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Lst>
  <p:notesMasterIdLst>
    <p:notesMasterId r:id="rId83"/>
  </p:notesMasterIdLst>
  <p:sldIdLst>
    <p:sldId id="256" r:id="rId3"/>
    <p:sldId id="312" r:id="rId4"/>
    <p:sldId id="313" r:id="rId5"/>
    <p:sldId id="314" r:id="rId6"/>
    <p:sldId id="315" r:id="rId7"/>
    <p:sldId id="316" r:id="rId8"/>
    <p:sldId id="317" r:id="rId9"/>
    <p:sldId id="260" r:id="rId10"/>
    <p:sldId id="318" r:id="rId11"/>
    <p:sldId id="319" r:id="rId12"/>
    <p:sldId id="320" r:id="rId13"/>
    <p:sldId id="259" r:id="rId14"/>
    <p:sldId id="321" r:id="rId15"/>
    <p:sldId id="322" r:id="rId16"/>
    <p:sldId id="323" r:id="rId17"/>
    <p:sldId id="324" r:id="rId18"/>
    <p:sldId id="328" r:id="rId19"/>
    <p:sldId id="325" r:id="rId20"/>
    <p:sldId id="326" r:id="rId21"/>
    <p:sldId id="329" r:id="rId22"/>
    <p:sldId id="327" r:id="rId23"/>
    <p:sldId id="330" r:id="rId24"/>
    <p:sldId id="331" r:id="rId25"/>
    <p:sldId id="332" r:id="rId26"/>
    <p:sldId id="333" r:id="rId27"/>
    <p:sldId id="334" r:id="rId28"/>
    <p:sldId id="335" r:id="rId29"/>
    <p:sldId id="336" r:id="rId30"/>
    <p:sldId id="337" r:id="rId31"/>
    <p:sldId id="338" r:id="rId32"/>
    <p:sldId id="339" r:id="rId33"/>
    <p:sldId id="268"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354" r:id="rId48"/>
    <p:sldId id="355" r:id="rId49"/>
    <p:sldId id="356" r:id="rId50"/>
    <p:sldId id="353" r:id="rId51"/>
    <p:sldId id="357" r:id="rId52"/>
    <p:sldId id="358" r:id="rId53"/>
    <p:sldId id="359" r:id="rId54"/>
    <p:sldId id="360" r:id="rId55"/>
    <p:sldId id="361" r:id="rId56"/>
    <p:sldId id="362" r:id="rId57"/>
    <p:sldId id="363" r:id="rId58"/>
    <p:sldId id="364" r:id="rId59"/>
    <p:sldId id="365" r:id="rId60"/>
    <p:sldId id="373" r:id="rId61"/>
    <p:sldId id="367" r:id="rId62"/>
    <p:sldId id="376" r:id="rId63"/>
    <p:sldId id="366" r:id="rId64"/>
    <p:sldId id="374" r:id="rId65"/>
    <p:sldId id="375" r:id="rId66"/>
    <p:sldId id="377" r:id="rId67"/>
    <p:sldId id="378" r:id="rId68"/>
    <p:sldId id="379" r:id="rId69"/>
    <p:sldId id="385" r:id="rId70"/>
    <p:sldId id="380" r:id="rId71"/>
    <p:sldId id="381" r:id="rId72"/>
    <p:sldId id="382" r:id="rId73"/>
    <p:sldId id="383" r:id="rId74"/>
    <p:sldId id="384" r:id="rId75"/>
    <p:sldId id="258" r:id="rId76"/>
    <p:sldId id="386" r:id="rId77"/>
    <p:sldId id="387" r:id="rId78"/>
    <p:sldId id="388" r:id="rId79"/>
    <p:sldId id="261" r:id="rId80"/>
    <p:sldId id="263" r:id="rId81"/>
    <p:sldId id="262" r:id="rId82"/>
  </p:sldIdLst>
  <p:sldSz cx="9144000" cy="5143500" type="screen16x9"/>
  <p:notesSz cx="6858000" cy="9144000"/>
  <p:embeddedFontLst>
    <p:embeddedFont>
      <p:font typeface="Aharoni" panose="02010803020104030203" pitchFamily="2" charset="-79"/>
      <p:bold r:id="rId84"/>
    </p:embeddedFont>
    <p:embeddedFont>
      <p:font typeface="Anaheim"/>
      <p:regular r:id="rId85"/>
      <p:bold r:id="rId86"/>
    </p:embeddedFont>
    <p:embeddedFont>
      <p:font typeface="Lexend Deca"/>
      <p:regular r:id="rId87"/>
      <p:bold r:id="rId88"/>
    </p:embeddedFont>
    <p:embeddedFont>
      <p:font typeface="Lexend Deca SemiBold"/>
      <p:regular r:id="rId89"/>
      <p:bold r:id="rId90"/>
    </p:embeddedFont>
    <p:embeddedFont>
      <p:font typeface="Nunito Light" pitchFamily="2" charset="0"/>
      <p:regular r:id="rId91"/>
      <p:italic r:id="rId92"/>
    </p:embeddedFont>
    <p:embeddedFont>
      <p:font typeface="Schibsted Grotesk"/>
      <p:regular r:id="rId93"/>
      <p:bold r:id="rId94"/>
      <p:italic r:id="rId95"/>
      <p:boldItalic r:id="rId96"/>
    </p:embeddedFont>
    <p:embeddedFont>
      <p:font typeface="Schibsted Grotesk Medium"/>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DDDD"/>
    <a:srgbClr val="FFC9C9"/>
    <a:srgbClr val="CCE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3753DA-BC03-4230-B506-1A8BCC983D09}">
  <a:tblStyle styleId="{363753DA-BC03-4230-B506-1A8BCC983D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F641357-BF11-41D9-8A42-A6BB61D39FA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7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2.fntdata"/><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4.fntdata"/><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4.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 name="Google Shape;139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a:extLst>
            <a:ext uri="{FF2B5EF4-FFF2-40B4-BE49-F238E27FC236}">
              <a16:creationId xmlns:a16="http://schemas.microsoft.com/office/drawing/2014/main" id="{DC965316-4D61-9729-828F-6428BF4058E9}"/>
            </a:ext>
          </a:extLst>
        </p:cNvPr>
        <p:cNvGrpSpPr/>
        <p:nvPr/>
      </p:nvGrpSpPr>
      <p:grpSpPr>
        <a:xfrm>
          <a:off x="0" y="0"/>
          <a:ext cx="0" cy="0"/>
          <a:chOff x="0" y="0"/>
          <a:chExt cx="0" cy="0"/>
        </a:xfrm>
      </p:grpSpPr>
      <p:sp>
        <p:nvSpPr>
          <p:cNvPr id="1207" name="Google Shape;1207;g54dda1946d_6_257:notes">
            <a:extLst>
              <a:ext uri="{FF2B5EF4-FFF2-40B4-BE49-F238E27FC236}">
                <a16:creationId xmlns:a16="http://schemas.microsoft.com/office/drawing/2014/main" id="{050F73FD-09A4-C088-D312-0B30748701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54dda1946d_6_257:notes">
            <a:extLst>
              <a:ext uri="{FF2B5EF4-FFF2-40B4-BE49-F238E27FC236}">
                <a16:creationId xmlns:a16="http://schemas.microsoft.com/office/drawing/2014/main" id="{64062E42-9EAA-F304-754B-712445EF99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665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493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4065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25d6f1333ea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25d6f1333ea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94631" y="-1252624"/>
            <a:ext cx="10138552" cy="6396103"/>
            <a:chOff x="-994631" y="-1252624"/>
            <a:chExt cx="10138552" cy="6396103"/>
          </a:xfrm>
        </p:grpSpPr>
        <p:sp>
          <p:nvSpPr>
            <p:cNvPr id="10" name="Google Shape;10;p2"/>
            <p:cNvSpPr/>
            <p:nvPr/>
          </p:nvSpPr>
          <p:spPr>
            <a:xfrm rot="6299881">
              <a:off x="-699476" y="-841681"/>
              <a:ext cx="3209944" cy="3074293"/>
            </a:xfrm>
            <a:custGeom>
              <a:avLst/>
              <a:gdLst/>
              <a:ahLst/>
              <a:cxnLst/>
              <a:rect l="l" t="t" r="r" b="b"/>
              <a:pathLst>
                <a:path w="109301" h="104682" extrusionOk="0">
                  <a:moveTo>
                    <a:pt x="26729" y="0"/>
                  </a:moveTo>
                  <a:cubicBezTo>
                    <a:pt x="21861" y="0"/>
                    <a:pt x="17104" y="2485"/>
                    <a:pt x="13642" y="5987"/>
                  </a:cubicBezTo>
                  <a:cubicBezTo>
                    <a:pt x="9800" y="9960"/>
                    <a:pt x="7416" y="15123"/>
                    <a:pt x="5608" y="20332"/>
                  </a:cubicBezTo>
                  <a:cubicBezTo>
                    <a:pt x="1501" y="32120"/>
                    <a:pt x="0" y="44922"/>
                    <a:pt x="2165" y="57237"/>
                  </a:cubicBezTo>
                  <a:cubicBezTo>
                    <a:pt x="4326" y="69555"/>
                    <a:pt x="10288" y="81297"/>
                    <a:pt x="19512" y="89684"/>
                  </a:cubicBezTo>
                  <a:cubicBezTo>
                    <a:pt x="30018" y="99173"/>
                    <a:pt x="44232" y="103987"/>
                    <a:pt x="58358" y="104605"/>
                  </a:cubicBezTo>
                  <a:cubicBezTo>
                    <a:pt x="59476" y="104657"/>
                    <a:pt x="60593" y="104681"/>
                    <a:pt x="61710" y="104681"/>
                  </a:cubicBezTo>
                  <a:cubicBezTo>
                    <a:pt x="65314" y="104681"/>
                    <a:pt x="68912" y="104424"/>
                    <a:pt x="72485" y="103987"/>
                  </a:cubicBezTo>
                  <a:cubicBezTo>
                    <a:pt x="77252" y="103411"/>
                    <a:pt x="81931" y="102440"/>
                    <a:pt x="86568" y="101162"/>
                  </a:cubicBezTo>
                  <a:cubicBezTo>
                    <a:pt x="90365" y="100145"/>
                    <a:pt x="94161" y="98955"/>
                    <a:pt x="97869" y="97673"/>
                  </a:cubicBezTo>
                  <a:cubicBezTo>
                    <a:pt x="100030" y="96924"/>
                    <a:pt x="101884" y="95907"/>
                    <a:pt x="103297" y="94053"/>
                  </a:cubicBezTo>
                  <a:cubicBezTo>
                    <a:pt x="105638" y="91051"/>
                    <a:pt x="107228" y="87212"/>
                    <a:pt x="108110" y="83592"/>
                  </a:cubicBezTo>
                  <a:cubicBezTo>
                    <a:pt x="108241" y="83017"/>
                    <a:pt x="108375" y="82445"/>
                    <a:pt x="108464" y="81869"/>
                  </a:cubicBezTo>
                  <a:cubicBezTo>
                    <a:pt x="109301" y="76706"/>
                    <a:pt x="108329" y="71098"/>
                    <a:pt x="105151" y="66948"/>
                  </a:cubicBezTo>
                  <a:cubicBezTo>
                    <a:pt x="102283" y="63240"/>
                    <a:pt x="97957" y="60991"/>
                    <a:pt x="93543" y="59490"/>
                  </a:cubicBezTo>
                  <a:cubicBezTo>
                    <a:pt x="89129" y="58031"/>
                    <a:pt x="84492" y="57283"/>
                    <a:pt x="80035" y="55870"/>
                  </a:cubicBezTo>
                  <a:cubicBezTo>
                    <a:pt x="70189" y="52822"/>
                    <a:pt x="61141" y="46642"/>
                    <a:pt x="55579" y="37990"/>
                  </a:cubicBezTo>
                  <a:cubicBezTo>
                    <a:pt x="49929" y="29249"/>
                    <a:pt x="48029" y="18478"/>
                    <a:pt x="42248" y="9872"/>
                  </a:cubicBezTo>
                  <a:cubicBezTo>
                    <a:pt x="39023" y="5058"/>
                    <a:pt x="34256" y="866"/>
                    <a:pt x="28517" y="114"/>
                  </a:cubicBezTo>
                  <a:cubicBezTo>
                    <a:pt x="27921" y="37"/>
                    <a:pt x="27324" y="0"/>
                    <a:pt x="26729" y="0"/>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129121" y="2202050"/>
              <a:ext cx="4014800" cy="2941429"/>
            </a:xfrm>
            <a:custGeom>
              <a:avLst/>
              <a:gdLst/>
              <a:ahLst/>
              <a:cxnLst/>
              <a:rect l="l" t="t" r="r" b="b"/>
              <a:pathLst>
                <a:path w="175204" h="159882" extrusionOk="0">
                  <a:moveTo>
                    <a:pt x="175203" y="0"/>
                  </a:moveTo>
                  <a:cubicBezTo>
                    <a:pt x="173022" y="14524"/>
                    <a:pt x="146846" y="45412"/>
                    <a:pt x="135840" y="55228"/>
                  </a:cubicBezTo>
                  <a:cubicBezTo>
                    <a:pt x="120023" y="69407"/>
                    <a:pt x="101235" y="77982"/>
                    <a:pt x="81405" y="84577"/>
                  </a:cubicBezTo>
                  <a:cubicBezTo>
                    <a:pt x="59294" y="91863"/>
                    <a:pt x="39166" y="98459"/>
                    <a:pt x="22357" y="114966"/>
                  </a:cubicBezTo>
                  <a:cubicBezTo>
                    <a:pt x="14080" y="123195"/>
                    <a:pt x="6493" y="131774"/>
                    <a:pt x="2876" y="142681"/>
                  </a:cubicBezTo>
                  <a:cubicBezTo>
                    <a:pt x="893" y="148380"/>
                    <a:pt x="544" y="154131"/>
                    <a:pt x="1" y="159882"/>
                  </a:cubicBezTo>
                  <a:lnTo>
                    <a:pt x="92161" y="159882"/>
                  </a:lnTo>
                  <a:cubicBezTo>
                    <a:pt x="91566" y="157304"/>
                    <a:pt x="91419" y="154627"/>
                    <a:pt x="91665" y="151902"/>
                  </a:cubicBezTo>
                  <a:cubicBezTo>
                    <a:pt x="92954" y="137723"/>
                    <a:pt x="100541" y="127808"/>
                    <a:pt x="110457" y="118587"/>
                  </a:cubicBezTo>
                  <a:cubicBezTo>
                    <a:pt x="122652" y="107033"/>
                    <a:pt x="138168" y="99450"/>
                    <a:pt x="150066" y="87552"/>
                  </a:cubicBezTo>
                  <a:cubicBezTo>
                    <a:pt x="152049" y="85569"/>
                    <a:pt x="173764" y="66532"/>
                    <a:pt x="175203" y="64549"/>
                  </a:cubicBezTo>
                  <a:lnTo>
                    <a:pt x="175203" y="0"/>
                  </a:ln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235301" y="3668856"/>
            <a:ext cx="1460041" cy="1513760"/>
            <a:chOff x="235301" y="3668856"/>
            <a:chExt cx="1460041" cy="1513760"/>
          </a:xfrm>
        </p:grpSpPr>
        <p:grpSp>
          <p:nvGrpSpPr>
            <p:cNvPr id="13" name="Google Shape;13;p2"/>
            <p:cNvGrpSpPr/>
            <p:nvPr/>
          </p:nvGrpSpPr>
          <p:grpSpPr>
            <a:xfrm>
              <a:off x="235301" y="3668856"/>
              <a:ext cx="940944" cy="1474878"/>
              <a:chOff x="-54519" y="3690825"/>
              <a:chExt cx="1033777" cy="1620389"/>
            </a:xfrm>
          </p:grpSpPr>
          <p:sp>
            <p:nvSpPr>
              <p:cNvPr id="14" name="Google Shape;14;p2"/>
              <p:cNvSpPr/>
              <p:nvPr/>
            </p:nvSpPr>
            <p:spPr>
              <a:xfrm flipH="1">
                <a:off x="465940" y="4273606"/>
                <a:ext cx="494573" cy="1037608"/>
              </a:xfrm>
              <a:custGeom>
                <a:avLst/>
                <a:gdLst/>
                <a:ahLst/>
                <a:cxnLst/>
                <a:rect l="l" t="t" r="r" b="b"/>
                <a:pathLst>
                  <a:path w="21380" h="44855" extrusionOk="0">
                    <a:moveTo>
                      <a:pt x="20025" y="1"/>
                    </a:moveTo>
                    <a:cubicBezTo>
                      <a:pt x="19606" y="1"/>
                      <a:pt x="19199" y="264"/>
                      <a:pt x="19222" y="791"/>
                    </a:cubicBezTo>
                    <a:cubicBezTo>
                      <a:pt x="19701" y="16173"/>
                      <a:pt x="10839" y="32462"/>
                      <a:pt x="586" y="43386"/>
                    </a:cubicBezTo>
                    <a:cubicBezTo>
                      <a:pt x="0" y="44007"/>
                      <a:pt x="561" y="44855"/>
                      <a:pt x="1200" y="44855"/>
                    </a:cubicBezTo>
                    <a:cubicBezTo>
                      <a:pt x="1397" y="44855"/>
                      <a:pt x="1601" y="44774"/>
                      <a:pt x="1782" y="44582"/>
                    </a:cubicBezTo>
                    <a:cubicBezTo>
                      <a:pt x="12322" y="33371"/>
                      <a:pt x="21380" y="16602"/>
                      <a:pt x="20900" y="791"/>
                    </a:cubicBezTo>
                    <a:cubicBezTo>
                      <a:pt x="20875" y="264"/>
                      <a:pt x="20444" y="1"/>
                      <a:pt x="20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476720" flipH="1">
                <a:off x="6" y="3750642"/>
                <a:ext cx="924727" cy="853133"/>
              </a:xfrm>
              <a:custGeom>
                <a:avLst/>
                <a:gdLst/>
                <a:ahLst/>
                <a:cxnLst/>
                <a:rect l="l" t="t" r="r" b="b"/>
                <a:pathLst>
                  <a:path w="39976" h="36881" extrusionOk="0">
                    <a:moveTo>
                      <a:pt x="19748" y="0"/>
                    </a:moveTo>
                    <a:cubicBezTo>
                      <a:pt x="18781" y="0"/>
                      <a:pt x="17919" y="1508"/>
                      <a:pt x="17919" y="4354"/>
                    </a:cubicBezTo>
                    <a:cubicBezTo>
                      <a:pt x="17919" y="7516"/>
                      <a:pt x="18252" y="15232"/>
                      <a:pt x="18494" y="17961"/>
                    </a:cubicBezTo>
                    <a:cubicBezTo>
                      <a:pt x="15665" y="16523"/>
                      <a:pt x="6037" y="12116"/>
                      <a:pt x="3592" y="12020"/>
                    </a:cubicBezTo>
                    <a:cubicBezTo>
                      <a:pt x="0" y="12020"/>
                      <a:pt x="142" y="14607"/>
                      <a:pt x="4504" y="16286"/>
                    </a:cubicBezTo>
                    <a:cubicBezTo>
                      <a:pt x="7520" y="17482"/>
                      <a:pt x="15090" y="20069"/>
                      <a:pt x="17582" y="20789"/>
                    </a:cubicBezTo>
                    <a:cubicBezTo>
                      <a:pt x="15523" y="22848"/>
                      <a:pt x="8191" y="31042"/>
                      <a:pt x="7379" y="33438"/>
                    </a:cubicBezTo>
                    <a:cubicBezTo>
                      <a:pt x="6816" y="35252"/>
                      <a:pt x="7263" y="36276"/>
                      <a:pt x="8246" y="36276"/>
                    </a:cubicBezTo>
                    <a:cubicBezTo>
                      <a:pt x="9105" y="36276"/>
                      <a:pt x="10374" y="35493"/>
                      <a:pt x="11737" y="33771"/>
                    </a:cubicBezTo>
                    <a:cubicBezTo>
                      <a:pt x="13703" y="31280"/>
                      <a:pt x="18444" y="24764"/>
                      <a:pt x="19835" y="22610"/>
                    </a:cubicBezTo>
                    <a:cubicBezTo>
                      <a:pt x="21223" y="25197"/>
                      <a:pt x="26876" y="34634"/>
                      <a:pt x="28939" y="36121"/>
                    </a:cubicBezTo>
                    <a:cubicBezTo>
                      <a:pt x="29694" y="36642"/>
                      <a:pt x="30344" y="36880"/>
                      <a:pt x="30847" y="36880"/>
                    </a:cubicBezTo>
                    <a:cubicBezTo>
                      <a:pt x="32287" y="36880"/>
                      <a:pt x="32519" y="34924"/>
                      <a:pt x="30568" y="32047"/>
                    </a:cubicBezTo>
                    <a:cubicBezTo>
                      <a:pt x="28747" y="29413"/>
                      <a:pt x="23906" y="22993"/>
                      <a:pt x="22277" y="20981"/>
                    </a:cubicBezTo>
                    <a:cubicBezTo>
                      <a:pt x="25152" y="20406"/>
                      <a:pt x="35838" y="17819"/>
                      <a:pt x="37850" y="16286"/>
                    </a:cubicBezTo>
                    <a:cubicBezTo>
                      <a:pt x="39975" y="14600"/>
                      <a:pt x="39493" y="13083"/>
                      <a:pt x="37134" y="13083"/>
                    </a:cubicBezTo>
                    <a:cubicBezTo>
                      <a:pt x="36409" y="13083"/>
                      <a:pt x="35506" y="13227"/>
                      <a:pt x="34446" y="13553"/>
                    </a:cubicBezTo>
                    <a:cubicBezTo>
                      <a:pt x="31380" y="14465"/>
                      <a:pt x="23810" y="17194"/>
                      <a:pt x="21464" y="18202"/>
                    </a:cubicBezTo>
                    <a:cubicBezTo>
                      <a:pt x="21752" y="15278"/>
                      <a:pt x="22373" y="4308"/>
                      <a:pt x="21560" y="1958"/>
                    </a:cubicBezTo>
                    <a:cubicBezTo>
                      <a:pt x="21050" y="637"/>
                      <a:pt x="20377" y="0"/>
                      <a:pt x="19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476720" flipH="1">
                <a:off x="161888" y="3982732"/>
                <a:ext cx="584223" cy="537635"/>
              </a:xfrm>
              <a:custGeom>
                <a:avLst/>
                <a:gdLst/>
                <a:ahLst/>
                <a:cxnLst/>
                <a:rect l="l" t="t" r="r" b="b"/>
                <a:pathLst>
                  <a:path w="25256" h="23242" extrusionOk="0">
                    <a:moveTo>
                      <a:pt x="6214" y="0"/>
                    </a:moveTo>
                    <a:cubicBezTo>
                      <a:pt x="5347" y="0"/>
                      <a:pt x="5165" y="1206"/>
                      <a:pt x="6283" y="3022"/>
                    </a:cubicBezTo>
                    <a:cubicBezTo>
                      <a:pt x="7387" y="4701"/>
                      <a:pt x="10212" y="8821"/>
                      <a:pt x="11220" y="10113"/>
                    </a:cubicBezTo>
                    <a:cubicBezTo>
                      <a:pt x="9399" y="10400"/>
                      <a:pt x="2692" y="11791"/>
                      <a:pt x="1396" y="12654"/>
                    </a:cubicBezTo>
                    <a:cubicBezTo>
                      <a:pt x="1" y="13711"/>
                      <a:pt x="329" y="14709"/>
                      <a:pt x="1915" y="14709"/>
                    </a:cubicBezTo>
                    <a:cubicBezTo>
                      <a:pt x="2342" y="14709"/>
                      <a:pt x="2859" y="14637"/>
                      <a:pt x="3458" y="14474"/>
                    </a:cubicBezTo>
                    <a:cubicBezTo>
                      <a:pt x="5375" y="13946"/>
                      <a:pt x="10166" y="12412"/>
                      <a:pt x="11649" y="11887"/>
                    </a:cubicBezTo>
                    <a:lnTo>
                      <a:pt x="11649" y="11887"/>
                    </a:lnTo>
                    <a:cubicBezTo>
                      <a:pt x="11412" y="13658"/>
                      <a:pt x="10741" y="20511"/>
                      <a:pt x="11220" y="21995"/>
                    </a:cubicBezTo>
                    <a:cubicBezTo>
                      <a:pt x="11506" y="22835"/>
                      <a:pt x="11914" y="23242"/>
                      <a:pt x="12310" y="23242"/>
                    </a:cubicBezTo>
                    <a:cubicBezTo>
                      <a:pt x="12909" y="23242"/>
                      <a:pt x="13480" y="22316"/>
                      <a:pt x="13566" y="20557"/>
                    </a:cubicBezTo>
                    <a:cubicBezTo>
                      <a:pt x="13615" y="18595"/>
                      <a:pt x="13566" y="13562"/>
                      <a:pt x="13470" y="11983"/>
                    </a:cubicBezTo>
                    <a:lnTo>
                      <a:pt x="13470" y="11983"/>
                    </a:lnTo>
                    <a:cubicBezTo>
                      <a:pt x="15099" y="12750"/>
                      <a:pt x="21473" y="15383"/>
                      <a:pt x="23052" y="15383"/>
                    </a:cubicBezTo>
                    <a:cubicBezTo>
                      <a:pt x="25256" y="15287"/>
                      <a:pt x="25114" y="13708"/>
                      <a:pt x="22335" y="12700"/>
                    </a:cubicBezTo>
                    <a:cubicBezTo>
                      <a:pt x="20465" y="12079"/>
                      <a:pt x="15674" y="10642"/>
                      <a:pt x="14095" y="10258"/>
                    </a:cubicBezTo>
                    <a:cubicBezTo>
                      <a:pt x="15340" y="8917"/>
                      <a:pt x="19698" y="3647"/>
                      <a:pt x="20177" y="2113"/>
                    </a:cubicBezTo>
                    <a:cubicBezTo>
                      <a:pt x="20480" y="1004"/>
                      <a:pt x="20186" y="372"/>
                      <a:pt x="19587" y="372"/>
                    </a:cubicBezTo>
                    <a:cubicBezTo>
                      <a:pt x="19049" y="372"/>
                      <a:pt x="18265" y="883"/>
                      <a:pt x="17448" y="2018"/>
                    </a:cubicBezTo>
                    <a:cubicBezTo>
                      <a:pt x="16298" y="3551"/>
                      <a:pt x="13615" y="7575"/>
                      <a:pt x="12703" y="9059"/>
                    </a:cubicBezTo>
                    <a:cubicBezTo>
                      <a:pt x="11841" y="7288"/>
                      <a:pt x="8633" y="1489"/>
                      <a:pt x="7433" y="530"/>
                    </a:cubicBezTo>
                    <a:cubicBezTo>
                      <a:pt x="6953" y="167"/>
                      <a:pt x="6536" y="0"/>
                      <a:pt x="6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476720" flipH="1">
                <a:off x="419584" y="4192761"/>
                <a:ext cx="78672" cy="77608"/>
              </a:xfrm>
              <a:custGeom>
                <a:avLst/>
                <a:gdLst/>
                <a:ahLst/>
                <a:cxnLst/>
                <a:rect l="l" t="t" r="r" b="b"/>
                <a:pathLst>
                  <a:path w="3401" h="3355" extrusionOk="0">
                    <a:moveTo>
                      <a:pt x="1725" y="1"/>
                    </a:moveTo>
                    <a:cubicBezTo>
                      <a:pt x="767" y="1"/>
                      <a:pt x="1" y="767"/>
                      <a:pt x="1" y="1679"/>
                    </a:cubicBezTo>
                    <a:cubicBezTo>
                      <a:pt x="1" y="2588"/>
                      <a:pt x="767" y="3354"/>
                      <a:pt x="1725" y="3354"/>
                    </a:cubicBezTo>
                    <a:cubicBezTo>
                      <a:pt x="2634" y="3354"/>
                      <a:pt x="3400" y="2588"/>
                      <a:pt x="3400" y="1679"/>
                    </a:cubicBezTo>
                    <a:cubicBezTo>
                      <a:pt x="3400" y="767"/>
                      <a:pt x="2634" y="1"/>
                      <a:pt x="1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a:off x="905275" y="4658275"/>
              <a:ext cx="790067" cy="485225"/>
            </a:xfrm>
            <a:custGeom>
              <a:avLst/>
              <a:gdLst/>
              <a:ahLst/>
              <a:cxnLst/>
              <a:rect l="l" t="t" r="r" b="b"/>
              <a:pathLst>
                <a:path w="54478" h="33458" extrusionOk="0">
                  <a:moveTo>
                    <a:pt x="29017" y="1"/>
                  </a:moveTo>
                  <a:cubicBezTo>
                    <a:pt x="19462" y="1"/>
                    <a:pt x="18399" y="17023"/>
                    <a:pt x="18399" y="17023"/>
                  </a:cubicBezTo>
                  <a:cubicBezTo>
                    <a:pt x="18399" y="17023"/>
                    <a:pt x="15537" y="9319"/>
                    <a:pt x="11453" y="9319"/>
                  </a:cubicBezTo>
                  <a:cubicBezTo>
                    <a:pt x="10870" y="9319"/>
                    <a:pt x="10261" y="9477"/>
                    <a:pt x="9633" y="9836"/>
                  </a:cubicBezTo>
                  <a:cubicBezTo>
                    <a:pt x="5654" y="12040"/>
                    <a:pt x="9441" y="22005"/>
                    <a:pt x="9441" y="22005"/>
                  </a:cubicBezTo>
                  <a:cubicBezTo>
                    <a:pt x="9441" y="22005"/>
                    <a:pt x="9411" y="22005"/>
                    <a:pt x="9355" y="22005"/>
                  </a:cubicBezTo>
                  <a:cubicBezTo>
                    <a:pt x="8505" y="22005"/>
                    <a:pt x="1672" y="22129"/>
                    <a:pt x="863" y="26126"/>
                  </a:cubicBezTo>
                  <a:cubicBezTo>
                    <a:pt x="1" y="30438"/>
                    <a:pt x="6708" y="33458"/>
                    <a:pt x="6708" y="33458"/>
                  </a:cubicBezTo>
                  <a:lnTo>
                    <a:pt x="37467" y="33458"/>
                  </a:lnTo>
                  <a:cubicBezTo>
                    <a:pt x="37467" y="33458"/>
                    <a:pt x="54478" y="23301"/>
                    <a:pt x="48633" y="15681"/>
                  </a:cubicBezTo>
                  <a:cubicBezTo>
                    <a:pt x="47105" y="13670"/>
                    <a:pt x="45367" y="12973"/>
                    <a:pt x="43689" y="12973"/>
                  </a:cubicBezTo>
                  <a:cubicBezTo>
                    <a:pt x="39894" y="12973"/>
                    <a:pt x="36413" y="16543"/>
                    <a:pt x="36413" y="16543"/>
                  </a:cubicBezTo>
                  <a:cubicBezTo>
                    <a:pt x="36413" y="16543"/>
                    <a:pt x="38763" y="1883"/>
                    <a:pt x="30905" y="208"/>
                  </a:cubicBezTo>
                  <a:cubicBezTo>
                    <a:pt x="30242" y="67"/>
                    <a:pt x="29613" y="1"/>
                    <a:pt x="29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017176" y="4909284"/>
              <a:ext cx="488459" cy="203195"/>
            </a:xfrm>
            <a:custGeom>
              <a:avLst/>
              <a:gdLst/>
              <a:ahLst/>
              <a:cxnLst/>
              <a:rect l="l" t="t" r="r" b="b"/>
              <a:pathLst>
                <a:path w="33681" h="14011" extrusionOk="0">
                  <a:moveTo>
                    <a:pt x="14420" y="4555"/>
                  </a:moveTo>
                  <a:lnTo>
                    <a:pt x="14420" y="4555"/>
                  </a:lnTo>
                  <a:cubicBezTo>
                    <a:pt x="14565" y="4697"/>
                    <a:pt x="14661" y="4843"/>
                    <a:pt x="14803" y="4939"/>
                  </a:cubicBezTo>
                  <a:cubicBezTo>
                    <a:pt x="15091" y="5322"/>
                    <a:pt x="15378" y="5705"/>
                    <a:pt x="15619" y="6135"/>
                  </a:cubicBezTo>
                  <a:cubicBezTo>
                    <a:pt x="16342" y="7017"/>
                    <a:pt x="16155" y="8472"/>
                    <a:pt x="15344" y="8472"/>
                  </a:cubicBezTo>
                  <a:cubicBezTo>
                    <a:pt x="15187" y="8472"/>
                    <a:pt x="15006" y="8417"/>
                    <a:pt x="14803" y="8293"/>
                  </a:cubicBezTo>
                  <a:cubicBezTo>
                    <a:pt x="13845" y="7668"/>
                    <a:pt x="14086" y="5610"/>
                    <a:pt x="14420" y="4555"/>
                  </a:cubicBezTo>
                  <a:close/>
                  <a:moveTo>
                    <a:pt x="24002" y="4793"/>
                  </a:moveTo>
                  <a:cubicBezTo>
                    <a:pt x="24243" y="5560"/>
                    <a:pt x="24339" y="6376"/>
                    <a:pt x="24002" y="7093"/>
                  </a:cubicBezTo>
                  <a:cubicBezTo>
                    <a:pt x="23463" y="8126"/>
                    <a:pt x="22976" y="8519"/>
                    <a:pt x="22622" y="8519"/>
                  </a:cubicBezTo>
                  <a:cubicBezTo>
                    <a:pt x="21843" y="8519"/>
                    <a:pt x="21710" y="6618"/>
                    <a:pt x="23094" y="5464"/>
                  </a:cubicBezTo>
                  <a:cubicBezTo>
                    <a:pt x="23381" y="5176"/>
                    <a:pt x="23715" y="4985"/>
                    <a:pt x="24002" y="4793"/>
                  </a:cubicBezTo>
                  <a:close/>
                  <a:moveTo>
                    <a:pt x="6995" y="6951"/>
                  </a:moveTo>
                  <a:cubicBezTo>
                    <a:pt x="7187" y="6951"/>
                    <a:pt x="7379" y="6997"/>
                    <a:pt x="7616" y="7047"/>
                  </a:cubicBezTo>
                  <a:cubicBezTo>
                    <a:pt x="8191" y="7189"/>
                    <a:pt x="8766" y="7334"/>
                    <a:pt x="9199" y="7764"/>
                  </a:cubicBezTo>
                  <a:cubicBezTo>
                    <a:pt x="10533" y="8961"/>
                    <a:pt x="10408" y="10647"/>
                    <a:pt x="9460" y="10647"/>
                  </a:cubicBezTo>
                  <a:cubicBezTo>
                    <a:pt x="9422" y="10647"/>
                    <a:pt x="9382" y="10644"/>
                    <a:pt x="9341" y="10638"/>
                  </a:cubicBezTo>
                  <a:cubicBezTo>
                    <a:pt x="8816" y="10592"/>
                    <a:pt x="8191" y="9488"/>
                    <a:pt x="7858" y="9059"/>
                  </a:cubicBezTo>
                  <a:cubicBezTo>
                    <a:pt x="7425" y="8434"/>
                    <a:pt x="7091" y="7718"/>
                    <a:pt x="6995" y="6951"/>
                  </a:cubicBezTo>
                  <a:close/>
                  <a:moveTo>
                    <a:pt x="18882" y="1"/>
                  </a:moveTo>
                  <a:cubicBezTo>
                    <a:pt x="18848" y="1"/>
                    <a:pt x="18815" y="1"/>
                    <a:pt x="18782" y="2"/>
                  </a:cubicBezTo>
                  <a:cubicBezTo>
                    <a:pt x="16673" y="52"/>
                    <a:pt x="14899" y="1393"/>
                    <a:pt x="13990" y="3118"/>
                  </a:cubicBezTo>
                  <a:cubicBezTo>
                    <a:pt x="12881" y="2484"/>
                    <a:pt x="11566" y="2096"/>
                    <a:pt x="10324" y="2096"/>
                  </a:cubicBezTo>
                  <a:cubicBezTo>
                    <a:pt x="8563" y="2096"/>
                    <a:pt x="6949" y="2876"/>
                    <a:pt x="6275" y="4843"/>
                  </a:cubicBezTo>
                  <a:cubicBezTo>
                    <a:pt x="6179" y="5130"/>
                    <a:pt x="6133" y="5464"/>
                    <a:pt x="6083" y="5801"/>
                  </a:cubicBezTo>
                  <a:cubicBezTo>
                    <a:pt x="5796" y="5801"/>
                    <a:pt x="5508" y="5847"/>
                    <a:pt x="5271" y="5847"/>
                  </a:cubicBezTo>
                  <a:cubicBezTo>
                    <a:pt x="0" y="6614"/>
                    <a:pt x="767" y="11071"/>
                    <a:pt x="4121" y="13896"/>
                  </a:cubicBezTo>
                  <a:cubicBezTo>
                    <a:pt x="4218" y="13976"/>
                    <a:pt x="4315" y="14010"/>
                    <a:pt x="4406" y="14010"/>
                  </a:cubicBezTo>
                  <a:cubicBezTo>
                    <a:pt x="4807" y="14010"/>
                    <a:pt x="5086" y="13346"/>
                    <a:pt x="4696" y="13034"/>
                  </a:cubicBezTo>
                  <a:cubicBezTo>
                    <a:pt x="3067" y="11646"/>
                    <a:pt x="526" y="8005"/>
                    <a:pt x="4312" y="7093"/>
                  </a:cubicBezTo>
                  <a:cubicBezTo>
                    <a:pt x="4887" y="6951"/>
                    <a:pt x="5508" y="6855"/>
                    <a:pt x="6133" y="6855"/>
                  </a:cubicBezTo>
                  <a:cubicBezTo>
                    <a:pt x="6376" y="8998"/>
                    <a:pt x="7676" y="11484"/>
                    <a:pt x="9605" y="11484"/>
                  </a:cubicBezTo>
                  <a:cubicBezTo>
                    <a:pt x="9960" y="11484"/>
                    <a:pt x="10337" y="11400"/>
                    <a:pt x="10733" y="11213"/>
                  </a:cubicBezTo>
                  <a:cubicBezTo>
                    <a:pt x="12170" y="10496"/>
                    <a:pt x="11020" y="8101"/>
                    <a:pt x="10349" y="7334"/>
                  </a:cubicBezTo>
                  <a:cubicBezTo>
                    <a:pt x="9583" y="6472"/>
                    <a:pt x="8287" y="6039"/>
                    <a:pt x="7041" y="5897"/>
                  </a:cubicBezTo>
                  <a:cubicBezTo>
                    <a:pt x="7041" y="5801"/>
                    <a:pt x="7041" y="5705"/>
                    <a:pt x="7091" y="5610"/>
                  </a:cubicBezTo>
                  <a:cubicBezTo>
                    <a:pt x="7683" y="3862"/>
                    <a:pt x="9190" y="3084"/>
                    <a:pt x="10786" y="3084"/>
                  </a:cubicBezTo>
                  <a:cubicBezTo>
                    <a:pt x="11773" y="3084"/>
                    <a:pt x="12793" y="3382"/>
                    <a:pt x="13653" y="3931"/>
                  </a:cubicBezTo>
                  <a:cubicBezTo>
                    <a:pt x="13128" y="5464"/>
                    <a:pt x="13174" y="7189"/>
                    <a:pt x="14086" y="8580"/>
                  </a:cubicBezTo>
                  <a:cubicBezTo>
                    <a:pt x="14429" y="9151"/>
                    <a:pt x="15095" y="9569"/>
                    <a:pt x="15730" y="9569"/>
                  </a:cubicBezTo>
                  <a:cubicBezTo>
                    <a:pt x="16159" y="9569"/>
                    <a:pt x="16574" y="9378"/>
                    <a:pt x="16865" y="8913"/>
                  </a:cubicBezTo>
                  <a:cubicBezTo>
                    <a:pt x="17728" y="7572"/>
                    <a:pt x="16673" y="5656"/>
                    <a:pt x="15811" y="4601"/>
                  </a:cubicBezTo>
                  <a:cubicBezTo>
                    <a:pt x="15570" y="4268"/>
                    <a:pt x="15236" y="3981"/>
                    <a:pt x="14899" y="3693"/>
                  </a:cubicBezTo>
                  <a:cubicBezTo>
                    <a:pt x="15964" y="2095"/>
                    <a:pt x="17733" y="1071"/>
                    <a:pt x="19489" y="1071"/>
                  </a:cubicBezTo>
                  <a:cubicBezTo>
                    <a:pt x="20735" y="1071"/>
                    <a:pt x="21974" y="1587"/>
                    <a:pt x="22948" y="2781"/>
                  </a:cubicBezTo>
                  <a:cubicBezTo>
                    <a:pt x="23189" y="3118"/>
                    <a:pt x="23427" y="3501"/>
                    <a:pt x="23619" y="3885"/>
                  </a:cubicBezTo>
                  <a:cubicBezTo>
                    <a:pt x="22998" y="4218"/>
                    <a:pt x="22469" y="4651"/>
                    <a:pt x="21990" y="5130"/>
                  </a:cubicBezTo>
                  <a:cubicBezTo>
                    <a:pt x="20229" y="6960"/>
                    <a:pt x="21256" y="9562"/>
                    <a:pt x="22792" y="9562"/>
                  </a:cubicBezTo>
                  <a:cubicBezTo>
                    <a:pt x="23387" y="9562"/>
                    <a:pt x="24058" y="9172"/>
                    <a:pt x="24673" y="8197"/>
                  </a:cubicBezTo>
                  <a:cubicBezTo>
                    <a:pt x="25489" y="6901"/>
                    <a:pt x="25535" y="5560"/>
                    <a:pt x="25106" y="4364"/>
                  </a:cubicBezTo>
                  <a:cubicBezTo>
                    <a:pt x="25587" y="4250"/>
                    <a:pt x="26132" y="4191"/>
                    <a:pt x="26691" y="4191"/>
                  </a:cubicBezTo>
                  <a:cubicBezTo>
                    <a:pt x="29417" y="4191"/>
                    <a:pt x="32482" y="5583"/>
                    <a:pt x="30135" y="8722"/>
                  </a:cubicBezTo>
                  <a:cubicBezTo>
                    <a:pt x="28697" y="10638"/>
                    <a:pt x="26543" y="11934"/>
                    <a:pt x="24289" y="12746"/>
                  </a:cubicBezTo>
                  <a:cubicBezTo>
                    <a:pt x="23733" y="12963"/>
                    <a:pt x="23829" y="13791"/>
                    <a:pt x="24337" y="13791"/>
                  </a:cubicBezTo>
                  <a:cubicBezTo>
                    <a:pt x="24396" y="13791"/>
                    <a:pt x="24461" y="13779"/>
                    <a:pt x="24531" y="13754"/>
                  </a:cubicBezTo>
                  <a:cubicBezTo>
                    <a:pt x="27260" y="12746"/>
                    <a:pt x="33680" y="9297"/>
                    <a:pt x="31526" y="5272"/>
                  </a:cubicBezTo>
                  <a:cubicBezTo>
                    <a:pt x="30600" y="3648"/>
                    <a:pt x="28956" y="2955"/>
                    <a:pt x="27225" y="2955"/>
                  </a:cubicBezTo>
                  <a:cubicBezTo>
                    <a:pt x="26354" y="2955"/>
                    <a:pt x="25461" y="3131"/>
                    <a:pt x="24627" y="3452"/>
                  </a:cubicBezTo>
                  <a:cubicBezTo>
                    <a:pt x="23445" y="1470"/>
                    <a:pt x="21059" y="1"/>
                    <a:pt x="18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364990" y="4604082"/>
              <a:ext cx="681563" cy="578534"/>
              <a:chOff x="4378875" y="3434950"/>
              <a:chExt cx="1727225" cy="1466500"/>
            </a:xfrm>
          </p:grpSpPr>
          <p:sp>
            <p:nvSpPr>
              <p:cNvPr id="21" name="Google Shape;21;p2"/>
              <p:cNvSpPr/>
              <p:nvPr/>
            </p:nvSpPr>
            <p:spPr>
              <a:xfrm>
                <a:off x="4378875" y="3434950"/>
                <a:ext cx="1727225" cy="1466500"/>
              </a:xfrm>
              <a:custGeom>
                <a:avLst/>
                <a:gdLst/>
                <a:ahLst/>
                <a:cxnLst/>
                <a:rect l="l" t="t" r="r" b="b"/>
                <a:pathLst>
                  <a:path w="69089" h="58660" extrusionOk="0">
                    <a:moveTo>
                      <a:pt x="30794" y="0"/>
                    </a:moveTo>
                    <a:cubicBezTo>
                      <a:pt x="30272" y="0"/>
                      <a:pt x="29733" y="37"/>
                      <a:pt x="29177" y="112"/>
                    </a:cubicBezTo>
                    <a:cubicBezTo>
                      <a:pt x="12554" y="2412"/>
                      <a:pt x="19070" y="23684"/>
                      <a:pt x="19070" y="23684"/>
                    </a:cubicBezTo>
                    <a:cubicBezTo>
                      <a:pt x="19070" y="23684"/>
                      <a:pt x="14276" y="20935"/>
                      <a:pt x="9692" y="20935"/>
                    </a:cubicBezTo>
                    <a:cubicBezTo>
                      <a:pt x="5911" y="20935"/>
                      <a:pt x="2273" y="22804"/>
                      <a:pt x="1580" y="29625"/>
                    </a:cubicBezTo>
                    <a:cubicBezTo>
                      <a:pt x="1" y="44715"/>
                      <a:pt x="23765" y="58659"/>
                      <a:pt x="23765" y="58659"/>
                    </a:cubicBezTo>
                    <a:lnTo>
                      <a:pt x="48487" y="58322"/>
                    </a:lnTo>
                    <a:cubicBezTo>
                      <a:pt x="48487" y="58322"/>
                      <a:pt x="69089" y="32787"/>
                      <a:pt x="61998" y="25838"/>
                    </a:cubicBezTo>
                    <a:cubicBezTo>
                      <a:pt x="60355" y="24217"/>
                      <a:pt x="58686" y="23595"/>
                      <a:pt x="57091" y="23595"/>
                    </a:cubicBezTo>
                    <a:cubicBezTo>
                      <a:pt x="51805" y="23595"/>
                      <a:pt x="47337" y="30438"/>
                      <a:pt x="47337" y="30438"/>
                    </a:cubicBezTo>
                    <a:cubicBezTo>
                      <a:pt x="47337" y="30438"/>
                      <a:pt x="45905" y="0"/>
                      <a:pt x="307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432325" y="4204350"/>
                <a:ext cx="412600" cy="524150"/>
              </a:xfrm>
              <a:custGeom>
                <a:avLst/>
                <a:gdLst/>
                <a:ahLst/>
                <a:cxnLst/>
                <a:rect l="l" t="t" r="r" b="b"/>
                <a:pathLst>
                  <a:path w="16504" h="20966" extrusionOk="0">
                    <a:moveTo>
                      <a:pt x="15761" y="1"/>
                    </a:moveTo>
                    <a:cubicBezTo>
                      <a:pt x="15657" y="1"/>
                      <a:pt x="15551" y="42"/>
                      <a:pt x="15452" y="141"/>
                    </a:cubicBezTo>
                    <a:cubicBezTo>
                      <a:pt x="14636" y="957"/>
                      <a:pt x="13869" y="1770"/>
                      <a:pt x="13152" y="2632"/>
                    </a:cubicBezTo>
                    <a:cubicBezTo>
                      <a:pt x="13057" y="2395"/>
                      <a:pt x="12911" y="2107"/>
                      <a:pt x="12815" y="1866"/>
                    </a:cubicBezTo>
                    <a:cubicBezTo>
                      <a:pt x="12701" y="1636"/>
                      <a:pt x="12513" y="1541"/>
                      <a:pt x="12327" y="1541"/>
                    </a:cubicBezTo>
                    <a:cubicBezTo>
                      <a:pt x="11971" y="1541"/>
                      <a:pt x="11622" y="1888"/>
                      <a:pt x="11811" y="2299"/>
                    </a:cubicBezTo>
                    <a:cubicBezTo>
                      <a:pt x="12003" y="2682"/>
                      <a:pt x="12194" y="3111"/>
                      <a:pt x="12386" y="3495"/>
                    </a:cubicBezTo>
                    <a:lnTo>
                      <a:pt x="12386" y="3545"/>
                    </a:lnTo>
                    <a:cubicBezTo>
                      <a:pt x="10707" y="5603"/>
                      <a:pt x="9078" y="7761"/>
                      <a:pt x="7403" y="9773"/>
                    </a:cubicBezTo>
                    <a:cubicBezTo>
                      <a:pt x="6682" y="10635"/>
                      <a:pt x="6012" y="11448"/>
                      <a:pt x="5391" y="12310"/>
                    </a:cubicBezTo>
                    <a:cubicBezTo>
                      <a:pt x="4862" y="10923"/>
                      <a:pt x="4337" y="9485"/>
                      <a:pt x="4383" y="7952"/>
                    </a:cubicBezTo>
                    <a:cubicBezTo>
                      <a:pt x="4383" y="7568"/>
                      <a:pt x="4083" y="7362"/>
                      <a:pt x="3797" y="7362"/>
                    </a:cubicBezTo>
                    <a:cubicBezTo>
                      <a:pt x="3545" y="7362"/>
                      <a:pt x="3304" y="7520"/>
                      <a:pt x="3283" y="7857"/>
                    </a:cubicBezTo>
                    <a:cubicBezTo>
                      <a:pt x="3233" y="9723"/>
                      <a:pt x="3904" y="11448"/>
                      <a:pt x="4528" y="13173"/>
                    </a:cubicBezTo>
                    <a:cubicBezTo>
                      <a:pt x="4574" y="13223"/>
                      <a:pt x="4624" y="13269"/>
                      <a:pt x="4624" y="13318"/>
                    </a:cubicBezTo>
                    <a:cubicBezTo>
                      <a:pt x="2995" y="15522"/>
                      <a:pt x="1508" y="17822"/>
                      <a:pt x="216" y="20264"/>
                    </a:cubicBezTo>
                    <a:cubicBezTo>
                      <a:pt x="0" y="20664"/>
                      <a:pt x="356" y="20965"/>
                      <a:pt x="715" y="20965"/>
                    </a:cubicBezTo>
                    <a:cubicBezTo>
                      <a:pt x="916" y="20965"/>
                      <a:pt x="1117" y="20871"/>
                      <a:pt x="1221" y="20647"/>
                    </a:cubicBezTo>
                    <a:cubicBezTo>
                      <a:pt x="3137" y="16960"/>
                      <a:pt x="5628" y="13652"/>
                      <a:pt x="8265" y="10444"/>
                    </a:cubicBezTo>
                    <a:cubicBezTo>
                      <a:pt x="8791" y="9773"/>
                      <a:pt x="9320" y="9148"/>
                      <a:pt x="9845" y="8477"/>
                    </a:cubicBezTo>
                    <a:cubicBezTo>
                      <a:pt x="9894" y="8527"/>
                      <a:pt x="9940" y="8573"/>
                      <a:pt x="10036" y="8573"/>
                    </a:cubicBezTo>
                    <a:cubicBezTo>
                      <a:pt x="10479" y="8675"/>
                      <a:pt x="10921" y="8705"/>
                      <a:pt x="11363" y="8705"/>
                    </a:cubicBezTo>
                    <a:cubicBezTo>
                      <a:pt x="11973" y="8705"/>
                      <a:pt x="12584" y="8649"/>
                      <a:pt x="13194" y="8649"/>
                    </a:cubicBezTo>
                    <a:cubicBezTo>
                      <a:pt x="13387" y="8649"/>
                      <a:pt x="13580" y="8654"/>
                      <a:pt x="13773" y="8669"/>
                    </a:cubicBezTo>
                    <a:cubicBezTo>
                      <a:pt x="14494" y="8669"/>
                      <a:pt x="14590" y="7615"/>
                      <a:pt x="13919" y="7569"/>
                    </a:cubicBezTo>
                    <a:cubicBezTo>
                      <a:pt x="13781" y="7563"/>
                      <a:pt x="13643" y="7561"/>
                      <a:pt x="13505" y="7561"/>
                    </a:cubicBezTo>
                    <a:cubicBezTo>
                      <a:pt x="12823" y="7561"/>
                      <a:pt x="12155" y="7622"/>
                      <a:pt x="11493" y="7622"/>
                    </a:cubicBezTo>
                    <a:cubicBezTo>
                      <a:pt x="11183" y="7622"/>
                      <a:pt x="10874" y="7609"/>
                      <a:pt x="10565" y="7569"/>
                    </a:cubicBezTo>
                    <a:cubicBezTo>
                      <a:pt x="12336" y="5315"/>
                      <a:pt x="14111" y="3016"/>
                      <a:pt x="16123" y="1003"/>
                    </a:cubicBezTo>
                    <a:cubicBezTo>
                      <a:pt x="16503" y="623"/>
                      <a:pt x="16159" y="1"/>
                      <a:pt x="15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92900" y="4153150"/>
                <a:ext cx="572650" cy="583975"/>
              </a:xfrm>
              <a:custGeom>
                <a:avLst/>
                <a:gdLst/>
                <a:ahLst/>
                <a:cxnLst/>
                <a:rect l="l" t="t" r="r" b="b"/>
                <a:pathLst>
                  <a:path w="22906" h="23359" extrusionOk="0">
                    <a:moveTo>
                      <a:pt x="3839" y="1"/>
                    </a:moveTo>
                    <a:cubicBezTo>
                      <a:pt x="3536" y="1"/>
                      <a:pt x="3217" y="227"/>
                      <a:pt x="3272" y="610"/>
                    </a:cubicBezTo>
                    <a:cubicBezTo>
                      <a:pt x="3368" y="1327"/>
                      <a:pt x="3130" y="1855"/>
                      <a:pt x="2747" y="2239"/>
                    </a:cubicBezTo>
                    <a:cubicBezTo>
                      <a:pt x="2218" y="1855"/>
                      <a:pt x="1739" y="1472"/>
                      <a:pt x="1214" y="1089"/>
                    </a:cubicBezTo>
                    <a:cubicBezTo>
                      <a:pt x="1114" y="1022"/>
                      <a:pt x="1012" y="993"/>
                      <a:pt x="915" y="993"/>
                    </a:cubicBezTo>
                    <a:cubicBezTo>
                      <a:pt x="457" y="993"/>
                      <a:pt x="114" y="1643"/>
                      <a:pt x="589" y="1997"/>
                    </a:cubicBezTo>
                    <a:cubicBezTo>
                      <a:pt x="1022" y="2285"/>
                      <a:pt x="1405" y="2622"/>
                      <a:pt x="1835" y="2909"/>
                    </a:cubicBezTo>
                    <a:cubicBezTo>
                      <a:pt x="1451" y="3147"/>
                      <a:pt x="972" y="3339"/>
                      <a:pt x="589" y="3530"/>
                    </a:cubicBezTo>
                    <a:cubicBezTo>
                      <a:pt x="1" y="3783"/>
                      <a:pt x="297" y="4589"/>
                      <a:pt x="801" y="4589"/>
                    </a:cubicBezTo>
                    <a:cubicBezTo>
                      <a:pt x="871" y="4589"/>
                      <a:pt x="946" y="4574"/>
                      <a:pt x="1022" y="4538"/>
                    </a:cubicBezTo>
                    <a:cubicBezTo>
                      <a:pt x="1643" y="4251"/>
                      <a:pt x="2218" y="3964"/>
                      <a:pt x="2747" y="3626"/>
                    </a:cubicBezTo>
                    <a:cubicBezTo>
                      <a:pt x="9980" y="9184"/>
                      <a:pt x="15921" y="16179"/>
                      <a:pt x="21766" y="23174"/>
                    </a:cubicBezTo>
                    <a:cubicBezTo>
                      <a:pt x="21873" y="23305"/>
                      <a:pt x="22003" y="23359"/>
                      <a:pt x="22132" y="23359"/>
                    </a:cubicBezTo>
                    <a:cubicBezTo>
                      <a:pt x="22524" y="23359"/>
                      <a:pt x="22905" y="22853"/>
                      <a:pt x="22582" y="22457"/>
                    </a:cubicBezTo>
                    <a:cubicBezTo>
                      <a:pt x="19228" y="18433"/>
                      <a:pt x="15875" y="14454"/>
                      <a:pt x="12233" y="10717"/>
                    </a:cubicBezTo>
                    <a:cubicBezTo>
                      <a:pt x="13192" y="9663"/>
                      <a:pt x="13958" y="8417"/>
                      <a:pt x="14771" y="7267"/>
                    </a:cubicBezTo>
                    <a:cubicBezTo>
                      <a:pt x="15046" y="6854"/>
                      <a:pt x="14655" y="6418"/>
                      <a:pt x="14270" y="6418"/>
                    </a:cubicBezTo>
                    <a:cubicBezTo>
                      <a:pt x="14120" y="6418"/>
                      <a:pt x="13970" y="6485"/>
                      <a:pt x="13862" y="6647"/>
                    </a:cubicBezTo>
                    <a:cubicBezTo>
                      <a:pt x="13096" y="7747"/>
                      <a:pt x="12375" y="8946"/>
                      <a:pt x="11467" y="9950"/>
                    </a:cubicBezTo>
                    <a:cubicBezTo>
                      <a:pt x="9021" y="7413"/>
                      <a:pt x="6388" y="5064"/>
                      <a:pt x="3609" y="2909"/>
                    </a:cubicBezTo>
                    <a:cubicBezTo>
                      <a:pt x="4184" y="2285"/>
                      <a:pt x="4518" y="1518"/>
                      <a:pt x="4326" y="418"/>
                    </a:cubicBezTo>
                    <a:cubicBezTo>
                      <a:pt x="4285" y="130"/>
                      <a:pt x="4067" y="1"/>
                      <a:pt x="3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994875" y="3856325"/>
                <a:ext cx="347575" cy="810975"/>
              </a:xfrm>
              <a:custGeom>
                <a:avLst/>
                <a:gdLst/>
                <a:ahLst/>
                <a:cxnLst/>
                <a:rect l="l" t="t" r="r" b="b"/>
                <a:pathLst>
                  <a:path w="13903" h="32439" extrusionOk="0">
                    <a:moveTo>
                      <a:pt x="4429" y="0"/>
                    </a:moveTo>
                    <a:cubicBezTo>
                      <a:pt x="4129" y="0"/>
                      <a:pt x="3834" y="225"/>
                      <a:pt x="3916" y="601"/>
                    </a:cubicBezTo>
                    <a:cubicBezTo>
                      <a:pt x="4345" y="2805"/>
                      <a:pt x="4778" y="4959"/>
                      <a:pt x="5208" y="7117"/>
                    </a:cubicBezTo>
                    <a:cubicBezTo>
                      <a:pt x="3675" y="6829"/>
                      <a:pt x="2287" y="6013"/>
                      <a:pt x="1087" y="5055"/>
                    </a:cubicBezTo>
                    <a:cubicBezTo>
                      <a:pt x="978" y="4973"/>
                      <a:pt x="867" y="4938"/>
                      <a:pt x="763" y="4938"/>
                    </a:cubicBezTo>
                    <a:cubicBezTo>
                      <a:pt x="319" y="4938"/>
                      <a:pt x="1" y="5569"/>
                      <a:pt x="466" y="5917"/>
                    </a:cubicBezTo>
                    <a:cubicBezTo>
                      <a:pt x="1854" y="7067"/>
                      <a:pt x="3437" y="7929"/>
                      <a:pt x="5208" y="8267"/>
                    </a:cubicBezTo>
                    <a:cubicBezTo>
                      <a:pt x="5303" y="8267"/>
                      <a:pt x="5353" y="8267"/>
                      <a:pt x="5449" y="8217"/>
                    </a:cubicBezTo>
                    <a:cubicBezTo>
                      <a:pt x="6932" y="16124"/>
                      <a:pt x="8228" y="24027"/>
                      <a:pt x="9328" y="31981"/>
                    </a:cubicBezTo>
                    <a:cubicBezTo>
                      <a:pt x="9370" y="32299"/>
                      <a:pt x="9609" y="32439"/>
                      <a:pt x="9854" y="32439"/>
                    </a:cubicBezTo>
                    <a:cubicBezTo>
                      <a:pt x="10164" y="32439"/>
                      <a:pt x="10485" y="32214"/>
                      <a:pt x="10432" y="31839"/>
                    </a:cubicBezTo>
                    <a:cubicBezTo>
                      <a:pt x="9761" y="27048"/>
                      <a:pt x="8995" y="22257"/>
                      <a:pt x="8178" y="17512"/>
                    </a:cubicBezTo>
                    <a:cubicBezTo>
                      <a:pt x="10574" y="16841"/>
                      <a:pt x="12253" y="14924"/>
                      <a:pt x="13594" y="12912"/>
                    </a:cubicBezTo>
                    <a:cubicBezTo>
                      <a:pt x="13902" y="12499"/>
                      <a:pt x="13520" y="12062"/>
                      <a:pt x="13139" y="12062"/>
                    </a:cubicBezTo>
                    <a:cubicBezTo>
                      <a:pt x="12989" y="12062"/>
                      <a:pt x="12840" y="12129"/>
                      <a:pt x="12732" y="12291"/>
                    </a:cubicBezTo>
                    <a:cubicBezTo>
                      <a:pt x="11532" y="14016"/>
                      <a:pt x="10095" y="15837"/>
                      <a:pt x="8036" y="16457"/>
                    </a:cubicBezTo>
                    <a:cubicBezTo>
                      <a:pt x="7124" y="11091"/>
                      <a:pt x="6070" y="5775"/>
                      <a:pt x="4970" y="455"/>
                    </a:cubicBezTo>
                    <a:cubicBezTo>
                      <a:pt x="4906" y="140"/>
                      <a:pt x="4666" y="0"/>
                      <a:pt x="4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 name="Google Shape;25;p2"/>
          <p:cNvGrpSpPr/>
          <p:nvPr/>
        </p:nvGrpSpPr>
        <p:grpSpPr>
          <a:xfrm>
            <a:off x="271549" y="164224"/>
            <a:ext cx="8659871" cy="700159"/>
            <a:chOff x="271549" y="164224"/>
            <a:chExt cx="8659871" cy="700159"/>
          </a:xfrm>
        </p:grpSpPr>
        <p:grpSp>
          <p:nvGrpSpPr>
            <p:cNvPr id="26" name="Google Shape;26;p2"/>
            <p:cNvGrpSpPr/>
            <p:nvPr/>
          </p:nvGrpSpPr>
          <p:grpSpPr>
            <a:xfrm>
              <a:off x="7832008" y="214759"/>
              <a:ext cx="1099412" cy="649624"/>
              <a:chOff x="7832008" y="214759"/>
              <a:chExt cx="1099412" cy="649624"/>
            </a:xfrm>
          </p:grpSpPr>
          <p:sp>
            <p:nvSpPr>
              <p:cNvPr id="27" name="Google Shape;27;p2"/>
              <p:cNvSpPr/>
              <p:nvPr/>
            </p:nvSpPr>
            <p:spPr>
              <a:xfrm>
                <a:off x="7832008" y="214759"/>
                <a:ext cx="1099412" cy="649624"/>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832008" y="526586"/>
                <a:ext cx="1099412" cy="337797"/>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271549" y="164224"/>
              <a:ext cx="1099435" cy="578571"/>
              <a:chOff x="6551988" y="155300"/>
              <a:chExt cx="1333780" cy="750708"/>
            </a:xfrm>
          </p:grpSpPr>
          <p:sp>
            <p:nvSpPr>
              <p:cNvPr id="30" name="Google Shape;30;p2"/>
              <p:cNvSpPr/>
              <p:nvPr/>
            </p:nvSpPr>
            <p:spPr>
              <a:xfrm>
                <a:off x="6553575" y="155300"/>
                <a:ext cx="1330600" cy="750700"/>
              </a:xfrm>
              <a:custGeom>
                <a:avLst/>
                <a:gdLst/>
                <a:ahLst/>
                <a:cxnLst/>
                <a:rect l="l" t="t" r="r" b="b"/>
                <a:pathLst>
                  <a:path w="53224" h="30028" extrusionOk="0">
                    <a:moveTo>
                      <a:pt x="23743" y="0"/>
                    </a:moveTo>
                    <a:cubicBezTo>
                      <a:pt x="18048" y="0"/>
                      <a:pt x="13190" y="3685"/>
                      <a:pt x="11012" y="8921"/>
                    </a:cubicBezTo>
                    <a:cubicBezTo>
                      <a:pt x="10637" y="8878"/>
                      <a:pt x="10219" y="8838"/>
                      <a:pt x="9840" y="8838"/>
                    </a:cubicBezTo>
                    <a:cubicBezTo>
                      <a:pt x="4396" y="8838"/>
                      <a:pt x="1" y="13568"/>
                      <a:pt x="1" y="19390"/>
                    </a:cubicBezTo>
                    <a:cubicBezTo>
                      <a:pt x="1" y="25210"/>
                      <a:pt x="4396" y="29900"/>
                      <a:pt x="9840" y="29900"/>
                    </a:cubicBezTo>
                    <a:cubicBezTo>
                      <a:pt x="12229" y="29900"/>
                      <a:pt x="14406" y="28979"/>
                      <a:pt x="16121" y="27471"/>
                    </a:cubicBezTo>
                    <a:cubicBezTo>
                      <a:pt x="18299" y="29022"/>
                      <a:pt x="20939" y="29900"/>
                      <a:pt x="23743" y="29900"/>
                    </a:cubicBezTo>
                    <a:cubicBezTo>
                      <a:pt x="26591" y="29900"/>
                      <a:pt x="29230" y="28979"/>
                      <a:pt x="31448" y="27431"/>
                    </a:cubicBezTo>
                    <a:cubicBezTo>
                      <a:pt x="32999" y="28979"/>
                      <a:pt x="35050" y="29900"/>
                      <a:pt x="37311" y="29900"/>
                    </a:cubicBezTo>
                    <a:cubicBezTo>
                      <a:pt x="39616" y="29900"/>
                      <a:pt x="41750" y="28938"/>
                      <a:pt x="43301" y="27303"/>
                    </a:cubicBezTo>
                    <a:cubicBezTo>
                      <a:pt x="44222" y="28938"/>
                      <a:pt x="45897" y="30027"/>
                      <a:pt x="47824" y="30027"/>
                    </a:cubicBezTo>
                    <a:cubicBezTo>
                      <a:pt x="50795" y="30027"/>
                      <a:pt x="53224" y="27431"/>
                      <a:pt x="53224" y="24248"/>
                    </a:cubicBezTo>
                    <a:cubicBezTo>
                      <a:pt x="53224" y="21066"/>
                      <a:pt x="50795" y="18469"/>
                      <a:pt x="47824" y="18469"/>
                    </a:cubicBezTo>
                    <a:cubicBezTo>
                      <a:pt x="47110" y="18469"/>
                      <a:pt x="46400" y="18637"/>
                      <a:pt x="45770" y="18928"/>
                    </a:cubicBezTo>
                    <a:cubicBezTo>
                      <a:pt x="45016" y="14657"/>
                      <a:pt x="41499" y="11434"/>
                      <a:pt x="37311" y="11434"/>
                    </a:cubicBezTo>
                    <a:cubicBezTo>
                      <a:pt x="35803" y="4858"/>
                      <a:pt x="30319" y="0"/>
                      <a:pt x="237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551988" y="607775"/>
                <a:ext cx="1333780" cy="298233"/>
              </a:xfrm>
              <a:custGeom>
                <a:avLst/>
                <a:gdLst/>
                <a:ahLst/>
                <a:cxnLst/>
                <a:rect l="l" t="t" r="r" b="b"/>
                <a:pathLst>
                  <a:path w="53814" h="12062" extrusionOk="0">
                    <a:moveTo>
                      <a:pt x="168" y="1"/>
                    </a:moveTo>
                    <a:cubicBezTo>
                      <a:pt x="44" y="547"/>
                      <a:pt x="0" y="1089"/>
                      <a:pt x="0" y="1676"/>
                    </a:cubicBezTo>
                    <a:cubicBezTo>
                      <a:pt x="0" y="7331"/>
                      <a:pt x="4439" y="11937"/>
                      <a:pt x="9927" y="11937"/>
                    </a:cubicBezTo>
                    <a:cubicBezTo>
                      <a:pt x="12356" y="11937"/>
                      <a:pt x="14573" y="11056"/>
                      <a:pt x="16292" y="9549"/>
                    </a:cubicBezTo>
                    <a:cubicBezTo>
                      <a:pt x="18510" y="11056"/>
                      <a:pt x="21150" y="11937"/>
                      <a:pt x="24037" y="11937"/>
                    </a:cubicBezTo>
                    <a:cubicBezTo>
                      <a:pt x="26885" y="11937"/>
                      <a:pt x="29565" y="11056"/>
                      <a:pt x="31786" y="9508"/>
                    </a:cubicBezTo>
                    <a:cubicBezTo>
                      <a:pt x="33334" y="11016"/>
                      <a:pt x="35428" y="11937"/>
                      <a:pt x="37733" y="11937"/>
                    </a:cubicBezTo>
                    <a:cubicBezTo>
                      <a:pt x="40078" y="11937"/>
                      <a:pt x="42212" y="10972"/>
                      <a:pt x="43763" y="9425"/>
                    </a:cubicBezTo>
                    <a:cubicBezTo>
                      <a:pt x="44724" y="10972"/>
                      <a:pt x="46443" y="12061"/>
                      <a:pt x="48369" y="12061"/>
                    </a:cubicBezTo>
                    <a:cubicBezTo>
                      <a:pt x="51341" y="12061"/>
                      <a:pt x="53813" y="9508"/>
                      <a:pt x="53813" y="6409"/>
                    </a:cubicBezTo>
                    <a:cubicBezTo>
                      <a:pt x="53813" y="5321"/>
                      <a:pt x="53478" y="4272"/>
                      <a:pt x="52932" y="3394"/>
                    </a:cubicBezTo>
                    <a:cubicBezTo>
                      <a:pt x="52095" y="5404"/>
                      <a:pt x="50168" y="6868"/>
                      <a:pt x="47907" y="6868"/>
                    </a:cubicBezTo>
                    <a:cubicBezTo>
                      <a:pt x="45941" y="6868"/>
                      <a:pt x="44265" y="5823"/>
                      <a:pt x="43301" y="4232"/>
                    </a:cubicBezTo>
                    <a:cubicBezTo>
                      <a:pt x="41753" y="5780"/>
                      <a:pt x="39616" y="6744"/>
                      <a:pt x="37270" y="6744"/>
                    </a:cubicBezTo>
                    <a:cubicBezTo>
                      <a:pt x="34969" y="6744"/>
                      <a:pt x="32875" y="5823"/>
                      <a:pt x="31324" y="4356"/>
                    </a:cubicBezTo>
                    <a:cubicBezTo>
                      <a:pt x="29106" y="5863"/>
                      <a:pt x="26426" y="6744"/>
                      <a:pt x="23578" y="6744"/>
                    </a:cubicBezTo>
                    <a:cubicBezTo>
                      <a:pt x="20687" y="6744"/>
                      <a:pt x="18051" y="5863"/>
                      <a:pt x="15830" y="4356"/>
                    </a:cubicBezTo>
                    <a:cubicBezTo>
                      <a:pt x="14114" y="5863"/>
                      <a:pt x="11893" y="6744"/>
                      <a:pt x="9464" y="6744"/>
                    </a:cubicBezTo>
                    <a:cubicBezTo>
                      <a:pt x="5193" y="6744"/>
                      <a:pt x="1551" y="3937"/>
                      <a:pt x="168" y="1"/>
                    </a:cubicBezTo>
                    <a:close/>
                  </a:path>
                </a:pathLst>
              </a:custGeom>
              <a:solidFill>
                <a:srgbClr val="09A5A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 name="Google Shape;32;p2"/>
          <p:cNvSpPr txBox="1">
            <a:spLocks noGrp="1"/>
          </p:cNvSpPr>
          <p:nvPr>
            <p:ph type="ctrTitle"/>
          </p:nvPr>
        </p:nvSpPr>
        <p:spPr>
          <a:xfrm>
            <a:off x="713225" y="1372800"/>
            <a:ext cx="4725900" cy="16341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Clr>
                <a:srgbClr val="191919"/>
              </a:buClr>
              <a:buSzPts val="5200"/>
              <a:buNone/>
              <a:defRPr sz="5800" b="1">
                <a:latin typeface="Lexend Deca"/>
                <a:ea typeface="Lexend Deca"/>
                <a:cs typeface="Lexend Deca"/>
                <a:sym typeface="Lexend Deca"/>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txBox="1">
            <a:spLocks noGrp="1"/>
          </p:cNvSpPr>
          <p:nvPr>
            <p:ph type="subTitle" idx="1"/>
          </p:nvPr>
        </p:nvSpPr>
        <p:spPr>
          <a:xfrm>
            <a:off x="713225" y="2997850"/>
            <a:ext cx="4725900" cy="4218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1400"/>
              <a:buNone/>
              <a:defRPr>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604"/>
        <p:cNvGrpSpPr/>
        <p:nvPr/>
      </p:nvGrpSpPr>
      <p:grpSpPr>
        <a:xfrm>
          <a:off x="0" y="0"/>
          <a:ext cx="0" cy="0"/>
          <a:chOff x="0" y="0"/>
          <a:chExt cx="0" cy="0"/>
        </a:xfrm>
      </p:grpSpPr>
      <p:sp>
        <p:nvSpPr>
          <p:cNvPr id="605" name="Google Shape;605;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06" name="Google Shape;606;p22"/>
          <p:cNvSpPr txBox="1">
            <a:spLocks noGrp="1"/>
          </p:cNvSpPr>
          <p:nvPr>
            <p:ph type="subTitle" idx="1"/>
          </p:nvPr>
        </p:nvSpPr>
        <p:spPr>
          <a:xfrm>
            <a:off x="3995546" y="3530325"/>
            <a:ext cx="3777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7" name="Google Shape;607;p22"/>
          <p:cNvSpPr txBox="1">
            <a:spLocks noGrp="1"/>
          </p:cNvSpPr>
          <p:nvPr>
            <p:ph type="subTitle" idx="2"/>
          </p:nvPr>
        </p:nvSpPr>
        <p:spPr>
          <a:xfrm>
            <a:off x="2242950" y="1967550"/>
            <a:ext cx="3777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8" name="Google Shape;608;p22"/>
          <p:cNvSpPr txBox="1">
            <a:spLocks noGrp="1"/>
          </p:cNvSpPr>
          <p:nvPr>
            <p:ph type="subTitle" idx="3"/>
          </p:nvPr>
        </p:nvSpPr>
        <p:spPr>
          <a:xfrm>
            <a:off x="2242950" y="1604350"/>
            <a:ext cx="3777300" cy="43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exend Deca SemiBold"/>
              <a:buNone/>
              <a:defRPr sz="2000">
                <a:solidFill>
                  <a:schemeClr val="dk1"/>
                </a:solidFill>
                <a:latin typeface="Lexend Deca SemiBold"/>
                <a:ea typeface="Lexend Deca SemiBold"/>
                <a:cs typeface="Lexend Deca SemiBold"/>
                <a:sym typeface="Lexend Deca SemiBold"/>
              </a:defRPr>
            </a:lvl1pPr>
            <a:lvl2pPr lvl="1"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2pPr>
            <a:lvl3pPr lvl="2"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3pPr>
            <a:lvl4pPr lvl="3"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4pPr>
            <a:lvl5pPr lvl="4"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5pPr>
            <a:lvl6pPr lvl="5"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6pPr>
            <a:lvl7pPr lvl="6"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7pPr>
            <a:lvl8pPr lvl="7"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8pPr>
            <a:lvl9pPr lvl="8"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9pPr>
          </a:lstStyle>
          <a:p>
            <a:endParaRPr/>
          </a:p>
        </p:txBody>
      </p:sp>
      <p:sp>
        <p:nvSpPr>
          <p:cNvPr id="609" name="Google Shape;609;p22"/>
          <p:cNvSpPr txBox="1">
            <a:spLocks noGrp="1"/>
          </p:cNvSpPr>
          <p:nvPr>
            <p:ph type="subTitle" idx="4"/>
          </p:nvPr>
        </p:nvSpPr>
        <p:spPr>
          <a:xfrm>
            <a:off x="3995548" y="3167125"/>
            <a:ext cx="3777300" cy="43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exend Deca SemiBold"/>
              <a:buNone/>
              <a:defRPr sz="2000">
                <a:solidFill>
                  <a:schemeClr val="dk1"/>
                </a:solidFill>
                <a:latin typeface="Lexend Deca SemiBold"/>
                <a:ea typeface="Lexend Deca SemiBold"/>
                <a:cs typeface="Lexend Deca SemiBold"/>
                <a:sym typeface="Lexend Deca SemiBold"/>
              </a:defRPr>
            </a:lvl1pPr>
            <a:lvl2pPr lvl="1"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2pPr>
            <a:lvl3pPr lvl="2"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3pPr>
            <a:lvl4pPr lvl="3"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4pPr>
            <a:lvl5pPr lvl="4"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5pPr>
            <a:lvl6pPr lvl="5"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6pPr>
            <a:lvl7pPr lvl="6"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7pPr>
            <a:lvl8pPr lvl="7"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8pPr>
            <a:lvl9pPr lvl="8" algn="ctr"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9pPr>
          </a:lstStyle>
          <a:p>
            <a:endParaRPr/>
          </a:p>
        </p:txBody>
      </p:sp>
      <p:sp>
        <p:nvSpPr>
          <p:cNvPr id="610" name="Google Shape;610;p22"/>
          <p:cNvSpPr/>
          <p:nvPr/>
        </p:nvSpPr>
        <p:spPr>
          <a:xfrm rot="10800000">
            <a:off x="-374501" y="4018989"/>
            <a:ext cx="2773374" cy="1594287"/>
          </a:xfrm>
          <a:custGeom>
            <a:avLst/>
            <a:gdLst/>
            <a:ahLst/>
            <a:cxnLst/>
            <a:rect l="l" t="t" r="r" b="b"/>
            <a:pathLst>
              <a:path w="130974" h="75291" extrusionOk="0">
                <a:moveTo>
                  <a:pt x="53460" y="0"/>
                </a:moveTo>
                <a:cubicBezTo>
                  <a:pt x="51531" y="0"/>
                  <a:pt x="49603" y="43"/>
                  <a:pt x="47676" y="127"/>
                </a:cubicBezTo>
                <a:cubicBezTo>
                  <a:pt x="39154" y="480"/>
                  <a:pt x="30590" y="1671"/>
                  <a:pt x="22690" y="4895"/>
                </a:cubicBezTo>
                <a:cubicBezTo>
                  <a:pt x="19466" y="6219"/>
                  <a:pt x="16376" y="7851"/>
                  <a:pt x="13508" y="9881"/>
                </a:cubicBezTo>
                <a:cubicBezTo>
                  <a:pt x="10637" y="11912"/>
                  <a:pt x="8299" y="14296"/>
                  <a:pt x="5870" y="16814"/>
                </a:cubicBezTo>
                <a:cubicBezTo>
                  <a:pt x="4327" y="18445"/>
                  <a:pt x="2338" y="19858"/>
                  <a:pt x="1236" y="21846"/>
                </a:cubicBezTo>
                <a:cubicBezTo>
                  <a:pt x="0" y="24053"/>
                  <a:pt x="89" y="27009"/>
                  <a:pt x="530" y="29439"/>
                </a:cubicBezTo>
                <a:cubicBezTo>
                  <a:pt x="1191" y="32970"/>
                  <a:pt x="3179" y="36279"/>
                  <a:pt x="6181" y="38310"/>
                </a:cubicBezTo>
                <a:cubicBezTo>
                  <a:pt x="9535" y="40565"/>
                  <a:pt x="13526" y="41172"/>
                  <a:pt x="17638" y="41172"/>
                </a:cubicBezTo>
                <a:cubicBezTo>
                  <a:pt x="20289" y="41172"/>
                  <a:pt x="22990" y="40920"/>
                  <a:pt x="25604" y="40694"/>
                </a:cubicBezTo>
                <a:cubicBezTo>
                  <a:pt x="27079" y="40576"/>
                  <a:pt x="28599" y="40495"/>
                  <a:pt x="30122" y="40495"/>
                </a:cubicBezTo>
                <a:cubicBezTo>
                  <a:pt x="35436" y="40495"/>
                  <a:pt x="40775" y="41478"/>
                  <a:pt x="44275" y="45285"/>
                </a:cubicBezTo>
                <a:cubicBezTo>
                  <a:pt x="47852" y="49170"/>
                  <a:pt x="49000" y="55615"/>
                  <a:pt x="53944" y="57515"/>
                </a:cubicBezTo>
                <a:cubicBezTo>
                  <a:pt x="54880" y="57873"/>
                  <a:pt x="55832" y="58017"/>
                  <a:pt x="56797" y="58017"/>
                </a:cubicBezTo>
                <a:cubicBezTo>
                  <a:pt x="60703" y="58017"/>
                  <a:pt x="64811" y="55659"/>
                  <a:pt x="68848" y="55659"/>
                </a:cubicBezTo>
                <a:cubicBezTo>
                  <a:pt x="69458" y="55659"/>
                  <a:pt x="70067" y="55713"/>
                  <a:pt x="70673" y="55837"/>
                </a:cubicBezTo>
                <a:cubicBezTo>
                  <a:pt x="73809" y="56497"/>
                  <a:pt x="76235" y="58927"/>
                  <a:pt x="78089" y="61487"/>
                </a:cubicBezTo>
                <a:cubicBezTo>
                  <a:pt x="79943" y="64090"/>
                  <a:pt x="81402" y="67004"/>
                  <a:pt x="83563" y="69345"/>
                </a:cubicBezTo>
                <a:cubicBezTo>
                  <a:pt x="87192" y="73261"/>
                  <a:pt x="92592" y="75291"/>
                  <a:pt x="97931" y="75291"/>
                </a:cubicBezTo>
                <a:cubicBezTo>
                  <a:pt x="98308" y="75291"/>
                  <a:pt x="98684" y="75281"/>
                  <a:pt x="99059" y="75260"/>
                </a:cubicBezTo>
                <a:cubicBezTo>
                  <a:pt x="104798" y="74950"/>
                  <a:pt x="110226" y="72478"/>
                  <a:pt x="114729" y="68992"/>
                </a:cubicBezTo>
                <a:cubicBezTo>
                  <a:pt x="125676" y="60470"/>
                  <a:pt x="130974" y="44801"/>
                  <a:pt x="126029" y="31823"/>
                </a:cubicBezTo>
                <a:cubicBezTo>
                  <a:pt x="123427" y="24979"/>
                  <a:pt x="118306" y="19240"/>
                  <a:pt x="112302" y="15048"/>
                </a:cubicBezTo>
                <a:cubicBezTo>
                  <a:pt x="106299" y="10853"/>
                  <a:pt x="99412" y="8073"/>
                  <a:pt x="92392" y="5866"/>
                </a:cubicBezTo>
                <a:cubicBezTo>
                  <a:pt x="79801" y="1975"/>
                  <a:pt x="66638" y="0"/>
                  <a:pt x="53460" y="0"/>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2"/>
          <p:cNvGrpSpPr/>
          <p:nvPr/>
        </p:nvGrpSpPr>
        <p:grpSpPr>
          <a:xfrm rot="123105" flipH="1">
            <a:off x="374504" y="4123596"/>
            <a:ext cx="1166736" cy="689498"/>
            <a:chOff x="2295625" y="648078"/>
            <a:chExt cx="1166805" cy="689539"/>
          </a:xfrm>
        </p:grpSpPr>
        <p:sp>
          <p:nvSpPr>
            <p:cNvPr id="612" name="Google Shape;612;p22"/>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22"/>
          <p:cNvGrpSpPr/>
          <p:nvPr/>
        </p:nvGrpSpPr>
        <p:grpSpPr>
          <a:xfrm flipH="1">
            <a:off x="8550392" y="4249325"/>
            <a:ext cx="474383" cy="941563"/>
            <a:chOff x="94617" y="4216700"/>
            <a:chExt cx="474383" cy="941563"/>
          </a:xfrm>
        </p:grpSpPr>
        <p:sp>
          <p:nvSpPr>
            <p:cNvPr id="615" name="Google Shape;615;p22"/>
            <p:cNvSpPr/>
            <p:nvPr/>
          </p:nvSpPr>
          <p:spPr>
            <a:xfrm flipH="1">
              <a:off x="314908" y="4714755"/>
              <a:ext cx="146742" cy="443508"/>
            </a:xfrm>
            <a:custGeom>
              <a:avLst/>
              <a:gdLst/>
              <a:ahLst/>
              <a:cxnLst/>
              <a:rect l="l" t="t" r="r" b="b"/>
              <a:pathLst>
                <a:path w="5632" h="17022" extrusionOk="0">
                  <a:moveTo>
                    <a:pt x="5051" y="0"/>
                  </a:moveTo>
                  <a:cubicBezTo>
                    <a:pt x="4757" y="0"/>
                    <a:pt x="4458" y="192"/>
                    <a:pt x="4458" y="575"/>
                  </a:cubicBezTo>
                  <a:cubicBezTo>
                    <a:pt x="4313" y="6087"/>
                    <a:pt x="2684" y="11644"/>
                    <a:pt x="192" y="16481"/>
                  </a:cubicBezTo>
                  <a:cubicBezTo>
                    <a:pt x="1" y="16842"/>
                    <a:pt x="168" y="17022"/>
                    <a:pt x="426" y="17022"/>
                  </a:cubicBezTo>
                  <a:cubicBezTo>
                    <a:pt x="684" y="17022"/>
                    <a:pt x="1032" y="16842"/>
                    <a:pt x="1200" y="16481"/>
                  </a:cubicBezTo>
                  <a:cubicBezTo>
                    <a:pt x="3788" y="11499"/>
                    <a:pt x="5512" y="6278"/>
                    <a:pt x="5608" y="575"/>
                  </a:cubicBezTo>
                  <a:cubicBezTo>
                    <a:pt x="5631" y="192"/>
                    <a:pt x="5344" y="0"/>
                    <a:pt x="5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flipH="1">
              <a:off x="373456" y="4235382"/>
              <a:ext cx="155600" cy="381680"/>
            </a:xfrm>
            <a:custGeom>
              <a:avLst/>
              <a:gdLst/>
              <a:ahLst/>
              <a:cxnLst/>
              <a:rect l="l" t="t" r="r" b="b"/>
              <a:pathLst>
                <a:path w="5972" h="14649" extrusionOk="0">
                  <a:moveTo>
                    <a:pt x="913" y="0"/>
                  </a:moveTo>
                  <a:cubicBezTo>
                    <a:pt x="434" y="0"/>
                    <a:pt x="1" y="433"/>
                    <a:pt x="1" y="912"/>
                  </a:cubicBezTo>
                  <a:cubicBezTo>
                    <a:pt x="1" y="1438"/>
                    <a:pt x="434" y="1871"/>
                    <a:pt x="913" y="1871"/>
                  </a:cubicBezTo>
                  <a:cubicBezTo>
                    <a:pt x="2684" y="5941"/>
                    <a:pt x="4504" y="10016"/>
                    <a:pt x="5367" y="14423"/>
                  </a:cubicBezTo>
                  <a:cubicBezTo>
                    <a:pt x="5387" y="14580"/>
                    <a:pt x="5495" y="14648"/>
                    <a:pt x="5612" y="14648"/>
                  </a:cubicBezTo>
                  <a:cubicBezTo>
                    <a:pt x="5782" y="14648"/>
                    <a:pt x="5971" y="14505"/>
                    <a:pt x="5942" y="14278"/>
                  </a:cubicBezTo>
                  <a:cubicBezTo>
                    <a:pt x="5079" y="9870"/>
                    <a:pt x="3259" y="5750"/>
                    <a:pt x="1488" y="1629"/>
                  </a:cubicBezTo>
                  <a:cubicBezTo>
                    <a:pt x="1725" y="1487"/>
                    <a:pt x="1871" y="1200"/>
                    <a:pt x="1871" y="912"/>
                  </a:cubicBezTo>
                  <a:cubicBezTo>
                    <a:pt x="1871" y="433"/>
                    <a:pt x="1438" y="0"/>
                    <a:pt x="9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flipH="1">
              <a:off x="307427" y="4216700"/>
              <a:ext cx="68030" cy="335771"/>
            </a:xfrm>
            <a:custGeom>
              <a:avLst/>
              <a:gdLst/>
              <a:ahLst/>
              <a:cxnLst/>
              <a:rect l="l" t="t" r="r" b="b"/>
              <a:pathLst>
                <a:path w="2611" h="12887" extrusionOk="0">
                  <a:moveTo>
                    <a:pt x="1292" y="0"/>
                  </a:moveTo>
                  <a:cubicBezTo>
                    <a:pt x="47" y="0"/>
                    <a:pt x="1" y="1821"/>
                    <a:pt x="1101" y="1963"/>
                  </a:cubicBezTo>
                  <a:cubicBezTo>
                    <a:pt x="1292" y="5508"/>
                    <a:pt x="1630" y="9054"/>
                    <a:pt x="2013" y="12599"/>
                  </a:cubicBezTo>
                  <a:cubicBezTo>
                    <a:pt x="2036" y="12791"/>
                    <a:pt x="2191" y="12887"/>
                    <a:pt x="2335" y="12887"/>
                  </a:cubicBezTo>
                  <a:cubicBezTo>
                    <a:pt x="2479" y="12887"/>
                    <a:pt x="2611" y="12791"/>
                    <a:pt x="2588" y="12599"/>
                  </a:cubicBezTo>
                  <a:cubicBezTo>
                    <a:pt x="2204" y="9054"/>
                    <a:pt x="1867" y="5508"/>
                    <a:pt x="1725" y="1917"/>
                  </a:cubicBezTo>
                  <a:cubicBezTo>
                    <a:pt x="2588" y="1534"/>
                    <a:pt x="2442"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flipH="1">
              <a:off x="163209" y="4219201"/>
              <a:ext cx="120504" cy="373212"/>
            </a:xfrm>
            <a:custGeom>
              <a:avLst/>
              <a:gdLst/>
              <a:ahLst/>
              <a:cxnLst/>
              <a:rect l="l" t="t" r="r" b="b"/>
              <a:pathLst>
                <a:path w="4625" h="14324" extrusionOk="0">
                  <a:moveTo>
                    <a:pt x="3041" y="0"/>
                  </a:moveTo>
                  <a:cubicBezTo>
                    <a:pt x="1750" y="0"/>
                    <a:pt x="1462" y="1629"/>
                    <a:pt x="2275" y="2250"/>
                  </a:cubicBezTo>
                  <a:cubicBezTo>
                    <a:pt x="887" y="6037"/>
                    <a:pt x="263" y="10012"/>
                    <a:pt x="25" y="14036"/>
                  </a:cubicBezTo>
                  <a:cubicBezTo>
                    <a:pt x="0" y="14228"/>
                    <a:pt x="144" y="14324"/>
                    <a:pt x="294" y="14324"/>
                  </a:cubicBezTo>
                  <a:cubicBezTo>
                    <a:pt x="444" y="14324"/>
                    <a:pt x="600" y="14228"/>
                    <a:pt x="600" y="14036"/>
                  </a:cubicBezTo>
                  <a:cubicBezTo>
                    <a:pt x="838" y="10108"/>
                    <a:pt x="1462" y="6179"/>
                    <a:pt x="2850" y="2492"/>
                  </a:cubicBezTo>
                  <a:lnTo>
                    <a:pt x="3041" y="2492"/>
                  </a:lnTo>
                  <a:cubicBezTo>
                    <a:pt x="4624" y="2492"/>
                    <a:pt x="4624" y="0"/>
                    <a:pt x="3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2"/>
            <p:cNvSpPr/>
            <p:nvPr/>
          </p:nvSpPr>
          <p:spPr>
            <a:xfrm flipH="1">
              <a:off x="94617" y="4352346"/>
              <a:ext cx="474383" cy="302499"/>
            </a:xfrm>
            <a:custGeom>
              <a:avLst/>
              <a:gdLst/>
              <a:ahLst/>
              <a:cxnLst/>
              <a:rect l="l" t="t" r="r" b="b"/>
              <a:pathLst>
                <a:path w="18207" h="11610" extrusionOk="0">
                  <a:moveTo>
                    <a:pt x="14552" y="1"/>
                  </a:moveTo>
                  <a:cubicBezTo>
                    <a:pt x="14294" y="1"/>
                    <a:pt x="14027" y="36"/>
                    <a:pt x="13753" y="111"/>
                  </a:cubicBezTo>
                  <a:cubicBezTo>
                    <a:pt x="11645" y="735"/>
                    <a:pt x="11020" y="2890"/>
                    <a:pt x="10733" y="4710"/>
                  </a:cubicBezTo>
                  <a:cubicBezTo>
                    <a:pt x="10733" y="3177"/>
                    <a:pt x="10253" y="877"/>
                    <a:pt x="8578" y="256"/>
                  </a:cubicBezTo>
                  <a:cubicBezTo>
                    <a:pt x="8301" y="160"/>
                    <a:pt x="8056" y="116"/>
                    <a:pt x="7839" y="116"/>
                  </a:cubicBezTo>
                  <a:cubicBezTo>
                    <a:pt x="5998" y="116"/>
                    <a:pt x="6219" y="3292"/>
                    <a:pt x="6133" y="4664"/>
                  </a:cubicBezTo>
                  <a:cubicBezTo>
                    <a:pt x="5462" y="3447"/>
                    <a:pt x="3975" y="2059"/>
                    <a:pt x="2605" y="2059"/>
                  </a:cubicBezTo>
                  <a:cubicBezTo>
                    <a:pt x="1926" y="2059"/>
                    <a:pt x="1275" y="2400"/>
                    <a:pt x="767" y="3273"/>
                  </a:cubicBezTo>
                  <a:cubicBezTo>
                    <a:pt x="0" y="4518"/>
                    <a:pt x="480" y="6339"/>
                    <a:pt x="913" y="7585"/>
                  </a:cubicBezTo>
                  <a:cubicBezTo>
                    <a:pt x="1534" y="9455"/>
                    <a:pt x="2733" y="10413"/>
                    <a:pt x="4266" y="11609"/>
                  </a:cubicBezTo>
                  <a:lnTo>
                    <a:pt x="13657" y="11609"/>
                  </a:lnTo>
                  <a:cubicBezTo>
                    <a:pt x="16148" y="9693"/>
                    <a:pt x="18207" y="6389"/>
                    <a:pt x="17777" y="3273"/>
                  </a:cubicBezTo>
                  <a:cubicBezTo>
                    <a:pt x="17567" y="1566"/>
                    <a:pt x="16273" y="1"/>
                    <a:pt x="14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2"/>
            <p:cNvSpPr/>
            <p:nvPr/>
          </p:nvSpPr>
          <p:spPr>
            <a:xfrm flipH="1">
              <a:off x="163217" y="4540546"/>
              <a:ext cx="329596" cy="201457"/>
            </a:xfrm>
            <a:custGeom>
              <a:avLst/>
              <a:gdLst/>
              <a:ahLst/>
              <a:cxnLst/>
              <a:rect l="l" t="t" r="r" b="b"/>
              <a:pathLst>
                <a:path w="12650" h="7732" extrusionOk="0">
                  <a:moveTo>
                    <a:pt x="7832" y="1"/>
                  </a:moveTo>
                  <a:cubicBezTo>
                    <a:pt x="6797" y="1"/>
                    <a:pt x="6065" y="1846"/>
                    <a:pt x="5796" y="2520"/>
                  </a:cubicBezTo>
                  <a:cubicBezTo>
                    <a:pt x="5509" y="1895"/>
                    <a:pt x="5221" y="220"/>
                    <a:pt x="4313" y="74"/>
                  </a:cubicBezTo>
                  <a:cubicBezTo>
                    <a:pt x="4199" y="43"/>
                    <a:pt x="4095" y="28"/>
                    <a:pt x="4000" y="28"/>
                  </a:cubicBezTo>
                  <a:cubicBezTo>
                    <a:pt x="2945" y="28"/>
                    <a:pt x="3075" y="1858"/>
                    <a:pt x="3163" y="2520"/>
                  </a:cubicBezTo>
                  <a:cubicBezTo>
                    <a:pt x="2620" y="2085"/>
                    <a:pt x="1707" y="1558"/>
                    <a:pt x="1001" y="1558"/>
                  </a:cubicBezTo>
                  <a:cubicBezTo>
                    <a:pt x="461" y="1558"/>
                    <a:pt x="42" y="1866"/>
                    <a:pt x="1" y="2757"/>
                  </a:cubicBezTo>
                  <a:cubicBezTo>
                    <a:pt x="1" y="4195"/>
                    <a:pt x="1676" y="6303"/>
                    <a:pt x="2876" y="7023"/>
                  </a:cubicBezTo>
                  <a:cubicBezTo>
                    <a:pt x="3468" y="7410"/>
                    <a:pt x="4882" y="7732"/>
                    <a:pt x="6415" y="7732"/>
                  </a:cubicBezTo>
                  <a:cubicBezTo>
                    <a:pt x="8106" y="7732"/>
                    <a:pt x="9941" y="7339"/>
                    <a:pt x="10971" y="6207"/>
                  </a:cubicBezTo>
                  <a:cubicBezTo>
                    <a:pt x="11883" y="5203"/>
                    <a:pt x="12649" y="2999"/>
                    <a:pt x="12075" y="1657"/>
                  </a:cubicBezTo>
                  <a:cubicBezTo>
                    <a:pt x="11799" y="1079"/>
                    <a:pt x="11468" y="857"/>
                    <a:pt x="11125" y="857"/>
                  </a:cubicBezTo>
                  <a:cubicBezTo>
                    <a:pt x="10275" y="857"/>
                    <a:pt x="9350" y="2220"/>
                    <a:pt x="9008" y="2903"/>
                  </a:cubicBezTo>
                  <a:cubicBezTo>
                    <a:pt x="8767" y="2182"/>
                    <a:pt x="8912" y="220"/>
                    <a:pt x="8050" y="28"/>
                  </a:cubicBezTo>
                  <a:cubicBezTo>
                    <a:pt x="7976" y="10"/>
                    <a:pt x="7903" y="1"/>
                    <a:pt x="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621"/>
        <p:cNvGrpSpPr/>
        <p:nvPr/>
      </p:nvGrpSpPr>
      <p:grpSpPr>
        <a:xfrm>
          <a:off x="0" y="0"/>
          <a:ext cx="0" cy="0"/>
          <a:chOff x="0" y="0"/>
          <a:chExt cx="0" cy="0"/>
        </a:xfrm>
      </p:grpSpPr>
      <p:sp>
        <p:nvSpPr>
          <p:cNvPr id="622" name="Google Shape;62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3" name="Google Shape;623;p23"/>
          <p:cNvSpPr txBox="1">
            <a:spLocks noGrp="1"/>
          </p:cNvSpPr>
          <p:nvPr>
            <p:ph type="subTitle" idx="1"/>
          </p:nvPr>
        </p:nvSpPr>
        <p:spPr>
          <a:xfrm>
            <a:off x="4468194" y="1479350"/>
            <a:ext cx="3187800" cy="26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23"/>
          <p:cNvSpPr txBox="1">
            <a:spLocks noGrp="1"/>
          </p:cNvSpPr>
          <p:nvPr>
            <p:ph type="subTitle" idx="2"/>
          </p:nvPr>
        </p:nvSpPr>
        <p:spPr>
          <a:xfrm>
            <a:off x="720000" y="1479350"/>
            <a:ext cx="3187800" cy="26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23"/>
          <p:cNvSpPr/>
          <p:nvPr/>
        </p:nvSpPr>
        <p:spPr>
          <a:xfrm rot="10800000">
            <a:off x="6940590" y="4195806"/>
            <a:ext cx="2582411" cy="1799393"/>
          </a:xfrm>
          <a:custGeom>
            <a:avLst/>
            <a:gdLst/>
            <a:ahLst/>
            <a:cxnLst/>
            <a:rect l="l" t="t" r="r" b="b"/>
            <a:pathLst>
              <a:path w="112169" h="78158" extrusionOk="0">
                <a:moveTo>
                  <a:pt x="60093" y="1"/>
                </a:moveTo>
                <a:cubicBezTo>
                  <a:pt x="58806" y="1"/>
                  <a:pt x="57521" y="34"/>
                  <a:pt x="56240" y="98"/>
                </a:cubicBezTo>
                <a:cubicBezTo>
                  <a:pt x="39596" y="939"/>
                  <a:pt x="21232" y="8662"/>
                  <a:pt x="10860" y="22128"/>
                </a:cubicBezTo>
                <a:cubicBezTo>
                  <a:pt x="1544" y="34223"/>
                  <a:pt x="1" y="51616"/>
                  <a:pt x="9359" y="64153"/>
                </a:cubicBezTo>
                <a:cubicBezTo>
                  <a:pt x="10419" y="65608"/>
                  <a:pt x="11655" y="67067"/>
                  <a:pt x="12933" y="68479"/>
                </a:cubicBezTo>
                <a:cubicBezTo>
                  <a:pt x="16906" y="72759"/>
                  <a:pt x="21808" y="76467"/>
                  <a:pt x="27370" y="77704"/>
                </a:cubicBezTo>
                <a:cubicBezTo>
                  <a:pt x="28792" y="78012"/>
                  <a:pt x="30232" y="78157"/>
                  <a:pt x="31673" y="78157"/>
                </a:cubicBezTo>
                <a:cubicBezTo>
                  <a:pt x="37658" y="78157"/>
                  <a:pt x="43657" y="75648"/>
                  <a:pt x="48425" y="71877"/>
                </a:cubicBezTo>
                <a:cubicBezTo>
                  <a:pt x="51780" y="69185"/>
                  <a:pt x="54870" y="65785"/>
                  <a:pt x="59065" y="64771"/>
                </a:cubicBezTo>
                <a:cubicBezTo>
                  <a:pt x="59955" y="64559"/>
                  <a:pt x="60842" y="64466"/>
                  <a:pt x="61726" y="64466"/>
                </a:cubicBezTo>
                <a:cubicBezTo>
                  <a:pt x="66932" y="64466"/>
                  <a:pt x="72045" y="67712"/>
                  <a:pt x="77252" y="69185"/>
                </a:cubicBezTo>
                <a:cubicBezTo>
                  <a:pt x="79256" y="69741"/>
                  <a:pt x="81310" y="70004"/>
                  <a:pt x="83365" y="70004"/>
                </a:cubicBezTo>
                <a:cubicBezTo>
                  <a:pt x="91770" y="70004"/>
                  <a:pt x="100185" y="65595"/>
                  <a:pt x="105151" y="58679"/>
                </a:cubicBezTo>
                <a:cubicBezTo>
                  <a:pt x="111286" y="50069"/>
                  <a:pt x="112169" y="38239"/>
                  <a:pt x="108418" y="28396"/>
                </a:cubicBezTo>
                <a:cubicBezTo>
                  <a:pt x="104622" y="18508"/>
                  <a:pt x="96587" y="10562"/>
                  <a:pt x="87095" y="5883"/>
                </a:cubicBezTo>
                <a:cubicBezTo>
                  <a:pt x="78758" y="1732"/>
                  <a:pt x="69397" y="1"/>
                  <a:pt x="60093" y="1"/>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3"/>
          <p:cNvGrpSpPr/>
          <p:nvPr/>
        </p:nvGrpSpPr>
        <p:grpSpPr>
          <a:xfrm>
            <a:off x="7323393" y="2908485"/>
            <a:ext cx="2186179" cy="2442126"/>
            <a:chOff x="7323393" y="2908485"/>
            <a:chExt cx="2186179" cy="2442126"/>
          </a:xfrm>
        </p:grpSpPr>
        <p:grpSp>
          <p:nvGrpSpPr>
            <p:cNvPr id="627" name="Google Shape;627;p23"/>
            <p:cNvGrpSpPr/>
            <p:nvPr/>
          </p:nvGrpSpPr>
          <p:grpSpPr>
            <a:xfrm rot="-1026945" flipH="1">
              <a:off x="8296339" y="3021367"/>
              <a:ext cx="1003910" cy="1573573"/>
              <a:chOff x="-54519" y="3690825"/>
              <a:chExt cx="1033777" cy="1620389"/>
            </a:xfrm>
          </p:grpSpPr>
          <p:sp>
            <p:nvSpPr>
              <p:cNvPr id="628" name="Google Shape;628;p23"/>
              <p:cNvSpPr/>
              <p:nvPr/>
            </p:nvSpPr>
            <p:spPr>
              <a:xfrm flipH="1">
                <a:off x="465940" y="4273606"/>
                <a:ext cx="494573" cy="1037608"/>
              </a:xfrm>
              <a:custGeom>
                <a:avLst/>
                <a:gdLst/>
                <a:ahLst/>
                <a:cxnLst/>
                <a:rect l="l" t="t" r="r" b="b"/>
                <a:pathLst>
                  <a:path w="21380" h="44855" extrusionOk="0">
                    <a:moveTo>
                      <a:pt x="20025" y="1"/>
                    </a:moveTo>
                    <a:cubicBezTo>
                      <a:pt x="19606" y="1"/>
                      <a:pt x="19199" y="264"/>
                      <a:pt x="19222" y="791"/>
                    </a:cubicBezTo>
                    <a:cubicBezTo>
                      <a:pt x="19701" y="16173"/>
                      <a:pt x="10839" y="32462"/>
                      <a:pt x="586" y="43386"/>
                    </a:cubicBezTo>
                    <a:cubicBezTo>
                      <a:pt x="0" y="44007"/>
                      <a:pt x="561" y="44855"/>
                      <a:pt x="1200" y="44855"/>
                    </a:cubicBezTo>
                    <a:cubicBezTo>
                      <a:pt x="1397" y="44855"/>
                      <a:pt x="1601" y="44774"/>
                      <a:pt x="1782" y="44582"/>
                    </a:cubicBezTo>
                    <a:cubicBezTo>
                      <a:pt x="12322" y="33371"/>
                      <a:pt x="21380" y="16602"/>
                      <a:pt x="20900" y="791"/>
                    </a:cubicBezTo>
                    <a:cubicBezTo>
                      <a:pt x="20875" y="264"/>
                      <a:pt x="20444" y="1"/>
                      <a:pt x="20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rot="476720" flipH="1">
                <a:off x="6" y="3750642"/>
                <a:ext cx="924727" cy="853133"/>
              </a:xfrm>
              <a:custGeom>
                <a:avLst/>
                <a:gdLst/>
                <a:ahLst/>
                <a:cxnLst/>
                <a:rect l="l" t="t" r="r" b="b"/>
                <a:pathLst>
                  <a:path w="39976" h="36881" extrusionOk="0">
                    <a:moveTo>
                      <a:pt x="19748" y="0"/>
                    </a:moveTo>
                    <a:cubicBezTo>
                      <a:pt x="18781" y="0"/>
                      <a:pt x="17919" y="1508"/>
                      <a:pt x="17919" y="4354"/>
                    </a:cubicBezTo>
                    <a:cubicBezTo>
                      <a:pt x="17919" y="7516"/>
                      <a:pt x="18252" y="15232"/>
                      <a:pt x="18494" y="17961"/>
                    </a:cubicBezTo>
                    <a:cubicBezTo>
                      <a:pt x="15665" y="16523"/>
                      <a:pt x="6037" y="12116"/>
                      <a:pt x="3592" y="12020"/>
                    </a:cubicBezTo>
                    <a:cubicBezTo>
                      <a:pt x="0" y="12020"/>
                      <a:pt x="142" y="14607"/>
                      <a:pt x="4504" y="16286"/>
                    </a:cubicBezTo>
                    <a:cubicBezTo>
                      <a:pt x="7520" y="17482"/>
                      <a:pt x="15090" y="20069"/>
                      <a:pt x="17582" y="20789"/>
                    </a:cubicBezTo>
                    <a:cubicBezTo>
                      <a:pt x="15523" y="22848"/>
                      <a:pt x="8191" y="31042"/>
                      <a:pt x="7379" y="33438"/>
                    </a:cubicBezTo>
                    <a:cubicBezTo>
                      <a:pt x="6816" y="35252"/>
                      <a:pt x="7263" y="36276"/>
                      <a:pt x="8246" y="36276"/>
                    </a:cubicBezTo>
                    <a:cubicBezTo>
                      <a:pt x="9105" y="36276"/>
                      <a:pt x="10374" y="35493"/>
                      <a:pt x="11737" y="33771"/>
                    </a:cubicBezTo>
                    <a:cubicBezTo>
                      <a:pt x="13703" y="31280"/>
                      <a:pt x="18444" y="24764"/>
                      <a:pt x="19835" y="22610"/>
                    </a:cubicBezTo>
                    <a:cubicBezTo>
                      <a:pt x="21223" y="25197"/>
                      <a:pt x="26876" y="34634"/>
                      <a:pt x="28939" y="36121"/>
                    </a:cubicBezTo>
                    <a:cubicBezTo>
                      <a:pt x="29694" y="36642"/>
                      <a:pt x="30344" y="36880"/>
                      <a:pt x="30847" y="36880"/>
                    </a:cubicBezTo>
                    <a:cubicBezTo>
                      <a:pt x="32287" y="36880"/>
                      <a:pt x="32519" y="34924"/>
                      <a:pt x="30568" y="32047"/>
                    </a:cubicBezTo>
                    <a:cubicBezTo>
                      <a:pt x="28747" y="29413"/>
                      <a:pt x="23906" y="22993"/>
                      <a:pt x="22277" y="20981"/>
                    </a:cubicBezTo>
                    <a:cubicBezTo>
                      <a:pt x="25152" y="20406"/>
                      <a:pt x="35838" y="17819"/>
                      <a:pt x="37850" y="16286"/>
                    </a:cubicBezTo>
                    <a:cubicBezTo>
                      <a:pt x="39975" y="14600"/>
                      <a:pt x="39493" y="13083"/>
                      <a:pt x="37134" y="13083"/>
                    </a:cubicBezTo>
                    <a:cubicBezTo>
                      <a:pt x="36409" y="13083"/>
                      <a:pt x="35506" y="13227"/>
                      <a:pt x="34446" y="13553"/>
                    </a:cubicBezTo>
                    <a:cubicBezTo>
                      <a:pt x="31380" y="14465"/>
                      <a:pt x="23810" y="17194"/>
                      <a:pt x="21464" y="18202"/>
                    </a:cubicBezTo>
                    <a:cubicBezTo>
                      <a:pt x="21752" y="15278"/>
                      <a:pt x="22373" y="4308"/>
                      <a:pt x="21560" y="1958"/>
                    </a:cubicBezTo>
                    <a:cubicBezTo>
                      <a:pt x="21050" y="637"/>
                      <a:pt x="20377" y="0"/>
                      <a:pt x="19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rot="476720" flipH="1">
                <a:off x="161888" y="3982732"/>
                <a:ext cx="584223" cy="537635"/>
              </a:xfrm>
              <a:custGeom>
                <a:avLst/>
                <a:gdLst/>
                <a:ahLst/>
                <a:cxnLst/>
                <a:rect l="l" t="t" r="r" b="b"/>
                <a:pathLst>
                  <a:path w="25256" h="23242" extrusionOk="0">
                    <a:moveTo>
                      <a:pt x="6214" y="0"/>
                    </a:moveTo>
                    <a:cubicBezTo>
                      <a:pt x="5347" y="0"/>
                      <a:pt x="5165" y="1206"/>
                      <a:pt x="6283" y="3022"/>
                    </a:cubicBezTo>
                    <a:cubicBezTo>
                      <a:pt x="7387" y="4701"/>
                      <a:pt x="10212" y="8821"/>
                      <a:pt x="11220" y="10113"/>
                    </a:cubicBezTo>
                    <a:cubicBezTo>
                      <a:pt x="9399" y="10400"/>
                      <a:pt x="2692" y="11791"/>
                      <a:pt x="1396" y="12654"/>
                    </a:cubicBezTo>
                    <a:cubicBezTo>
                      <a:pt x="1" y="13711"/>
                      <a:pt x="329" y="14709"/>
                      <a:pt x="1915" y="14709"/>
                    </a:cubicBezTo>
                    <a:cubicBezTo>
                      <a:pt x="2342" y="14709"/>
                      <a:pt x="2859" y="14637"/>
                      <a:pt x="3458" y="14474"/>
                    </a:cubicBezTo>
                    <a:cubicBezTo>
                      <a:pt x="5375" y="13946"/>
                      <a:pt x="10166" y="12412"/>
                      <a:pt x="11649" y="11887"/>
                    </a:cubicBezTo>
                    <a:lnTo>
                      <a:pt x="11649" y="11887"/>
                    </a:lnTo>
                    <a:cubicBezTo>
                      <a:pt x="11412" y="13658"/>
                      <a:pt x="10741" y="20511"/>
                      <a:pt x="11220" y="21995"/>
                    </a:cubicBezTo>
                    <a:cubicBezTo>
                      <a:pt x="11506" y="22835"/>
                      <a:pt x="11914" y="23242"/>
                      <a:pt x="12310" y="23242"/>
                    </a:cubicBezTo>
                    <a:cubicBezTo>
                      <a:pt x="12909" y="23242"/>
                      <a:pt x="13480" y="22316"/>
                      <a:pt x="13566" y="20557"/>
                    </a:cubicBezTo>
                    <a:cubicBezTo>
                      <a:pt x="13615" y="18595"/>
                      <a:pt x="13566" y="13562"/>
                      <a:pt x="13470" y="11983"/>
                    </a:cubicBezTo>
                    <a:lnTo>
                      <a:pt x="13470" y="11983"/>
                    </a:lnTo>
                    <a:cubicBezTo>
                      <a:pt x="15099" y="12750"/>
                      <a:pt x="21473" y="15383"/>
                      <a:pt x="23052" y="15383"/>
                    </a:cubicBezTo>
                    <a:cubicBezTo>
                      <a:pt x="25256" y="15287"/>
                      <a:pt x="25114" y="13708"/>
                      <a:pt x="22335" y="12700"/>
                    </a:cubicBezTo>
                    <a:cubicBezTo>
                      <a:pt x="20465" y="12079"/>
                      <a:pt x="15674" y="10642"/>
                      <a:pt x="14095" y="10258"/>
                    </a:cubicBezTo>
                    <a:cubicBezTo>
                      <a:pt x="15340" y="8917"/>
                      <a:pt x="19698" y="3647"/>
                      <a:pt x="20177" y="2113"/>
                    </a:cubicBezTo>
                    <a:cubicBezTo>
                      <a:pt x="20480" y="1004"/>
                      <a:pt x="20186" y="372"/>
                      <a:pt x="19587" y="372"/>
                    </a:cubicBezTo>
                    <a:cubicBezTo>
                      <a:pt x="19049" y="372"/>
                      <a:pt x="18265" y="883"/>
                      <a:pt x="17448" y="2018"/>
                    </a:cubicBezTo>
                    <a:cubicBezTo>
                      <a:pt x="16298" y="3551"/>
                      <a:pt x="13615" y="7575"/>
                      <a:pt x="12703" y="9059"/>
                    </a:cubicBezTo>
                    <a:cubicBezTo>
                      <a:pt x="11841" y="7288"/>
                      <a:pt x="8633" y="1489"/>
                      <a:pt x="7433" y="530"/>
                    </a:cubicBezTo>
                    <a:cubicBezTo>
                      <a:pt x="6953" y="167"/>
                      <a:pt x="6536"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rot="476720" flipH="1">
                <a:off x="419584" y="4192761"/>
                <a:ext cx="78672" cy="77608"/>
              </a:xfrm>
              <a:custGeom>
                <a:avLst/>
                <a:gdLst/>
                <a:ahLst/>
                <a:cxnLst/>
                <a:rect l="l" t="t" r="r" b="b"/>
                <a:pathLst>
                  <a:path w="3401" h="3355" extrusionOk="0">
                    <a:moveTo>
                      <a:pt x="1725" y="1"/>
                    </a:moveTo>
                    <a:cubicBezTo>
                      <a:pt x="767" y="1"/>
                      <a:pt x="1" y="767"/>
                      <a:pt x="1" y="1679"/>
                    </a:cubicBezTo>
                    <a:cubicBezTo>
                      <a:pt x="1" y="2588"/>
                      <a:pt x="767" y="3354"/>
                      <a:pt x="1725" y="3354"/>
                    </a:cubicBezTo>
                    <a:cubicBezTo>
                      <a:pt x="2634" y="3354"/>
                      <a:pt x="3400" y="2588"/>
                      <a:pt x="3400" y="1679"/>
                    </a:cubicBezTo>
                    <a:cubicBezTo>
                      <a:pt x="3400" y="767"/>
                      <a:pt x="2634" y="1"/>
                      <a:pt x="1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23"/>
            <p:cNvSpPr/>
            <p:nvPr/>
          </p:nvSpPr>
          <p:spPr>
            <a:xfrm flipH="1">
              <a:off x="7323393" y="4535838"/>
              <a:ext cx="1017785" cy="625079"/>
            </a:xfrm>
            <a:custGeom>
              <a:avLst/>
              <a:gdLst/>
              <a:ahLst/>
              <a:cxnLst/>
              <a:rect l="l" t="t" r="r" b="b"/>
              <a:pathLst>
                <a:path w="54478" h="33458" extrusionOk="0">
                  <a:moveTo>
                    <a:pt x="29017" y="1"/>
                  </a:moveTo>
                  <a:cubicBezTo>
                    <a:pt x="19462" y="1"/>
                    <a:pt x="18399" y="17023"/>
                    <a:pt x="18399" y="17023"/>
                  </a:cubicBezTo>
                  <a:cubicBezTo>
                    <a:pt x="18399" y="17023"/>
                    <a:pt x="15537" y="9319"/>
                    <a:pt x="11453" y="9319"/>
                  </a:cubicBezTo>
                  <a:cubicBezTo>
                    <a:pt x="10870" y="9319"/>
                    <a:pt x="10261" y="9477"/>
                    <a:pt x="9633" y="9836"/>
                  </a:cubicBezTo>
                  <a:cubicBezTo>
                    <a:pt x="5654" y="12040"/>
                    <a:pt x="9441" y="22005"/>
                    <a:pt x="9441" y="22005"/>
                  </a:cubicBezTo>
                  <a:cubicBezTo>
                    <a:pt x="9441" y="22005"/>
                    <a:pt x="9411" y="22005"/>
                    <a:pt x="9355" y="22005"/>
                  </a:cubicBezTo>
                  <a:cubicBezTo>
                    <a:pt x="8505" y="22005"/>
                    <a:pt x="1672" y="22129"/>
                    <a:pt x="863" y="26126"/>
                  </a:cubicBezTo>
                  <a:cubicBezTo>
                    <a:pt x="1" y="30438"/>
                    <a:pt x="6708" y="33458"/>
                    <a:pt x="6708" y="33458"/>
                  </a:cubicBezTo>
                  <a:lnTo>
                    <a:pt x="37467" y="33458"/>
                  </a:lnTo>
                  <a:cubicBezTo>
                    <a:pt x="37467" y="33458"/>
                    <a:pt x="54478" y="23301"/>
                    <a:pt x="48633" y="15681"/>
                  </a:cubicBezTo>
                  <a:cubicBezTo>
                    <a:pt x="47105" y="13670"/>
                    <a:pt x="45367" y="12973"/>
                    <a:pt x="43689" y="12973"/>
                  </a:cubicBezTo>
                  <a:cubicBezTo>
                    <a:pt x="39894" y="12973"/>
                    <a:pt x="36413" y="16543"/>
                    <a:pt x="36413" y="16543"/>
                  </a:cubicBezTo>
                  <a:cubicBezTo>
                    <a:pt x="36413" y="16543"/>
                    <a:pt x="38763" y="1883"/>
                    <a:pt x="30905" y="208"/>
                  </a:cubicBezTo>
                  <a:cubicBezTo>
                    <a:pt x="30242" y="67"/>
                    <a:pt x="29613" y="1"/>
                    <a:pt x="29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flipH="1">
              <a:off x="7567779" y="4859193"/>
              <a:ext cx="629245" cy="261761"/>
            </a:xfrm>
            <a:custGeom>
              <a:avLst/>
              <a:gdLst/>
              <a:ahLst/>
              <a:cxnLst/>
              <a:rect l="l" t="t" r="r" b="b"/>
              <a:pathLst>
                <a:path w="33681" h="14011" extrusionOk="0">
                  <a:moveTo>
                    <a:pt x="14420" y="4555"/>
                  </a:moveTo>
                  <a:lnTo>
                    <a:pt x="14420" y="4555"/>
                  </a:lnTo>
                  <a:cubicBezTo>
                    <a:pt x="14565" y="4697"/>
                    <a:pt x="14661" y="4843"/>
                    <a:pt x="14803" y="4939"/>
                  </a:cubicBezTo>
                  <a:cubicBezTo>
                    <a:pt x="15091" y="5322"/>
                    <a:pt x="15378" y="5705"/>
                    <a:pt x="15619" y="6135"/>
                  </a:cubicBezTo>
                  <a:cubicBezTo>
                    <a:pt x="16342" y="7017"/>
                    <a:pt x="16155" y="8472"/>
                    <a:pt x="15344" y="8472"/>
                  </a:cubicBezTo>
                  <a:cubicBezTo>
                    <a:pt x="15187" y="8472"/>
                    <a:pt x="15006" y="8417"/>
                    <a:pt x="14803" y="8293"/>
                  </a:cubicBezTo>
                  <a:cubicBezTo>
                    <a:pt x="13845" y="7668"/>
                    <a:pt x="14086" y="5610"/>
                    <a:pt x="14420" y="4555"/>
                  </a:cubicBezTo>
                  <a:close/>
                  <a:moveTo>
                    <a:pt x="24002" y="4793"/>
                  </a:moveTo>
                  <a:cubicBezTo>
                    <a:pt x="24243" y="5560"/>
                    <a:pt x="24339" y="6376"/>
                    <a:pt x="24002" y="7093"/>
                  </a:cubicBezTo>
                  <a:cubicBezTo>
                    <a:pt x="23463" y="8126"/>
                    <a:pt x="22976" y="8519"/>
                    <a:pt x="22622" y="8519"/>
                  </a:cubicBezTo>
                  <a:cubicBezTo>
                    <a:pt x="21843" y="8519"/>
                    <a:pt x="21710" y="6618"/>
                    <a:pt x="23094" y="5464"/>
                  </a:cubicBezTo>
                  <a:cubicBezTo>
                    <a:pt x="23381" y="5176"/>
                    <a:pt x="23715" y="4985"/>
                    <a:pt x="24002" y="4793"/>
                  </a:cubicBezTo>
                  <a:close/>
                  <a:moveTo>
                    <a:pt x="6995" y="6951"/>
                  </a:moveTo>
                  <a:cubicBezTo>
                    <a:pt x="7187" y="6951"/>
                    <a:pt x="7379" y="6997"/>
                    <a:pt x="7616" y="7047"/>
                  </a:cubicBezTo>
                  <a:cubicBezTo>
                    <a:pt x="8191" y="7189"/>
                    <a:pt x="8766" y="7334"/>
                    <a:pt x="9199" y="7764"/>
                  </a:cubicBezTo>
                  <a:cubicBezTo>
                    <a:pt x="10533" y="8961"/>
                    <a:pt x="10408" y="10647"/>
                    <a:pt x="9460" y="10647"/>
                  </a:cubicBezTo>
                  <a:cubicBezTo>
                    <a:pt x="9422" y="10647"/>
                    <a:pt x="9382" y="10644"/>
                    <a:pt x="9341" y="10638"/>
                  </a:cubicBezTo>
                  <a:cubicBezTo>
                    <a:pt x="8816" y="10592"/>
                    <a:pt x="8191" y="9488"/>
                    <a:pt x="7858" y="9059"/>
                  </a:cubicBezTo>
                  <a:cubicBezTo>
                    <a:pt x="7425" y="8434"/>
                    <a:pt x="7091" y="7718"/>
                    <a:pt x="6995" y="6951"/>
                  </a:cubicBezTo>
                  <a:close/>
                  <a:moveTo>
                    <a:pt x="18882" y="1"/>
                  </a:moveTo>
                  <a:cubicBezTo>
                    <a:pt x="18848" y="1"/>
                    <a:pt x="18815" y="1"/>
                    <a:pt x="18782" y="2"/>
                  </a:cubicBezTo>
                  <a:cubicBezTo>
                    <a:pt x="16673" y="52"/>
                    <a:pt x="14899" y="1393"/>
                    <a:pt x="13990" y="3118"/>
                  </a:cubicBezTo>
                  <a:cubicBezTo>
                    <a:pt x="12881" y="2484"/>
                    <a:pt x="11566" y="2096"/>
                    <a:pt x="10324" y="2096"/>
                  </a:cubicBezTo>
                  <a:cubicBezTo>
                    <a:pt x="8563" y="2096"/>
                    <a:pt x="6949" y="2876"/>
                    <a:pt x="6275" y="4843"/>
                  </a:cubicBezTo>
                  <a:cubicBezTo>
                    <a:pt x="6179" y="5130"/>
                    <a:pt x="6133" y="5464"/>
                    <a:pt x="6083" y="5801"/>
                  </a:cubicBezTo>
                  <a:cubicBezTo>
                    <a:pt x="5796" y="5801"/>
                    <a:pt x="5508" y="5847"/>
                    <a:pt x="5271" y="5847"/>
                  </a:cubicBezTo>
                  <a:cubicBezTo>
                    <a:pt x="0" y="6614"/>
                    <a:pt x="767" y="11071"/>
                    <a:pt x="4121" y="13896"/>
                  </a:cubicBezTo>
                  <a:cubicBezTo>
                    <a:pt x="4218" y="13976"/>
                    <a:pt x="4315" y="14010"/>
                    <a:pt x="4406" y="14010"/>
                  </a:cubicBezTo>
                  <a:cubicBezTo>
                    <a:pt x="4807" y="14010"/>
                    <a:pt x="5086" y="13346"/>
                    <a:pt x="4696" y="13034"/>
                  </a:cubicBezTo>
                  <a:cubicBezTo>
                    <a:pt x="3067" y="11646"/>
                    <a:pt x="526" y="8005"/>
                    <a:pt x="4312" y="7093"/>
                  </a:cubicBezTo>
                  <a:cubicBezTo>
                    <a:pt x="4887" y="6951"/>
                    <a:pt x="5508" y="6855"/>
                    <a:pt x="6133" y="6855"/>
                  </a:cubicBezTo>
                  <a:cubicBezTo>
                    <a:pt x="6376" y="8998"/>
                    <a:pt x="7676" y="11484"/>
                    <a:pt x="9605" y="11484"/>
                  </a:cubicBezTo>
                  <a:cubicBezTo>
                    <a:pt x="9960" y="11484"/>
                    <a:pt x="10337" y="11400"/>
                    <a:pt x="10733" y="11213"/>
                  </a:cubicBezTo>
                  <a:cubicBezTo>
                    <a:pt x="12170" y="10496"/>
                    <a:pt x="11020" y="8101"/>
                    <a:pt x="10349" y="7334"/>
                  </a:cubicBezTo>
                  <a:cubicBezTo>
                    <a:pt x="9583" y="6472"/>
                    <a:pt x="8287" y="6039"/>
                    <a:pt x="7041" y="5897"/>
                  </a:cubicBezTo>
                  <a:cubicBezTo>
                    <a:pt x="7041" y="5801"/>
                    <a:pt x="7041" y="5705"/>
                    <a:pt x="7091" y="5610"/>
                  </a:cubicBezTo>
                  <a:cubicBezTo>
                    <a:pt x="7683" y="3862"/>
                    <a:pt x="9190" y="3084"/>
                    <a:pt x="10786" y="3084"/>
                  </a:cubicBezTo>
                  <a:cubicBezTo>
                    <a:pt x="11773" y="3084"/>
                    <a:pt x="12793" y="3382"/>
                    <a:pt x="13653" y="3931"/>
                  </a:cubicBezTo>
                  <a:cubicBezTo>
                    <a:pt x="13128" y="5464"/>
                    <a:pt x="13174" y="7189"/>
                    <a:pt x="14086" y="8580"/>
                  </a:cubicBezTo>
                  <a:cubicBezTo>
                    <a:pt x="14429" y="9151"/>
                    <a:pt x="15095" y="9569"/>
                    <a:pt x="15730" y="9569"/>
                  </a:cubicBezTo>
                  <a:cubicBezTo>
                    <a:pt x="16159" y="9569"/>
                    <a:pt x="16574" y="9378"/>
                    <a:pt x="16865" y="8913"/>
                  </a:cubicBezTo>
                  <a:cubicBezTo>
                    <a:pt x="17728" y="7572"/>
                    <a:pt x="16673" y="5656"/>
                    <a:pt x="15811" y="4601"/>
                  </a:cubicBezTo>
                  <a:cubicBezTo>
                    <a:pt x="15570" y="4268"/>
                    <a:pt x="15236" y="3981"/>
                    <a:pt x="14899" y="3693"/>
                  </a:cubicBezTo>
                  <a:cubicBezTo>
                    <a:pt x="15964" y="2095"/>
                    <a:pt x="17733" y="1071"/>
                    <a:pt x="19489" y="1071"/>
                  </a:cubicBezTo>
                  <a:cubicBezTo>
                    <a:pt x="20735" y="1071"/>
                    <a:pt x="21974" y="1587"/>
                    <a:pt x="22948" y="2781"/>
                  </a:cubicBezTo>
                  <a:cubicBezTo>
                    <a:pt x="23189" y="3118"/>
                    <a:pt x="23427" y="3501"/>
                    <a:pt x="23619" y="3885"/>
                  </a:cubicBezTo>
                  <a:cubicBezTo>
                    <a:pt x="22998" y="4218"/>
                    <a:pt x="22469" y="4651"/>
                    <a:pt x="21990" y="5130"/>
                  </a:cubicBezTo>
                  <a:cubicBezTo>
                    <a:pt x="20229" y="6960"/>
                    <a:pt x="21256" y="9562"/>
                    <a:pt x="22792" y="9562"/>
                  </a:cubicBezTo>
                  <a:cubicBezTo>
                    <a:pt x="23387" y="9562"/>
                    <a:pt x="24058" y="9172"/>
                    <a:pt x="24673" y="8197"/>
                  </a:cubicBezTo>
                  <a:cubicBezTo>
                    <a:pt x="25489" y="6901"/>
                    <a:pt x="25535" y="5560"/>
                    <a:pt x="25106" y="4364"/>
                  </a:cubicBezTo>
                  <a:cubicBezTo>
                    <a:pt x="25587" y="4250"/>
                    <a:pt x="26132" y="4191"/>
                    <a:pt x="26691" y="4191"/>
                  </a:cubicBezTo>
                  <a:cubicBezTo>
                    <a:pt x="29417" y="4191"/>
                    <a:pt x="32482" y="5583"/>
                    <a:pt x="30135" y="8722"/>
                  </a:cubicBezTo>
                  <a:cubicBezTo>
                    <a:pt x="28697" y="10638"/>
                    <a:pt x="26543" y="11934"/>
                    <a:pt x="24289" y="12746"/>
                  </a:cubicBezTo>
                  <a:cubicBezTo>
                    <a:pt x="23733" y="12963"/>
                    <a:pt x="23829" y="13791"/>
                    <a:pt x="24337" y="13791"/>
                  </a:cubicBezTo>
                  <a:cubicBezTo>
                    <a:pt x="24396" y="13791"/>
                    <a:pt x="24461" y="13779"/>
                    <a:pt x="24531" y="13754"/>
                  </a:cubicBezTo>
                  <a:cubicBezTo>
                    <a:pt x="27260" y="12746"/>
                    <a:pt x="33680" y="9297"/>
                    <a:pt x="31526" y="5272"/>
                  </a:cubicBezTo>
                  <a:cubicBezTo>
                    <a:pt x="30600" y="3648"/>
                    <a:pt x="28956" y="2955"/>
                    <a:pt x="27225" y="2955"/>
                  </a:cubicBezTo>
                  <a:cubicBezTo>
                    <a:pt x="26354" y="2955"/>
                    <a:pt x="25461" y="3131"/>
                    <a:pt x="24627" y="3452"/>
                  </a:cubicBezTo>
                  <a:cubicBezTo>
                    <a:pt x="23445" y="1470"/>
                    <a:pt x="21059" y="1"/>
                    <a:pt x="18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23"/>
            <p:cNvGrpSpPr/>
            <p:nvPr/>
          </p:nvGrpSpPr>
          <p:grpSpPr>
            <a:xfrm rot="942746">
              <a:off x="7934903" y="3904384"/>
              <a:ext cx="1085905" cy="1323927"/>
              <a:chOff x="7763100" y="3896008"/>
              <a:chExt cx="1085943" cy="1323972"/>
            </a:xfrm>
          </p:grpSpPr>
          <p:sp>
            <p:nvSpPr>
              <p:cNvPr id="635" name="Google Shape;635;p23"/>
              <p:cNvSpPr/>
              <p:nvPr/>
            </p:nvSpPr>
            <p:spPr>
              <a:xfrm rot="-999494" flipH="1">
                <a:off x="8162555" y="4041274"/>
                <a:ext cx="536435" cy="1125435"/>
              </a:xfrm>
              <a:custGeom>
                <a:avLst/>
                <a:gdLst/>
                <a:ahLst/>
                <a:cxnLst/>
                <a:rect l="l" t="t" r="r" b="b"/>
                <a:pathLst>
                  <a:path w="21380" h="44855" extrusionOk="0">
                    <a:moveTo>
                      <a:pt x="20025" y="1"/>
                    </a:moveTo>
                    <a:cubicBezTo>
                      <a:pt x="19606" y="1"/>
                      <a:pt x="19199" y="264"/>
                      <a:pt x="19222" y="791"/>
                    </a:cubicBezTo>
                    <a:cubicBezTo>
                      <a:pt x="19701" y="16173"/>
                      <a:pt x="10839" y="32462"/>
                      <a:pt x="586" y="43386"/>
                    </a:cubicBezTo>
                    <a:cubicBezTo>
                      <a:pt x="0" y="44007"/>
                      <a:pt x="561" y="44855"/>
                      <a:pt x="1200" y="44855"/>
                    </a:cubicBezTo>
                    <a:cubicBezTo>
                      <a:pt x="1397" y="44855"/>
                      <a:pt x="1601" y="44774"/>
                      <a:pt x="1782" y="44582"/>
                    </a:cubicBezTo>
                    <a:cubicBezTo>
                      <a:pt x="12322" y="33371"/>
                      <a:pt x="21380" y="16602"/>
                      <a:pt x="20900" y="791"/>
                    </a:cubicBezTo>
                    <a:cubicBezTo>
                      <a:pt x="20875" y="264"/>
                      <a:pt x="20444" y="1"/>
                      <a:pt x="20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7763100" y="3896008"/>
                <a:ext cx="547952" cy="510918"/>
              </a:xfrm>
              <a:custGeom>
                <a:avLst/>
                <a:gdLst/>
                <a:ahLst/>
                <a:cxnLst/>
                <a:rect l="l" t="t" r="r" b="b"/>
                <a:pathLst>
                  <a:path w="52511" h="48962" extrusionOk="0">
                    <a:moveTo>
                      <a:pt x="22501" y="1"/>
                    </a:moveTo>
                    <a:cubicBezTo>
                      <a:pt x="21228" y="1"/>
                      <a:pt x="20341" y="2018"/>
                      <a:pt x="20890" y="5645"/>
                    </a:cubicBezTo>
                    <a:cubicBezTo>
                      <a:pt x="21273" y="8474"/>
                      <a:pt x="22377" y="14365"/>
                      <a:pt x="23239" y="18535"/>
                    </a:cubicBezTo>
                    <a:cubicBezTo>
                      <a:pt x="19644" y="14461"/>
                      <a:pt x="13894" y="8232"/>
                      <a:pt x="11786" y="7228"/>
                    </a:cubicBezTo>
                    <a:cubicBezTo>
                      <a:pt x="10964" y="6865"/>
                      <a:pt x="10261" y="6699"/>
                      <a:pt x="9699" y="6699"/>
                    </a:cubicBezTo>
                    <a:cubicBezTo>
                      <a:pt x="7510" y="6699"/>
                      <a:pt x="7445" y="9220"/>
                      <a:pt x="10686" y="12498"/>
                    </a:cubicBezTo>
                    <a:cubicBezTo>
                      <a:pt x="12699" y="14556"/>
                      <a:pt x="17057" y="18631"/>
                      <a:pt x="20219" y="21456"/>
                    </a:cubicBezTo>
                    <a:cubicBezTo>
                      <a:pt x="15513" y="20438"/>
                      <a:pt x="8478" y="19084"/>
                      <a:pt x="5328" y="19084"/>
                    </a:cubicBezTo>
                    <a:cubicBezTo>
                      <a:pt x="4920" y="19084"/>
                      <a:pt x="4576" y="19107"/>
                      <a:pt x="4312" y="19156"/>
                    </a:cubicBezTo>
                    <a:cubicBezTo>
                      <a:pt x="0" y="20114"/>
                      <a:pt x="817" y="23180"/>
                      <a:pt x="6566" y="24043"/>
                    </a:cubicBezTo>
                    <a:cubicBezTo>
                      <a:pt x="9391" y="24522"/>
                      <a:pt x="15286" y="25193"/>
                      <a:pt x="19548" y="25626"/>
                    </a:cubicBezTo>
                    <a:cubicBezTo>
                      <a:pt x="14565" y="27830"/>
                      <a:pt x="6995" y="31471"/>
                      <a:pt x="5366" y="33196"/>
                    </a:cubicBezTo>
                    <a:cubicBezTo>
                      <a:pt x="3422" y="35431"/>
                      <a:pt x="3933" y="37054"/>
                      <a:pt x="6054" y="37054"/>
                    </a:cubicBezTo>
                    <a:cubicBezTo>
                      <a:pt x="7069" y="37054"/>
                      <a:pt x="8452" y="36682"/>
                      <a:pt x="10111" y="35829"/>
                    </a:cubicBezTo>
                    <a:cubicBezTo>
                      <a:pt x="12649" y="34487"/>
                      <a:pt x="17823" y="31517"/>
                      <a:pt x="21464" y="29313"/>
                    </a:cubicBezTo>
                    <a:lnTo>
                      <a:pt x="21464" y="29313"/>
                    </a:lnTo>
                    <a:cubicBezTo>
                      <a:pt x="18781" y="34058"/>
                      <a:pt x="14853" y="41532"/>
                      <a:pt x="14565" y="43878"/>
                    </a:cubicBezTo>
                    <a:cubicBezTo>
                      <a:pt x="14379" y="45993"/>
                      <a:pt x="15039" y="47116"/>
                      <a:pt x="16057" y="47116"/>
                    </a:cubicBezTo>
                    <a:cubicBezTo>
                      <a:pt x="17139" y="47116"/>
                      <a:pt x="18624" y="45850"/>
                      <a:pt x="19931" y="43161"/>
                    </a:cubicBezTo>
                    <a:cubicBezTo>
                      <a:pt x="21177" y="40620"/>
                      <a:pt x="23573" y="35112"/>
                      <a:pt x="25251" y="31184"/>
                    </a:cubicBezTo>
                    <a:cubicBezTo>
                      <a:pt x="25872" y="36596"/>
                      <a:pt x="27118" y="44932"/>
                      <a:pt x="28318" y="46994"/>
                    </a:cubicBezTo>
                    <a:cubicBezTo>
                      <a:pt x="29140" y="48330"/>
                      <a:pt x="30004" y="48961"/>
                      <a:pt x="30728" y="48961"/>
                    </a:cubicBezTo>
                    <a:cubicBezTo>
                      <a:pt x="32029" y="48961"/>
                      <a:pt x="32874" y="46920"/>
                      <a:pt x="32197" y="43257"/>
                    </a:cubicBezTo>
                    <a:cubicBezTo>
                      <a:pt x="31671" y="40428"/>
                      <a:pt x="30376" y="34633"/>
                      <a:pt x="29322" y="30463"/>
                    </a:cubicBezTo>
                    <a:lnTo>
                      <a:pt x="29322" y="30463"/>
                    </a:lnTo>
                    <a:cubicBezTo>
                      <a:pt x="33109" y="34441"/>
                      <a:pt x="39050" y="40382"/>
                      <a:pt x="41204" y="41341"/>
                    </a:cubicBezTo>
                    <a:cubicBezTo>
                      <a:pt x="41984" y="41652"/>
                      <a:pt x="42653" y="41796"/>
                      <a:pt x="43196" y="41796"/>
                    </a:cubicBezTo>
                    <a:cubicBezTo>
                      <a:pt x="45489" y="41796"/>
                      <a:pt x="45525" y="39238"/>
                      <a:pt x="42116" y="36021"/>
                    </a:cubicBezTo>
                    <a:cubicBezTo>
                      <a:pt x="40008" y="34058"/>
                      <a:pt x="35504" y="30175"/>
                      <a:pt x="32246" y="27397"/>
                    </a:cubicBezTo>
                    <a:lnTo>
                      <a:pt x="32246" y="27397"/>
                    </a:lnTo>
                    <a:cubicBezTo>
                      <a:pt x="36731" y="28239"/>
                      <a:pt x="43289" y="29247"/>
                      <a:pt x="46666" y="29247"/>
                    </a:cubicBezTo>
                    <a:cubicBezTo>
                      <a:pt x="47330" y="29247"/>
                      <a:pt x="47871" y="29208"/>
                      <a:pt x="48249" y="29121"/>
                    </a:cubicBezTo>
                    <a:cubicBezTo>
                      <a:pt x="52511" y="28021"/>
                      <a:pt x="51553" y="25001"/>
                      <a:pt x="45803" y="24330"/>
                    </a:cubicBezTo>
                    <a:cubicBezTo>
                      <a:pt x="42978" y="23997"/>
                      <a:pt x="37038" y="23518"/>
                      <a:pt x="32726" y="23276"/>
                    </a:cubicBezTo>
                    <a:cubicBezTo>
                      <a:pt x="37658" y="20881"/>
                      <a:pt x="45087" y="16952"/>
                      <a:pt x="46666" y="15131"/>
                    </a:cubicBezTo>
                    <a:cubicBezTo>
                      <a:pt x="48462" y="12897"/>
                      <a:pt x="47980" y="11323"/>
                      <a:pt x="46010" y="11323"/>
                    </a:cubicBezTo>
                    <a:cubicBezTo>
                      <a:pt x="44983" y="11323"/>
                      <a:pt x="43552" y="11751"/>
                      <a:pt x="41829" y="12736"/>
                    </a:cubicBezTo>
                    <a:cubicBezTo>
                      <a:pt x="39337" y="14127"/>
                      <a:pt x="34305" y="17289"/>
                      <a:pt x="30713" y="19635"/>
                    </a:cubicBezTo>
                    <a:cubicBezTo>
                      <a:pt x="33205" y="14798"/>
                      <a:pt x="36892" y="7178"/>
                      <a:pt x="37084" y="4832"/>
                    </a:cubicBezTo>
                    <a:cubicBezTo>
                      <a:pt x="37175" y="2732"/>
                      <a:pt x="36494" y="1632"/>
                      <a:pt x="35502" y="1632"/>
                    </a:cubicBezTo>
                    <a:cubicBezTo>
                      <a:pt x="34412" y="1632"/>
                      <a:pt x="32947" y="2958"/>
                      <a:pt x="31717" y="5741"/>
                    </a:cubicBezTo>
                    <a:cubicBezTo>
                      <a:pt x="30663" y="8136"/>
                      <a:pt x="28747" y="12977"/>
                      <a:pt x="27264" y="16856"/>
                    </a:cubicBezTo>
                    <a:cubicBezTo>
                      <a:pt x="26785" y="11444"/>
                      <a:pt x="25922" y="4016"/>
                      <a:pt x="24868" y="2054"/>
                    </a:cubicBezTo>
                    <a:cubicBezTo>
                      <a:pt x="24083" y="660"/>
                      <a:pt x="23229" y="1"/>
                      <a:pt x="22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7985096" y="4107839"/>
                <a:ext cx="100009" cy="87957"/>
              </a:xfrm>
              <a:custGeom>
                <a:avLst/>
                <a:gdLst/>
                <a:ahLst/>
                <a:cxnLst/>
                <a:rect l="l" t="t" r="r" b="b"/>
                <a:pathLst>
                  <a:path w="9584" h="8429" extrusionOk="0">
                    <a:moveTo>
                      <a:pt x="4824" y="0"/>
                    </a:moveTo>
                    <a:cubicBezTo>
                      <a:pt x="3185" y="0"/>
                      <a:pt x="1625" y="932"/>
                      <a:pt x="913" y="2499"/>
                    </a:cubicBezTo>
                    <a:cubicBezTo>
                      <a:pt x="1" y="4607"/>
                      <a:pt x="959" y="7099"/>
                      <a:pt x="3067" y="8057"/>
                    </a:cubicBezTo>
                    <a:cubicBezTo>
                      <a:pt x="3635" y="8309"/>
                      <a:pt x="4225" y="8428"/>
                      <a:pt x="4804" y="8428"/>
                    </a:cubicBezTo>
                    <a:cubicBezTo>
                      <a:pt x="6426" y="8428"/>
                      <a:pt x="7955" y="7490"/>
                      <a:pt x="8625" y="5903"/>
                    </a:cubicBezTo>
                    <a:cubicBezTo>
                      <a:pt x="9583" y="3795"/>
                      <a:pt x="8625" y="1303"/>
                      <a:pt x="6517" y="345"/>
                    </a:cubicBezTo>
                    <a:cubicBezTo>
                      <a:pt x="5964" y="111"/>
                      <a:pt x="5389" y="0"/>
                      <a:pt x="48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23"/>
            <p:cNvGrpSpPr/>
            <p:nvPr/>
          </p:nvGrpSpPr>
          <p:grpSpPr>
            <a:xfrm>
              <a:off x="8159367" y="4466022"/>
              <a:ext cx="877948" cy="745275"/>
              <a:chOff x="8099117" y="4466022"/>
              <a:chExt cx="877948" cy="745275"/>
            </a:xfrm>
          </p:grpSpPr>
          <p:sp>
            <p:nvSpPr>
              <p:cNvPr id="639" name="Google Shape;639;p23"/>
              <p:cNvSpPr/>
              <p:nvPr/>
            </p:nvSpPr>
            <p:spPr>
              <a:xfrm flipH="1">
                <a:off x="8099117" y="4466022"/>
                <a:ext cx="877948" cy="745275"/>
              </a:xfrm>
              <a:custGeom>
                <a:avLst/>
                <a:gdLst/>
                <a:ahLst/>
                <a:cxnLst/>
                <a:rect l="l" t="t" r="r" b="b"/>
                <a:pathLst>
                  <a:path w="69089" h="58660" extrusionOk="0">
                    <a:moveTo>
                      <a:pt x="30794" y="0"/>
                    </a:moveTo>
                    <a:cubicBezTo>
                      <a:pt x="30272" y="0"/>
                      <a:pt x="29733" y="37"/>
                      <a:pt x="29177" y="112"/>
                    </a:cubicBezTo>
                    <a:cubicBezTo>
                      <a:pt x="12554" y="2412"/>
                      <a:pt x="19070" y="23684"/>
                      <a:pt x="19070" y="23684"/>
                    </a:cubicBezTo>
                    <a:cubicBezTo>
                      <a:pt x="19070" y="23684"/>
                      <a:pt x="14276" y="20935"/>
                      <a:pt x="9692" y="20935"/>
                    </a:cubicBezTo>
                    <a:cubicBezTo>
                      <a:pt x="5911" y="20935"/>
                      <a:pt x="2273" y="22804"/>
                      <a:pt x="1580" y="29625"/>
                    </a:cubicBezTo>
                    <a:cubicBezTo>
                      <a:pt x="1" y="44715"/>
                      <a:pt x="23765" y="58659"/>
                      <a:pt x="23765" y="58659"/>
                    </a:cubicBezTo>
                    <a:lnTo>
                      <a:pt x="48487" y="58322"/>
                    </a:lnTo>
                    <a:cubicBezTo>
                      <a:pt x="48487" y="58322"/>
                      <a:pt x="69089" y="32787"/>
                      <a:pt x="61998" y="25838"/>
                    </a:cubicBezTo>
                    <a:cubicBezTo>
                      <a:pt x="60355" y="24217"/>
                      <a:pt x="58686" y="23595"/>
                      <a:pt x="57091" y="23595"/>
                    </a:cubicBezTo>
                    <a:cubicBezTo>
                      <a:pt x="51805" y="23595"/>
                      <a:pt x="47337" y="30438"/>
                      <a:pt x="47337" y="30438"/>
                    </a:cubicBezTo>
                    <a:cubicBezTo>
                      <a:pt x="47337" y="30438"/>
                      <a:pt x="45905" y="0"/>
                      <a:pt x="307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0" name="Google Shape;640;p23"/>
              <p:cNvGrpSpPr/>
              <p:nvPr/>
            </p:nvGrpSpPr>
            <p:grpSpPr>
              <a:xfrm flipH="1">
                <a:off x="8231873" y="4680164"/>
                <a:ext cx="636404" cy="447623"/>
                <a:chOff x="4592900" y="3856325"/>
                <a:chExt cx="1252025" cy="880800"/>
              </a:xfrm>
            </p:grpSpPr>
            <p:sp>
              <p:nvSpPr>
                <p:cNvPr id="641" name="Google Shape;641;p23"/>
                <p:cNvSpPr/>
                <p:nvPr/>
              </p:nvSpPr>
              <p:spPr>
                <a:xfrm>
                  <a:off x="5432325" y="4204350"/>
                  <a:ext cx="412600" cy="524150"/>
                </a:xfrm>
                <a:custGeom>
                  <a:avLst/>
                  <a:gdLst/>
                  <a:ahLst/>
                  <a:cxnLst/>
                  <a:rect l="l" t="t" r="r" b="b"/>
                  <a:pathLst>
                    <a:path w="16504" h="20966" extrusionOk="0">
                      <a:moveTo>
                        <a:pt x="15761" y="1"/>
                      </a:moveTo>
                      <a:cubicBezTo>
                        <a:pt x="15657" y="1"/>
                        <a:pt x="15551" y="42"/>
                        <a:pt x="15452" y="141"/>
                      </a:cubicBezTo>
                      <a:cubicBezTo>
                        <a:pt x="14636" y="957"/>
                        <a:pt x="13869" y="1770"/>
                        <a:pt x="13152" y="2632"/>
                      </a:cubicBezTo>
                      <a:cubicBezTo>
                        <a:pt x="13057" y="2395"/>
                        <a:pt x="12911" y="2107"/>
                        <a:pt x="12815" y="1866"/>
                      </a:cubicBezTo>
                      <a:cubicBezTo>
                        <a:pt x="12701" y="1636"/>
                        <a:pt x="12513" y="1541"/>
                        <a:pt x="12327" y="1541"/>
                      </a:cubicBezTo>
                      <a:cubicBezTo>
                        <a:pt x="11971" y="1541"/>
                        <a:pt x="11622" y="1888"/>
                        <a:pt x="11811" y="2299"/>
                      </a:cubicBezTo>
                      <a:cubicBezTo>
                        <a:pt x="12003" y="2682"/>
                        <a:pt x="12194" y="3111"/>
                        <a:pt x="12386" y="3495"/>
                      </a:cubicBezTo>
                      <a:lnTo>
                        <a:pt x="12386" y="3545"/>
                      </a:lnTo>
                      <a:cubicBezTo>
                        <a:pt x="10707" y="5603"/>
                        <a:pt x="9078" y="7761"/>
                        <a:pt x="7403" y="9773"/>
                      </a:cubicBezTo>
                      <a:cubicBezTo>
                        <a:pt x="6682" y="10635"/>
                        <a:pt x="6012" y="11448"/>
                        <a:pt x="5391" y="12310"/>
                      </a:cubicBezTo>
                      <a:cubicBezTo>
                        <a:pt x="4862" y="10923"/>
                        <a:pt x="4337" y="9485"/>
                        <a:pt x="4383" y="7952"/>
                      </a:cubicBezTo>
                      <a:cubicBezTo>
                        <a:pt x="4383" y="7568"/>
                        <a:pt x="4083" y="7362"/>
                        <a:pt x="3797" y="7362"/>
                      </a:cubicBezTo>
                      <a:cubicBezTo>
                        <a:pt x="3545" y="7362"/>
                        <a:pt x="3304" y="7520"/>
                        <a:pt x="3283" y="7857"/>
                      </a:cubicBezTo>
                      <a:cubicBezTo>
                        <a:pt x="3233" y="9723"/>
                        <a:pt x="3904" y="11448"/>
                        <a:pt x="4528" y="13173"/>
                      </a:cubicBezTo>
                      <a:cubicBezTo>
                        <a:pt x="4574" y="13223"/>
                        <a:pt x="4624" y="13269"/>
                        <a:pt x="4624" y="13318"/>
                      </a:cubicBezTo>
                      <a:cubicBezTo>
                        <a:pt x="2995" y="15522"/>
                        <a:pt x="1508" y="17822"/>
                        <a:pt x="216" y="20264"/>
                      </a:cubicBezTo>
                      <a:cubicBezTo>
                        <a:pt x="0" y="20664"/>
                        <a:pt x="356" y="20965"/>
                        <a:pt x="715" y="20965"/>
                      </a:cubicBezTo>
                      <a:cubicBezTo>
                        <a:pt x="916" y="20965"/>
                        <a:pt x="1117" y="20871"/>
                        <a:pt x="1221" y="20647"/>
                      </a:cubicBezTo>
                      <a:cubicBezTo>
                        <a:pt x="3137" y="16960"/>
                        <a:pt x="5628" y="13652"/>
                        <a:pt x="8265" y="10444"/>
                      </a:cubicBezTo>
                      <a:cubicBezTo>
                        <a:pt x="8791" y="9773"/>
                        <a:pt x="9320" y="9148"/>
                        <a:pt x="9845" y="8477"/>
                      </a:cubicBezTo>
                      <a:cubicBezTo>
                        <a:pt x="9894" y="8527"/>
                        <a:pt x="9940" y="8573"/>
                        <a:pt x="10036" y="8573"/>
                      </a:cubicBezTo>
                      <a:cubicBezTo>
                        <a:pt x="10479" y="8675"/>
                        <a:pt x="10921" y="8705"/>
                        <a:pt x="11363" y="8705"/>
                      </a:cubicBezTo>
                      <a:cubicBezTo>
                        <a:pt x="11973" y="8705"/>
                        <a:pt x="12584" y="8649"/>
                        <a:pt x="13194" y="8649"/>
                      </a:cubicBezTo>
                      <a:cubicBezTo>
                        <a:pt x="13387" y="8649"/>
                        <a:pt x="13580" y="8654"/>
                        <a:pt x="13773" y="8669"/>
                      </a:cubicBezTo>
                      <a:cubicBezTo>
                        <a:pt x="14494" y="8669"/>
                        <a:pt x="14590" y="7615"/>
                        <a:pt x="13919" y="7569"/>
                      </a:cubicBezTo>
                      <a:cubicBezTo>
                        <a:pt x="13781" y="7563"/>
                        <a:pt x="13643" y="7561"/>
                        <a:pt x="13505" y="7561"/>
                      </a:cubicBezTo>
                      <a:cubicBezTo>
                        <a:pt x="12823" y="7561"/>
                        <a:pt x="12155" y="7622"/>
                        <a:pt x="11493" y="7622"/>
                      </a:cubicBezTo>
                      <a:cubicBezTo>
                        <a:pt x="11183" y="7622"/>
                        <a:pt x="10874" y="7609"/>
                        <a:pt x="10565" y="7569"/>
                      </a:cubicBezTo>
                      <a:cubicBezTo>
                        <a:pt x="12336" y="5315"/>
                        <a:pt x="14111" y="3016"/>
                        <a:pt x="16123" y="1003"/>
                      </a:cubicBezTo>
                      <a:cubicBezTo>
                        <a:pt x="16503" y="623"/>
                        <a:pt x="16159" y="1"/>
                        <a:pt x="15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4592900" y="4153150"/>
                  <a:ext cx="572650" cy="583975"/>
                </a:xfrm>
                <a:custGeom>
                  <a:avLst/>
                  <a:gdLst/>
                  <a:ahLst/>
                  <a:cxnLst/>
                  <a:rect l="l" t="t" r="r" b="b"/>
                  <a:pathLst>
                    <a:path w="22906" h="23359" extrusionOk="0">
                      <a:moveTo>
                        <a:pt x="3839" y="1"/>
                      </a:moveTo>
                      <a:cubicBezTo>
                        <a:pt x="3536" y="1"/>
                        <a:pt x="3217" y="227"/>
                        <a:pt x="3272" y="610"/>
                      </a:cubicBezTo>
                      <a:cubicBezTo>
                        <a:pt x="3368" y="1327"/>
                        <a:pt x="3130" y="1855"/>
                        <a:pt x="2747" y="2239"/>
                      </a:cubicBezTo>
                      <a:cubicBezTo>
                        <a:pt x="2218" y="1855"/>
                        <a:pt x="1739" y="1472"/>
                        <a:pt x="1214" y="1089"/>
                      </a:cubicBezTo>
                      <a:cubicBezTo>
                        <a:pt x="1114" y="1022"/>
                        <a:pt x="1012" y="993"/>
                        <a:pt x="915" y="993"/>
                      </a:cubicBezTo>
                      <a:cubicBezTo>
                        <a:pt x="457" y="993"/>
                        <a:pt x="114" y="1643"/>
                        <a:pt x="589" y="1997"/>
                      </a:cubicBezTo>
                      <a:cubicBezTo>
                        <a:pt x="1022" y="2285"/>
                        <a:pt x="1405" y="2622"/>
                        <a:pt x="1835" y="2909"/>
                      </a:cubicBezTo>
                      <a:cubicBezTo>
                        <a:pt x="1451" y="3147"/>
                        <a:pt x="972" y="3339"/>
                        <a:pt x="589" y="3530"/>
                      </a:cubicBezTo>
                      <a:cubicBezTo>
                        <a:pt x="1" y="3783"/>
                        <a:pt x="297" y="4589"/>
                        <a:pt x="801" y="4589"/>
                      </a:cubicBezTo>
                      <a:cubicBezTo>
                        <a:pt x="871" y="4589"/>
                        <a:pt x="946" y="4574"/>
                        <a:pt x="1022" y="4538"/>
                      </a:cubicBezTo>
                      <a:cubicBezTo>
                        <a:pt x="1643" y="4251"/>
                        <a:pt x="2218" y="3964"/>
                        <a:pt x="2747" y="3626"/>
                      </a:cubicBezTo>
                      <a:cubicBezTo>
                        <a:pt x="9980" y="9184"/>
                        <a:pt x="15921" y="16179"/>
                        <a:pt x="21766" y="23174"/>
                      </a:cubicBezTo>
                      <a:cubicBezTo>
                        <a:pt x="21873" y="23305"/>
                        <a:pt x="22003" y="23359"/>
                        <a:pt x="22132" y="23359"/>
                      </a:cubicBezTo>
                      <a:cubicBezTo>
                        <a:pt x="22524" y="23359"/>
                        <a:pt x="22905" y="22853"/>
                        <a:pt x="22582" y="22457"/>
                      </a:cubicBezTo>
                      <a:cubicBezTo>
                        <a:pt x="19228" y="18433"/>
                        <a:pt x="15875" y="14454"/>
                        <a:pt x="12233" y="10717"/>
                      </a:cubicBezTo>
                      <a:cubicBezTo>
                        <a:pt x="13192" y="9663"/>
                        <a:pt x="13958" y="8417"/>
                        <a:pt x="14771" y="7267"/>
                      </a:cubicBezTo>
                      <a:cubicBezTo>
                        <a:pt x="15046" y="6854"/>
                        <a:pt x="14655" y="6418"/>
                        <a:pt x="14270" y="6418"/>
                      </a:cubicBezTo>
                      <a:cubicBezTo>
                        <a:pt x="14120" y="6418"/>
                        <a:pt x="13970" y="6485"/>
                        <a:pt x="13862" y="6647"/>
                      </a:cubicBezTo>
                      <a:cubicBezTo>
                        <a:pt x="13096" y="7747"/>
                        <a:pt x="12375" y="8946"/>
                        <a:pt x="11467" y="9950"/>
                      </a:cubicBezTo>
                      <a:cubicBezTo>
                        <a:pt x="9021" y="7413"/>
                        <a:pt x="6388" y="5064"/>
                        <a:pt x="3609" y="2909"/>
                      </a:cubicBezTo>
                      <a:cubicBezTo>
                        <a:pt x="4184" y="2285"/>
                        <a:pt x="4518" y="1518"/>
                        <a:pt x="4326" y="418"/>
                      </a:cubicBezTo>
                      <a:cubicBezTo>
                        <a:pt x="4285" y="130"/>
                        <a:pt x="4067" y="1"/>
                        <a:pt x="3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4994875" y="3856325"/>
                  <a:ext cx="347575" cy="810975"/>
                </a:xfrm>
                <a:custGeom>
                  <a:avLst/>
                  <a:gdLst/>
                  <a:ahLst/>
                  <a:cxnLst/>
                  <a:rect l="l" t="t" r="r" b="b"/>
                  <a:pathLst>
                    <a:path w="13903" h="32439" extrusionOk="0">
                      <a:moveTo>
                        <a:pt x="4429" y="0"/>
                      </a:moveTo>
                      <a:cubicBezTo>
                        <a:pt x="4129" y="0"/>
                        <a:pt x="3834" y="225"/>
                        <a:pt x="3916" y="601"/>
                      </a:cubicBezTo>
                      <a:cubicBezTo>
                        <a:pt x="4345" y="2805"/>
                        <a:pt x="4778" y="4959"/>
                        <a:pt x="5208" y="7117"/>
                      </a:cubicBezTo>
                      <a:cubicBezTo>
                        <a:pt x="3675" y="6829"/>
                        <a:pt x="2287" y="6013"/>
                        <a:pt x="1087" y="5055"/>
                      </a:cubicBezTo>
                      <a:cubicBezTo>
                        <a:pt x="978" y="4973"/>
                        <a:pt x="867" y="4938"/>
                        <a:pt x="763" y="4938"/>
                      </a:cubicBezTo>
                      <a:cubicBezTo>
                        <a:pt x="319" y="4938"/>
                        <a:pt x="1" y="5569"/>
                        <a:pt x="466" y="5917"/>
                      </a:cubicBezTo>
                      <a:cubicBezTo>
                        <a:pt x="1854" y="7067"/>
                        <a:pt x="3437" y="7929"/>
                        <a:pt x="5208" y="8267"/>
                      </a:cubicBezTo>
                      <a:cubicBezTo>
                        <a:pt x="5303" y="8267"/>
                        <a:pt x="5353" y="8267"/>
                        <a:pt x="5449" y="8217"/>
                      </a:cubicBezTo>
                      <a:cubicBezTo>
                        <a:pt x="6932" y="16124"/>
                        <a:pt x="8228" y="24027"/>
                        <a:pt x="9328" y="31981"/>
                      </a:cubicBezTo>
                      <a:cubicBezTo>
                        <a:pt x="9370" y="32299"/>
                        <a:pt x="9609" y="32439"/>
                        <a:pt x="9854" y="32439"/>
                      </a:cubicBezTo>
                      <a:cubicBezTo>
                        <a:pt x="10164" y="32439"/>
                        <a:pt x="10485" y="32214"/>
                        <a:pt x="10432" y="31839"/>
                      </a:cubicBezTo>
                      <a:cubicBezTo>
                        <a:pt x="9761" y="27048"/>
                        <a:pt x="8995" y="22257"/>
                        <a:pt x="8178" y="17512"/>
                      </a:cubicBezTo>
                      <a:cubicBezTo>
                        <a:pt x="10574" y="16841"/>
                        <a:pt x="12253" y="14924"/>
                        <a:pt x="13594" y="12912"/>
                      </a:cubicBezTo>
                      <a:cubicBezTo>
                        <a:pt x="13902" y="12499"/>
                        <a:pt x="13520" y="12062"/>
                        <a:pt x="13139" y="12062"/>
                      </a:cubicBezTo>
                      <a:cubicBezTo>
                        <a:pt x="12989" y="12062"/>
                        <a:pt x="12840" y="12129"/>
                        <a:pt x="12732" y="12291"/>
                      </a:cubicBezTo>
                      <a:cubicBezTo>
                        <a:pt x="11532" y="14016"/>
                        <a:pt x="10095" y="15837"/>
                        <a:pt x="8036" y="16457"/>
                      </a:cubicBezTo>
                      <a:cubicBezTo>
                        <a:pt x="7124" y="11091"/>
                        <a:pt x="6070" y="5775"/>
                        <a:pt x="4970" y="455"/>
                      </a:cubicBezTo>
                      <a:cubicBezTo>
                        <a:pt x="4906" y="140"/>
                        <a:pt x="4666" y="0"/>
                        <a:pt x="4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44" name="Google Shape;644;p23"/>
          <p:cNvGrpSpPr/>
          <p:nvPr/>
        </p:nvGrpSpPr>
        <p:grpSpPr>
          <a:xfrm rot="483171">
            <a:off x="8200622" y="124831"/>
            <a:ext cx="795437" cy="470074"/>
            <a:chOff x="2295625" y="648078"/>
            <a:chExt cx="1166805" cy="689539"/>
          </a:xfrm>
        </p:grpSpPr>
        <p:sp>
          <p:nvSpPr>
            <p:cNvPr id="645" name="Google Shape;645;p23"/>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904"/>
        <p:cNvGrpSpPr/>
        <p:nvPr/>
      </p:nvGrpSpPr>
      <p:grpSpPr>
        <a:xfrm>
          <a:off x="0" y="0"/>
          <a:ext cx="0" cy="0"/>
          <a:chOff x="0" y="0"/>
          <a:chExt cx="0" cy="0"/>
        </a:xfrm>
      </p:grpSpPr>
      <p:sp>
        <p:nvSpPr>
          <p:cNvPr id="905" name="Google Shape;905;p31"/>
          <p:cNvSpPr/>
          <p:nvPr/>
        </p:nvSpPr>
        <p:spPr>
          <a:xfrm rot="-10673929" flipH="1">
            <a:off x="-156064" y="2519218"/>
            <a:ext cx="4664368" cy="3020273"/>
          </a:xfrm>
          <a:custGeom>
            <a:avLst/>
            <a:gdLst/>
            <a:ahLst/>
            <a:cxnLst/>
            <a:rect l="l" t="t" r="r" b="b"/>
            <a:pathLst>
              <a:path w="166845" h="93560" extrusionOk="0">
                <a:moveTo>
                  <a:pt x="5147" y="0"/>
                </a:moveTo>
                <a:cubicBezTo>
                  <a:pt x="4977" y="0"/>
                  <a:pt x="4806" y="6"/>
                  <a:pt x="4637" y="18"/>
                </a:cubicBezTo>
                <a:cubicBezTo>
                  <a:pt x="3701" y="103"/>
                  <a:pt x="2766" y="443"/>
                  <a:pt x="2426" y="1423"/>
                </a:cubicBezTo>
                <a:cubicBezTo>
                  <a:pt x="2127" y="2273"/>
                  <a:pt x="2382" y="3334"/>
                  <a:pt x="2467" y="4229"/>
                </a:cubicBezTo>
                <a:cubicBezTo>
                  <a:pt x="2637" y="6440"/>
                  <a:pt x="2807" y="8651"/>
                  <a:pt x="2936" y="10862"/>
                </a:cubicBezTo>
                <a:cubicBezTo>
                  <a:pt x="3232" y="15284"/>
                  <a:pt x="3446" y="19706"/>
                  <a:pt x="3531" y="24128"/>
                </a:cubicBezTo>
                <a:cubicBezTo>
                  <a:pt x="3742" y="32928"/>
                  <a:pt x="3616" y="41772"/>
                  <a:pt x="3106" y="50530"/>
                </a:cubicBezTo>
                <a:cubicBezTo>
                  <a:pt x="2256" y="64861"/>
                  <a:pt x="1" y="79273"/>
                  <a:pt x="1191" y="93560"/>
                </a:cubicBezTo>
                <a:lnTo>
                  <a:pt x="2766" y="93560"/>
                </a:lnTo>
                <a:cubicBezTo>
                  <a:pt x="10630" y="93349"/>
                  <a:pt x="19263" y="89607"/>
                  <a:pt x="23301" y="82505"/>
                </a:cubicBezTo>
                <a:cubicBezTo>
                  <a:pt x="24281" y="80763"/>
                  <a:pt x="24961" y="78763"/>
                  <a:pt x="24961" y="76722"/>
                </a:cubicBezTo>
                <a:cubicBezTo>
                  <a:pt x="25002" y="74596"/>
                  <a:pt x="24321" y="72555"/>
                  <a:pt x="23345" y="70644"/>
                </a:cubicBezTo>
                <a:cubicBezTo>
                  <a:pt x="21389" y="66902"/>
                  <a:pt x="18454" y="63711"/>
                  <a:pt x="16882" y="59800"/>
                </a:cubicBezTo>
                <a:cubicBezTo>
                  <a:pt x="15477" y="56313"/>
                  <a:pt x="15307" y="52316"/>
                  <a:pt x="17733" y="49255"/>
                </a:cubicBezTo>
                <a:cubicBezTo>
                  <a:pt x="19729" y="46748"/>
                  <a:pt x="22876" y="45387"/>
                  <a:pt x="25937" y="44748"/>
                </a:cubicBezTo>
                <a:cubicBezTo>
                  <a:pt x="27713" y="44389"/>
                  <a:pt x="29535" y="44236"/>
                  <a:pt x="31360" y="44236"/>
                </a:cubicBezTo>
                <a:cubicBezTo>
                  <a:pt x="33426" y="44236"/>
                  <a:pt x="35494" y="44432"/>
                  <a:pt x="37502" y="44748"/>
                </a:cubicBezTo>
                <a:cubicBezTo>
                  <a:pt x="41968" y="45428"/>
                  <a:pt x="46261" y="46833"/>
                  <a:pt x="50302" y="48830"/>
                </a:cubicBezTo>
                <a:cubicBezTo>
                  <a:pt x="54085" y="50786"/>
                  <a:pt x="57700" y="53252"/>
                  <a:pt x="61908" y="54316"/>
                </a:cubicBezTo>
                <a:cubicBezTo>
                  <a:pt x="63109" y="54637"/>
                  <a:pt x="64323" y="54793"/>
                  <a:pt x="65531" y="54793"/>
                </a:cubicBezTo>
                <a:cubicBezTo>
                  <a:pt x="68000" y="54793"/>
                  <a:pt x="70439" y="54141"/>
                  <a:pt x="72667" y="52911"/>
                </a:cubicBezTo>
                <a:cubicBezTo>
                  <a:pt x="75769" y="51211"/>
                  <a:pt x="78405" y="48449"/>
                  <a:pt x="79725" y="45132"/>
                </a:cubicBezTo>
                <a:cubicBezTo>
                  <a:pt x="81126" y="41516"/>
                  <a:pt x="80660" y="37520"/>
                  <a:pt x="81256" y="33778"/>
                </a:cubicBezTo>
                <a:cubicBezTo>
                  <a:pt x="81552" y="31951"/>
                  <a:pt x="82106" y="30121"/>
                  <a:pt x="83252" y="28635"/>
                </a:cubicBezTo>
                <a:cubicBezTo>
                  <a:pt x="84402" y="27145"/>
                  <a:pt x="86018" y="26040"/>
                  <a:pt x="87719" y="25233"/>
                </a:cubicBezTo>
                <a:cubicBezTo>
                  <a:pt x="90974" y="23730"/>
                  <a:pt x="94533" y="23131"/>
                  <a:pt x="98087" y="23131"/>
                </a:cubicBezTo>
                <a:cubicBezTo>
                  <a:pt x="98755" y="23131"/>
                  <a:pt x="99424" y="23152"/>
                  <a:pt x="100090" y="23192"/>
                </a:cubicBezTo>
                <a:cubicBezTo>
                  <a:pt x="109189" y="23788"/>
                  <a:pt x="117737" y="27485"/>
                  <a:pt x="126581" y="29441"/>
                </a:cubicBezTo>
                <a:cubicBezTo>
                  <a:pt x="130670" y="30375"/>
                  <a:pt x="134962" y="30993"/>
                  <a:pt x="139230" y="30993"/>
                </a:cubicBezTo>
                <a:cubicBezTo>
                  <a:pt x="144103" y="30993"/>
                  <a:pt x="148943" y="30187"/>
                  <a:pt x="153408" y="28125"/>
                </a:cubicBezTo>
                <a:cubicBezTo>
                  <a:pt x="159531" y="25318"/>
                  <a:pt x="164803" y="20257"/>
                  <a:pt x="166844" y="13794"/>
                </a:cubicBezTo>
                <a:cubicBezTo>
                  <a:pt x="164593" y="12733"/>
                  <a:pt x="162977" y="10393"/>
                  <a:pt x="163018" y="7886"/>
                </a:cubicBezTo>
                <a:cubicBezTo>
                  <a:pt x="160977" y="7631"/>
                  <a:pt x="158936" y="7416"/>
                  <a:pt x="156895" y="7205"/>
                </a:cubicBezTo>
                <a:cubicBezTo>
                  <a:pt x="143277" y="5879"/>
                  <a:pt x="129576" y="5587"/>
                  <a:pt x="115902" y="5587"/>
                </a:cubicBezTo>
                <a:cubicBezTo>
                  <a:pt x="112458" y="5587"/>
                  <a:pt x="109015" y="5605"/>
                  <a:pt x="105576" y="5630"/>
                </a:cubicBezTo>
                <a:cubicBezTo>
                  <a:pt x="95487" y="5707"/>
                  <a:pt x="85399" y="5870"/>
                  <a:pt x="75310" y="5870"/>
                </a:cubicBezTo>
                <a:cubicBezTo>
                  <a:pt x="68264" y="5870"/>
                  <a:pt x="61217" y="5790"/>
                  <a:pt x="54170" y="5545"/>
                </a:cubicBezTo>
                <a:cubicBezTo>
                  <a:pt x="45581" y="5205"/>
                  <a:pt x="37036" y="4654"/>
                  <a:pt x="28532" y="3675"/>
                </a:cubicBezTo>
                <a:cubicBezTo>
                  <a:pt x="24406" y="3209"/>
                  <a:pt x="20284" y="2654"/>
                  <a:pt x="16158" y="1933"/>
                </a:cubicBezTo>
                <a:cubicBezTo>
                  <a:pt x="14117" y="1593"/>
                  <a:pt x="12035" y="1253"/>
                  <a:pt x="9994" y="828"/>
                </a:cubicBezTo>
                <a:cubicBezTo>
                  <a:pt x="8455" y="520"/>
                  <a:pt x="6776" y="0"/>
                  <a:pt x="5147" y="0"/>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rot="10800000">
            <a:off x="7204431" y="-10527"/>
            <a:ext cx="1942444" cy="1028251"/>
          </a:xfrm>
          <a:custGeom>
            <a:avLst/>
            <a:gdLst/>
            <a:ahLst/>
            <a:cxnLst/>
            <a:rect l="l" t="t" r="r" b="b"/>
            <a:pathLst>
              <a:path w="44977" h="23809" extrusionOk="0">
                <a:moveTo>
                  <a:pt x="1" y="0"/>
                </a:moveTo>
                <a:lnTo>
                  <a:pt x="1" y="23809"/>
                </a:lnTo>
                <a:lnTo>
                  <a:pt x="44976" y="23809"/>
                </a:lnTo>
                <a:cubicBezTo>
                  <a:pt x="41589" y="17071"/>
                  <a:pt x="35270" y="11632"/>
                  <a:pt x="28241" y="9667"/>
                </a:cubicBezTo>
                <a:cubicBezTo>
                  <a:pt x="19705" y="7280"/>
                  <a:pt x="7070" y="6025"/>
                  <a:pt x="1" y="0"/>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7" name="Google Shape;907;p31"/>
          <p:cNvGrpSpPr/>
          <p:nvPr/>
        </p:nvGrpSpPr>
        <p:grpSpPr>
          <a:xfrm>
            <a:off x="211358" y="3526556"/>
            <a:ext cx="1322522" cy="1400834"/>
            <a:chOff x="346725" y="843103"/>
            <a:chExt cx="3288219" cy="3482930"/>
          </a:xfrm>
        </p:grpSpPr>
        <p:sp>
          <p:nvSpPr>
            <p:cNvPr id="908" name="Google Shape;908;p31"/>
            <p:cNvSpPr/>
            <p:nvPr/>
          </p:nvSpPr>
          <p:spPr>
            <a:xfrm>
              <a:off x="350915" y="2685526"/>
              <a:ext cx="3281929" cy="1640506"/>
            </a:xfrm>
            <a:custGeom>
              <a:avLst/>
              <a:gdLst/>
              <a:ahLst/>
              <a:cxnLst/>
              <a:rect l="l" t="t" r="r" b="b"/>
              <a:pathLst>
                <a:path w="150392" h="75175" extrusionOk="0">
                  <a:moveTo>
                    <a:pt x="0" y="0"/>
                  </a:moveTo>
                  <a:cubicBezTo>
                    <a:pt x="0" y="41541"/>
                    <a:pt x="33680" y="75175"/>
                    <a:pt x="75221" y="75175"/>
                  </a:cubicBezTo>
                  <a:cubicBezTo>
                    <a:pt x="116758" y="75175"/>
                    <a:pt x="150392" y="41541"/>
                    <a:pt x="150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1"/>
            <p:cNvSpPr/>
            <p:nvPr/>
          </p:nvSpPr>
          <p:spPr>
            <a:xfrm>
              <a:off x="767051" y="2707524"/>
              <a:ext cx="2450754" cy="1225399"/>
            </a:xfrm>
            <a:custGeom>
              <a:avLst/>
              <a:gdLst/>
              <a:ahLst/>
              <a:cxnLst/>
              <a:rect l="l" t="t" r="r" b="b"/>
              <a:pathLst>
                <a:path w="112304" h="56153" extrusionOk="0">
                  <a:moveTo>
                    <a:pt x="0" y="1"/>
                  </a:moveTo>
                  <a:cubicBezTo>
                    <a:pt x="0" y="30997"/>
                    <a:pt x="25106" y="56152"/>
                    <a:pt x="56152" y="56152"/>
                  </a:cubicBezTo>
                  <a:cubicBezTo>
                    <a:pt x="87149" y="56152"/>
                    <a:pt x="112304" y="30997"/>
                    <a:pt x="112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1"/>
            <p:cNvSpPr/>
            <p:nvPr/>
          </p:nvSpPr>
          <p:spPr>
            <a:xfrm>
              <a:off x="446018" y="2681337"/>
              <a:ext cx="1287135" cy="1461693"/>
            </a:xfrm>
            <a:custGeom>
              <a:avLst/>
              <a:gdLst/>
              <a:ahLst/>
              <a:cxnLst/>
              <a:rect l="l" t="t" r="r" b="b"/>
              <a:pathLst>
                <a:path w="58982" h="66981" extrusionOk="0">
                  <a:moveTo>
                    <a:pt x="0" y="1"/>
                  </a:moveTo>
                  <a:cubicBezTo>
                    <a:pt x="4266" y="1534"/>
                    <a:pt x="7620" y="4267"/>
                    <a:pt x="10637" y="7571"/>
                  </a:cubicBezTo>
                  <a:cubicBezTo>
                    <a:pt x="11421" y="8487"/>
                    <a:pt x="12284" y="8925"/>
                    <a:pt x="13408" y="8925"/>
                  </a:cubicBezTo>
                  <a:cubicBezTo>
                    <a:pt x="13520" y="8925"/>
                    <a:pt x="13635" y="8921"/>
                    <a:pt x="13753" y="8912"/>
                  </a:cubicBezTo>
                  <a:cubicBezTo>
                    <a:pt x="14122" y="8900"/>
                    <a:pt x="14506" y="8874"/>
                    <a:pt x="14882" y="8874"/>
                  </a:cubicBezTo>
                  <a:cubicBezTo>
                    <a:pt x="15919" y="8874"/>
                    <a:pt x="16902" y="9072"/>
                    <a:pt x="17394" y="10304"/>
                  </a:cubicBezTo>
                  <a:cubicBezTo>
                    <a:pt x="17969" y="11837"/>
                    <a:pt x="17536" y="13320"/>
                    <a:pt x="16578" y="14616"/>
                  </a:cubicBezTo>
                  <a:cubicBezTo>
                    <a:pt x="13178" y="19023"/>
                    <a:pt x="12936" y="23956"/>
                    <a:pt x="14086" y="29181"/>
                  </a:cubicBezTo>
                  <a:cubicBezTo>
                    <a:pt x="15094" y="33730"/>
                    <a:pt x="18303" y="36463"/>
                    <a:pt x="21944" y="38667"/>
                  </a:cubicBezTo>
                  <a:cubicBezTo>
                    <a:pt x="25347" y="40679"/>
                    <a:pt x="26352" y="43554"/>
                    <a:pt x="26018" y="47145"/>
                  </a:cubicBezTo>
                  <a:cubicBezTo>
                    <a:pt x="25635" y="51553"/>
                    <a:pt x="25968" y="55961"/>
                    <a:pt x="25777" y="60369"/>
                  </a:cubicBezTo>
                  <a:cubicBezTo>
                    <a:pt x="29084" y="62860"/>
                    <a:pt x="32580" y="65064"/>
                    <a:pt x="36317" y="66980"/>
                  </a:cubicBezTo>
                  <a:cubicBezTo>
                    <a:pt x="36413" y="66743"/>
                    <a:pt x="36605" y="66501"/>
                    <a:pt x="36846" y="66264"/>
                  </a:cubicBezTo>
                  <a:cubicBezTo>
                    <a:pt x="38893" y="64540"/>
                    <a:pt x="39043" y="60696"/>
                    <a:pt x="42735" y="60696"/>
                  </a:cubicBezTo>
                  <a:cubicBezTo>
                    <a:pt x="42845" y="60696"/>
                    <a:pt x="42958" y="60699"/>
                    <a:pt x="43075" y="60706"/>
                  </a:cubicBezTo>
                  <a:cubicBezTo>
                    <a:pt x="43216" y="60706"/>
                    <a:pt x="43504" y="59985"/>
                    <a:pt x="43649" y="59602"/>
                  </a:cubicBezTo>
                  <a:cubicBezTo>
                    <a:pt x="44366" y="57544"/>
                    <a:pt x="46045" y="55290"/>
                    <a:pt x="45612" y="53519"/>
                  </a:cubicBezTo>
                  <a:cubicBezTo>
                    <a:pt x="44462" y="48678"/>
                    <a:pt x="47770" y="48487"/>
                    <a:pt x="50690" y="47195"/>
                  </a:cubicBezTo>
                  <a:cubicBezTo>
                    <a:pt x="55098" y="45279"/>
                    <a:pt x="56011" y="43983"/>
                    <a:pt x="54861" y="40583"/>
                  </a:cubicBezTo>
                  <a:cubicBezTo>
                    <a:pt x="53565" y="36751"/>
                    <a:pt x="54332" y="33684"/>
                    <a:pt x="56490" y="30426"/>
                  </a:cubicBezTo>
                  <a:cubicBezTo>
                    <a:pt x="58981" y="26735"/>
                    <a:pt x="58260" y="24531"/>
                    <a:pt x="54477" y="22377"/>
                  </a:cubicBezTo>
                  <a:cubicBezTo>
                    <a:pt x="52944" y="21465"/>
                    <a:pt x="51361" y="20507"/>
                    <a:pt x="49732" y="19836"/>
                  </a:cubicBezTo>
                  <a:cubicBezTo>
                    <a:pt x="46283" y="18494"/>
                    <a:pt x="43120" y="16915"/>
                    <a:pt x="41541" y="13274"/>
                  </a:cubicBezTo>
                  <a:cubicBezTo>
                    <a:pt x="40922" y="11811"/>
                    <a:pt x="39975" y="10761"/>
                    <a:pt x="38283" y="10761"/>
                  </a:cubicBezTo>
                  <a:cubicBezTo>
                    <a:pt x="38144" y="10761"/>
                    <a:pt x="38000" y="10768"/>
                    <a:pt x="37850" y="10783"/>
                  </a:cubicBezTo>
                  <a:cubicBezTo>
                    <a:pt x="37799" y="10786"/>
                    <a:pt x="37750" y="10788"/>
                    <a:pt x="37702" y="10788"/>
                  </a:cubicBezTo>
                  <a:cubicBezTo>
                    <a:pt x="36487" y="10788"/>
                    <a:pt x="36216" y="9646"/>
                    <a:pt x="36079" y="8816"/>
                  </a:cubicBezTo>
                  <a:cubicBezTo>
                    <a:pt x="35553" y="6251"/>
                    <a:pt x="34214" y="5380"/>
                    <a:pt x="32496" y="5380"/>
                  </a:cubicBezTo>
                  <a:cubicBezTo>
                    <a:pt x="31711" y="5380"/>
                    <a:pt x="30848" y="5561"/>
                    <a:pt x="29947" y="5846"/>
                  </a:cubicBezTo>
                  <a:cubicBezTo>
                    <a:pt x="29385" y="6016"/>
                    <a:pt x="28865" y="6126"/>
                    <a:pt x="28396" y="6126"/>
                  </a:cubicBezTo>
                  <a:cubicBezTo>
                    <a:pt x="27546" y="6126"/>
                    <a:pt x="26864" y="5764"/>
                    <a:pt x="26401" y="4746"/>
                  </a:cubicBezTo>
                  <a:cubicBezTo>
                    <a:pt x="25594" y="2916"/>
                    <a:pt x="24679" y="2205"/>
                    <a:pt x="23683" y="2205"/>
                  </a:cubicBezTo>
                  <a:cubicBezTo>
                    <a:pt x="22669" y="2205"/>
                    <a:pt x="21570" y="2940"/>
                    <a:pt x="20411" y="3979"/>
                  </a:cubicBezTo>
                  <a:cubicBezTo>
                    <a:pt x="19740" y="4504"/>
                    <a:pt x="19023" y="4984"/>
                    <a:pt x="18257" y="5463"/>
                  </a:cubicBezTo>
                  <a:cubicBezTo>
                    <a:pt x="17326" y="6018"/>
                    <a:pt x="16542" y="6306"/>
                    <a:pt x="15858" y="6306"/>
                  </a:cubicBezTo>
                  <a:cubicBezTo>
                    <a:pt x="14711" y="6306"/>
                    <a:pt x="13844" y="5497"/>
                    <a:pt x="13032" y="3788"/>
                  </a:cubicBezTo>
                  <a:cubicBezTo>
                    <a:pt x="12699" y="3021"/>
                    <a:pt x="12457" y="2159"/>
                    <a:pt x="12316" y="1296"/>
                  </a:cubicBezTo>
                  <a:cubicBezTo>
                    <a:pt x="12220" y="721"/>
                    <a:pt x="12028" y="288"/>
                    <a:pt x="11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2040512" y="2681337"/>
              <a:ext cx="1442882" cy="1335821"/>
            </a:xfrm>
            <a:custGeom>
              <a:avLst/>
              <a:gdLst/>
              <a:ahLst/>
              <a:cxnLst/>
              <a:rect l="l" t="t" r="r" b="b"/>
              <a:pathLst>
                <a:path w="66119" h="61213" extrusionOk="0">
                  <a:moveTo>
                    <a:pt x="1" y="1"/>
                  </a:moveTo>
                  <a:cubicBezTo>
                    <a:pt x="718" y="2492"/>
                    <a:pt x="3355" y="5175"/>
                    <a:pt x="4742" y="7716"/>
                  </a:cubicBezTo>
                  <a:cubicBezTo>
                    <a:pt x="5367" y="8866"/>
                    <a:pt x="6275" y="9825"/>
                    <a:pt x="6996" y="10925"/>
                  </a:cubicBezTo>
                  <a:cubicBezTo>
                    <a:pt x="7918" y="12222"/>
                    <a:pt x="9169" y="12913"/>
                    <a:pt x="10478" y="12913"/>
                  </a:cubicBezTo>
                  <a:cubicBezTo>
                    <a:pt x="11345" y="12913"/>
                    <a:pt x="12238" y="12610"/>
                    <a:pt x="13079" y="11979"/>
                  </a:cubicBezTo>
                  <a:cubicBezTo>
                    <a:pt x="14107" y="11203"/>
                    <a:pt x="15259" y="11071"/>
                    <a:pt x="16436" y="11071"/>
                  </a:cubicBezTo>
                  <a:cubicBezTo>
                    <a:pt x="17046" y="11071"/>
                    <a:pt x="17663" y="11107"/>
                    <a:pt x="18273" y="11107"/>
                  </a:cubicBezTo>
                  <a:cubicBezTo>
                    <a:pt x="19392" y="11107"/>
                    <a:pt x="20485" y="10986"/>
                    <a:pt x="21465" y="10304"/>
                  </a:cubicBezTo>
                  <a:cubicBezTo>
                    <a:pt x="21482" y="10292"/>
                    <a:pt x="21504" y="10287"/>
                    <a:pt x="21530" y="10287"/>
                  </a:cubicBezTo>
                  <a:cubicBezTo>
                    <a:pt x="21718" y="10287"/>
                    <a:pt x="22109" y="10570"/>
                    <a:pt x="22278" y="10783"/>
                  </a:cubicBezTo>
                  <a:cubicBezTo>
                    <a:pt x="23957" y="12316"/>
                    <a:pt x="25919" y="13370"/>
                    <a:pt x="28027" y="14278"/>
                  </a:cubicBezTo>
                  <a:cubicBezTo>
                    <a:pt x="25440" y="17249"/>
                    <a:pt x="25011" y="17490"/>
                    <a:pt x="26973" y="20890"/>
                  </a:cubicBezTo>
                  <a:cubicBezTo>
                    <a:pt x="29131" y="24581"/>
                    <a:pt x="27502" y="29035"/>
                    <a:pt x="29993" y="32534"/>
                  </a:cubicBezTo>
                  <a:cubicBezTo>
                    <a:pt x="30281" y="32918"/>
                    <a:pt x="29848" y="33972"/>
                    <a:pt x="29610" y="34642"/>
                  </a:cubicBezTo>
                  <a:cubicBezTo>
                    <a:pt x="27406" y="40150"/>
                    <a:pt x="28077" y="45420"/>
                    <a:pt x="30856" y="50549"/>
                  </a:cubicBezTo>
                  <a:cubicBezTo>
                    <a:pt x="30998" y="50645"/>
                    <a:pt x="31189" y="50691"/>
                    <a:pt x="31381" y="50741"/>
                  </a:cubicBezTo>
                  <a:cubicBezTo>
                    <a:pt x="32435" y="53374"/>
                    <a:pt x="33106" y="56107"/>
                    <a:pt x="32772" y="58981"/>
                  </a:cubicBezTo>
                  <a:cubicBezTo>
                    <a:pt x="32650" y="60147"/>
                    <a:pt x="32968" y="61212"/>
                    <a:pt x="34011" y="61212"/>
                  </a:cubicBezTo>
                  <a:cubicBezTo>
                    <a:pt x="34210" y="61212"/>
                    <a:pt x="34435" y="61173"/>
                    <a:pt x="34689" y="61089"/>
                  </a:cubicBezTo>
                  <a:cubicBezTo>
                    <a:pt x="38330" y="59844"/>
                    <a:pt x="42642" y="60752"/>
                    <a:pt x="45612" y="57302"/>
                  </a:cubicBezTo>
                  <a:cubicBezTo>
                    <a:pt x="47050" y="55627"/>
                    <a:pt x="48533" y="54190"/>
                    <a:pt x="48150" y="51745"/>
                  </a:cubicBezTo>
                  <a:cubicBezTo>
                    <a:pt x="48008" y="50595"/>
                    <a:pt x="48629" y="49782"/>
                    <a:pt x="49491" y="48966"/>
                  </a:cubicBezTo>
                  <a:cubicBezTo>
                    <a:pt x="50308" y="48153"/>
                    <a:pt x="51216" y="47049"/>
                    <a:pt x="50691" y="45854"/>
                  </a:cubicBezTo>
                  <a:cubicBezTo>
                    <a:pt x="49395" y="42737"/>
                    <a:pt x="51216" y="41204"/>
                    <a:pt x="53516" y="40054"/>
                  </a:cubicBezTo>
                  <a:cubicBezTo>
                    <a:pt x="56057" y="38859"/>
                    <a:pt x="56632" y="37038"/>
                    <a:pt x="56440" y="34401"/>
                  </a:cubicBezTo>
                  <a:cubicBezTo>
                    <a:pt x="56153" y="31047"/>
                    <a:pt x="56390" y="27693"/>
                    <a:pt x="56249" y="24294"/>
                  </a:cubicBezTo>
                  <a:cubicBezTo>
                    <a:pt x="56103" y="20986"/>
                    <a:pt x="58836" y="19119"/>
                    <a:pt x="60223" y="16724"/>
                  </a:cubicBezTo>
                  <a:cubicBezTo>
                    <a:pt x="62285" y="13274"/>
                    <a:pt x="63435" y="9537"/>
                    <a:pt x="64823" y="5846"/>
                  </a:cubicBezTo>
                  <a:cubicBezTo>
                    <a:pt x="65064" y="5225"/>
                    <a:pt x="65685" y="4409"/>
                    <a:pt x="64919" y="3738"/>
                  </a:cubicBezTo>
                  <a:cubicBezTo>
                    <a:pt x="64768" y="3611"/>
                    <a:pt x="64620" y="3562"/>
                    <a:pt x="64475" y="3562"/>
                  </a:cubicBezTo>
                  <a:cubicBezTo>
                    <a:pt x="64019" y="3562"/>
                    <a:pt x="63583" y="4037"/>
                    <a:pt x="63148" y="4075"/>
                  </a:cubicBezTo>
                  <a:cubicBezTo>
                    <a:pt x="62155" y="4106"/>
                    <a:pt x="60864" y="5014"/>
                    <a:pt x="59930" y="5014"/>
                  </a:cubicBezTo>
                  <a:cubicBezTo>
                    <a:pt x="59465" y="5014"/>
                    <a:pt x="59089" y="4789"/>
                    <a:pt x="58882" y="4121"/>
                  </a:cubicBezTo>
                  <a:cubicBezTo>
                    <a:pt x="58403" y="2542"/>
                    <a:pt x="61136" y="2013"/>
                    <a:pt x="62669" y="1534"/>
                  </a:cubicBezTo>
                  <a:cubicBezTo>
                    <a:pt x="63914" y="1105"/>
                    <a:pt x="65064" y="626"/>
                    <a:pt x="66118" y="1"/>
                  </a:cubicBezTo>
                  <a:lnTo>
                    <a:pt x="57686" y="1"/>
                  </a:lnTo>
                  <a:cubicBezTo>
                    <a:pt x="57540" y="1009"/>
                    <a:pt x="57399" y="2063"/>
                    <a:pt x="57540" y="3067"/>
                  </a:cubicBezTo>
                  <a:cubicBezTo>
                    <a:pt x="56007" y="2971"/>
                    <a:pt x="56057" y="1584"/>
                    <a:pt x="55195" y="1247"/>
                  </a:cubicBezTo>
                  <a:cubicBezTo>
                    <a:pt x="55003" y="817"/>
                    <a:pt x="54761" y="434"/>
                    <a:pt x="54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771219" y="2729455"/>
              <a:ext cx="961936" cy="1070634"/>
            </a:xfrm>
            <a:custGeom>
              <a:avLst/>
              <a:gdLst/>
              <a:ahLst/>
              <a:cxnLst/>
              <a:rect l="l" t="t" r="r" b="b"/>
              <a:pathLst>
                <a:path w="44080" h="49061" extrusionOk="0">
                  <a:moveTo>
                    <a:pt x="8781" y="0"/>
                  </a:moveTo>
                  <a:cubicBezTo>
                    <a:pt x="7767" y="0"/>
                    <a:pt x="6668" y="735"/>
                    <a:pt x="5509" y="1774"/>
                  </a:cubicBezTo>
                  <a:cubicBezTo>
                    <a:pt x="4838" y="2299"/>
                    <a:pt x="4121" y="2779"/>
                    <a:pt x="3355" y="3258"/>
                  </a:cubicBezTo>
                  <a:cubicBezTo>
                    <a:pt x="2421" y="3805"/>
                    <a:pt x="1639" y="4093"/>
                    <a:pt x="951" y="4093"/>
                  </a:cubicBezTo>
                  <a:cubicBezTo>
                    <a:pt x="614" y="4093"/>
                    <a:pt x="300" y="4024"/>
                    <a:pt x="1" y="3882"/>
                  </a:cubicBezTo>
                  <a:lnTo>
                    <a:pt x="1" y="3882"/>
                  </a:lnTo>
                  <a:cubicBezTo>
                    <a:pt x="97" y="4841"/>
                    <a:pt x="192" y="5749"/>
                    <a:pt x="334" y="6661"/>
                  </a:cubicBezTo>
                  <a:cubicBezTo>
                    <a:pt x="1246" y="6707"/>
                    <a:pt x="2059" y="6995"/>
                    <a:pt x="2492" y="8099"/>
                  </a:cubicBezTo>
                  <a:cubicBezTo>
                    <a:pt x="3067" y="9632"/>
                    <a:pt x="2634" y="11115"/>
                    <a:pt x="1676" y="12411"/>
                  </a:cubicBezTo>
                  <a:cubicBezTo>
                    <a:pt x="1580" y="12506"/>
                    <a:pt x="1534" y="12552"/>
                    <a:pt x="1484" y="12648"/>
                  </a:cubicBezTo>
                  <a:cubicBezTo>
                    <a:pt x="5463" y="28555"/>
                    <a:pt x="16195" y="41778"/>
                    <a:pt x="30472" y="49061"/>
                  </a:cubicBezTo>
                  <a:cubicBezTo>
                    <a:pt x="30760" y="46378"/>
                    <a:pt x="33443" y="46044"/>
                    <a:pt x="35788" y="44990"/>
                  </a:cubicBezTo>
                  <a:cubicBezTo>
                    <a:pt x="40196" y="43074"/>
                    <a:pt x="41109" y="41778"/>
                    <a:pt x="39959" y="38378"/>
                  </a:cubicBezTo>
                  <a:cubicBezTo>
                    <a:pt x="38663" y="34546"/>
                    <a:pt x="39430" y="31479"/>
                    <a:pt x="41588" y="28221"/>
                  </a:cubicBezTo>
                  <a:cubicBezTo>
                    <a:pt x="44079" y="24530"/>
                    <a:pt x="43358" y="22326"/>
                    <a:pt x="39575" y="20172"/>
                  </a:cubicBezTo>
                  <a:cubicBezTo>
                    <a:pt x="38042" y="19260"/>
                    <a:pt x="36459" y="18302"/>
                    <a:pt x="34830" y="17631"/>
                  </a:cubicBezTo>
                  <a:cubicBezTo>
                    <a:pt x="31381" y="16289"/>
                    <a:pt x="28218" y="14710"/>
                    <a:pt x="26639" y="11069"/>
                  </a:cubicBezTo>
                  <a:cubicBezTo>
                    <a:pt x="26020" y="9606"/>
                    <a:pt x="25073" y="8556"/>
                    <a:pt x="23381" y="8556"/>
                  </a:cubicBezTo>
                  <a:cubicBezTo>
                    <a:pt x="23242" y="8556"/>
                    <a:pt x="23098" y="8563"/>
                    <a:pt x="22948" y="8578"/>
                  </a:cubicBezTo>
                  <a:cubicBezTo>
                    <a:pt x="22897" y="8581"/>
                    <a:pt x="22848" y="8583"/>
                    <a:pt x="22800" y="8583"/>
                  </a:cubicBezTo>
                  <a:cubicBezTo>
                    <a:pt x="21585" y="8583"/>
                    <a:pt x="21314" y="7441"/>
                    <a:pt x="21177" y="6611"/>
                  </a:cubicBezTo>
                  <a:cubicBezTo>
                    <a:pt x="20651" y="4046"/>
                    <a:pt x="19312" y="3175"/>
                    <a:pt x="17594" y="3175"/>
                  </a:cubicBezTo>
                  <a:cubicBezTo>
                    <a:pt x="16809" y="3175"/>
                    <a:pt x="15946" y="3356"/>
                    <a:pt x="15045" y="3641"/>
                  </a:cubicBezTo>
                  <a:cubicBezTo>
                    <a:pt x="14483" y="3811"/>
                    <a:pt x="13963" y="3921"/>
                    <a:pt x="13494" y="3921"/>
                  </a:cubicBezTo>
                  <a:cubicBezTo>
                    <a:pt x="12644" y="3921"/>
                    <a:pt x="11962" y="3559"/>
                    <a:pt x="11499" y="2541"/>
                  </a:cubicBezTo>
                  <a:cubicBezTo>
                    <a:pt x="10692" y="711"/>
                    <a:pt x="9777" y="0"/>
                    <a:pt x="8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2050987" y="2707524"/>
              <a:ext cx="1166827" cy="1012106"/>
            </a:xfrm>
            <a:custGeom>
              <a:avLst/>
              <a:gdLst/>
              <a:ahLst/>
              <a:cxnLst/>
              <a:rect l="l" t="t" r="r" b="b"/>
              <a:pathLst>
                <a:path w="53469" h="46379" extrusionOk="0">
                  <a:moveTo>
                    <a:pt x="0" y="1"/>
                  </a:moveTo>
                  <a:cubicBezTo>
                    <a:pt x="1004" y="2155"/>
                    <a:pt x="3112" y="4408"/>
                    <a:pt x="4262" y="6516"/>
                  </a:cubicBezTo>
                  <a:cubicBezTo>
                    <a:pt x="4887" y="7666"/>
                    <a:pt x="5795" y="8625"/>
                    <a:pt x="6516" y="9725"/>
                  </a:cubicBezTo>
                  <a:cubicBezTo>
                    <a:pt x="7438" y="11022"/>
                    <a:pt x="8689" y="11713"/>
                    <a:pt x="9998" y="11713"/>
                  </a:cubicBezTo>
                  <a:cubicBezTo>
                    <a:pt x="10865" y="11713"/>
                    <a:pt x="11758" y="11410"/>
                    <a:pt x="12599" y="10779"/>
                  </a:cubicBezTo>
                  <a:cubicBezTo>
                    <a:pt x="13627" y="10003"/>
                    <a:pt x="14779" y="9871"/>
                    <a:pt x="15956" y="9871"/>
                  </a:cubicBezTo>
                  <a:cubicBezTo>
                    <a:pt x="16566" y="9871"/>
                    <a:pt x="17183" y="9907"/>
                    <a:pt x="17793" y="9907"/>
                  </a:cubicBezTo>
                  <a:cubicBezTo>
                    <a:pt x="18912" y="9907"/>
                    <a:pt x="20005" y="9786"/>
                    <a:pt x="20985" y="9104"/>
                  </a:cubicBezTo>
                  <a:cubicBezTo>
                    <a:pt x="21002" y="9092"/>
                    <a:pt x="21024" y="9087"/>
                    <a:pt x="21050" y="9087"/>
                  </a:cubicBezTo>
                  <a:cubicBezTo>
                    <a:pt x="21238" y="9087"/>
                    <a:pt x="21629" y="9370"/>
                    <a:pt x="21798" y="9583"/>
                  </a:cubicBezTo>
                  <a:cubicBezTo>
                    <a:pt x="23477" y="11116"/>
                    <a:pt x="25439" y="12170"/>
                    <a:pt x="27547" y="13078"/>
                  </a:cubicBezTo>
                  <a:cubicBezTo>
                    <a:pt x="24960" y="16049"/>
                    <a:pt x="24531" y="16290"/>
                    <a:pt x="26493" y="19690"/>
                  </a:cubicBezTo>
                  <a:cubicBezTo>
                    <a:pt x="28651" y="23381"/>
                    <a:pt x="27022" y="27835"/>
                    <a:pt x="29513" y="31334"/>
                  </a:cubicBezTo>
                  <a:cubicBezTo>
                    <a:pt x="29801" y="31718"/>
                    <a:pt x="29368" y="32772"/>
                    <a:pt x="29130" y="33442"/>
                  </a:cubicBezTo>
                  <a:cubicBezTo>
                    <a:pt x="27355" y="37896"/>
                    <a:pt x="27451" y="42162"/>
                    <a:pt x="28984" y="46378"/>
                  </a:cubicBezTo>
                  <a:cubicBezTo>
                    <a:pt x="43741" y="36221"/>
                    <a:pt x="53469" y="19261"/>
                    <a:pt x="53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346725" y="1030475"/>
              <a:ext cx="3286119" cy="1643605"/>
            </a:xfrm>
            <a:custGeom>
              <a:avLst/>
              <a:gdLst/>
              <a:ahLst/>
              <a:cxnLst/>
              <a:rect l="l" t="t" r="r" b="b"/>
              <a:pathLst>
                <a:path w="150584" h="75317" extrusionOk="0">
                  <a:moveTo>
                    <a:pt x="75267" y="0"/>
                  </a:moveTo>
                  <a:cubicBezTo>
                    <a:pt x="33730" y="0"/>
                    <a:pt x="1" y="33730"/>
                    <a:pt x="1" y="75316"/>
                  </a:cubicBezTo>
                  <a:lnTo>
                    <a:pt x="150584" y="75316"/>
                  </a:lnTo>
                  <a:cubicBezTo>
                    <a:pt x="150584" y="33730"/>
                    <a:pt x="116854" y="0"/>
                    <a:pt x="75267" y="0"/>
                  </a:cubicBezTo>
                  <a:close/>
                </a:path>
              </a:pathLst>
            </a:custGeom>
            <a:solidFill>
              <a:srgbClr val="09A5A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5" name="Google Shape;915;p31"/>
            <p:cNvGrpSpPr/>
            <p:nvPr/>
          </p:nvGrpSpPr>
          <p:grpSpPr>
            <a:xfrm>
              <a:off x="437660" y="1598540"/>
              <a:ext cx="3112641" cy="1043096"/>
              <a:chOff x="437660" y="1598540"/>
              <a:chExt cx="3112641" cy="1043096"/>
            </a:xfrm>
          </p:grpSpPr>
          <p:sp>
            <p:nvSpPr>
              <p:cNvPr id="916" name="Google Shape;916;p31"/>
              <p:cNvSpPr/>
              <p:nvPr/>
            </p:nvSpPr>
            <p:spPr>
              <a:xfrm>
                <a:off x="437660" y="1598540"/>
                <a:ext cx="1689607" cy="1023257"/>
              </a:xfrm>
              <a:custGeom>
                <a:avLst/>
                <a:gdLst/>
                <a:ahLst/>
                <a:cxnLst/>
                <a:rect l="l" t="t" r="r" b="b"/>
                <a:pathLst>
                  <a:path w="77425" h="46890" extrusionOk="0">
                    <a:moveTo>
                      <a:pt x="27623" y="1"/>
                    </a:moveTo>
                    <a:cubicBezTo>
                      <a:pt x="11973" y="1"/>
                      <a:pt x="0" y="46890"/>
                      <a:pt x="0" y="46890"/>
                    </a:cubicBezTo>
                    <a:lnTo>
                      <a:pt x="77425" y="46890"/>
                    </a:lnTo>
                    <a:cubicBezTo>
                      <a:pt x="77425" y="46890"/>
                      <a:pt x="70575" y="21018"/>
                      <a:pt x="63435" y="20681"/>
                    </a:cubicBezTo>
                    <a:cubicBezTo>
                      <a:pt x="63366" y="20677"/>
                      <a:pt x="63298" y="20676"/>
                      <a:pt x="63230" y="20676"/>
                    </a:cubicBezTo>
                    <a:cubicBezTo>
                      <a:pt x="56150" y="20676"/>
                      <a:pt x="51073" y="37691"/>
                      <a:pt x="51073" y="37691"/>
                    </a:cubicBezTo>
                    <a:cubicBezTo>
                      <a:pt x="51073" y="37691"/>
                      <a:pt x="40679" y="2283"/>
                      <a:pt x="29034" y="129"/>
                    </a:cubicBezTo>
                    <a:cubicBezTo>
                      <a:pt x="28561" y="42"/>
                      <a:pt x="28090" y="1"/>
                      <a:pt x="27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936417" y="1598649"/>
                <a:ext cx="569807" cy="752680"/>
              </a:xfrm>
              <a:custGeom>
                <a:avLst/>
                <a:gdLst/>
                <a:ahLst/>
                <a:cxnLst/>
                <a:rect l="l" t="t" r="r" b="b"/>
                <a:pathLst>
                  <a:path w="26111" h="34491" extrusionOk="0">
                    <a:moveTo>
                      <a:pt x="4808" y="0"/>
                    </a:moveTo>
                    <a:cubicBezTo>
                      <a:pt x="3163" y="0"/>
                      <a:pt x="1537" y="526"/>
                      <a:pt x="1" y="1465"/>
                    </a:cubicBezTo>
                    <a:cubicBezTo>
                      <a:pt x="9104" y="6015"/>
                      <a:pt x="6996" y="30595"/>
                      <a:pt x="19357" y="34186"/>
                    </a:cubicBezTo>
                    <a:cubicBezTo>
                      <a:pt x="20097" y="34399"/>
                      <a:pt x="20763" y="34490"/>
                      <a:pt x="21361" y="34490"/>
                    </a:cubicBezTo>
                    <a:cubicBezTo>
                      <a:pt x="24950" y="34490"/>
                      <a:pt x="26110" y="31216"/>
                      <a:pt x="26110" y="31216"/>
                    </a:cubicBezTo>
                    <a:cubicBezTo>
                      <a:pt x="22469" y="20917"/>
                      <a:pt x="14662" y="1703"/>
                      <a:pt x="6179" y="124"/>
                    </a:cubicBezTo>
                    <a:cubicBezTo>
                      <a:pt x="5722" y="40"/>
                      <a:pt x="5264" y="0"/>
                      <a:pt x="4808" y="0"/>
                    </a:cubicBezTo>
                    <a:close/>
                  </a:path>
                </a:pathLst>
              </a:custGeom>
              <a:solidFill>
                <a:srgbClr val="FFFFFF">
                  <a:alpha val="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1741498" y="2049767"/>
                <a:ext cx="361773" cy="497138"/>
              </a:xfrm>
              <a:custGeom>
                <a:avLst/>
                <a:gdLst/>
                <a:ahLst/>
                <a:cxnLst/>
                <a:rect l="l" t="t" r="r" b="b"/>
                <a:pathLst>
                  <a:path w="16578" h="22781" extrusionOk="0">
                    <a:moveTo>
                      <a:pt x="3517" y="1"/>
                    </a:moveTo>
                    <a:cubicBezTo>
                      <a:pt x="2287" y="1"/>
                      <a:pt x="1100" y="477"/>
                      <a:pt x="0" y="1345"/>
                    </a:cubicBezTo>
                    <a:cubicBezTo>
                      <a:pt x="4983" y="4940"/>
                      <a:pt x="9008" y="20080"/>
                      <a:pt x="14182" y="22476"/>
                    </a:cubicBezTo>
                    <a:cubicBezTo>
                      <a:pt x="14623" y="22684"/>
                      <a:pt x="15043" y="22781"/>
                      <a:pt x="15435" y="22781"/>
                    </a:cubicBezTo>
                    <a:cubicBezTo>
                      <a:pt x="15849" y="22781"/>
                      <a:pt x="16233" y="22673"/>
                      <a:pt x="16578" y="22476"/>
                    </a:cubicBezTo>
                    <a:cubicBezTo>
                      <a:pt x="14374" y="15289"/>
                      <a:pt x="9149" y="245"/>
                      <a:pt x="3688" y="4"/>
                    </a:cubicBezTo>
                    <a:cubicBezTo>
                      <a:pt x="3631" y="2"/>
                      <a:pt x="3574" y="1"/>
                      <a:pt x="3517" y="1"/>
                    </a:cubicBezTo>
                    <a:close/>
                  </a:path>
                </a:pathLst>
              </a:custGeom>
              <a:solidFill>
                <a:srgbClr val="FFFFFF">
                  <a:alpha val="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1989251" y="1945891"/>
                <a:ext cx="1561051" cy="695745"/>
              </a:xfrm>
              <a:custGeom>
                <a:avLst/>
                <a:gdLst/>
                <a:ahLst/>
                <a:cxnLst/>
                <a:rect l="l" t="t" r="r" b="b"/>
                <a:pathLst>
                  <a:path w="71534" h="31882" extrusionOk="0">
                    <a:moveTo>
                      <a:pt x="52857" y="0"/>
                    </a:moveTo>
                    <a:cubicBezTo>
                      <a:pt x="52356" y="0"/>
                      <a:pt x="51842" y="23"/>
                      <a:pt x="51315" y="68"/>
                    </a:cubicBezTo>
                    <a:cubicBezTo>
                      <a:pt x="41066" y="1040"/>
                      <a:pt x="33753" y="11663"/>
                      <a:pt x="23888" y="11663"/>
                    </a:cubicBezTo>
                    <a:cubicBezTo>
                      <a:pt x="23516" y="11663"/>
                      <a:pt x="23140" y="11648"/>
                      <a:pt x="22760" y="11617"/>
                    </a:cubicBezTo>
                    <a:cubicBezTo>
                      <a:pt x="21737" y="11543"/>
                      <a:pt x="20533" y="11493"/>
                      <a:pt x="19236" y="11493"/>
                    </a:cubicBezTo>
                    <a:cubicBezTo>
                      <a:pt x="14577" y="11493"/>
                      <a:pt x="8723" y="12145"/>
                      <a:pt x="5800" y="14729"/>
                    </a:cubicBezTo>
                    <a:cubicBezTo>
                      <a:pt x="2108" y="17941"/>
                      <a:pt x="338" y="26086"/>
                      <a:pt x="0" y="31881"/>
                    </a:cubicBezTo>
                    <a:lnTo>
                      <a:pt x="71534" y="31881"/>
                    </a:lnTo>
                    <a:cubicBezTo>
                      <a:pt x="71534" y="22129"/>
                      <a:pt x="68653" y="0"/>
                      <a:pt x="52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2000795" y="1945564"/>
                <a:ext cx="1271401" cy="596780"/>
              </a:xfrm>
              <a:custGeom>
                <a:avLst/>
                <a:gdLst/>
                <a:ahLst/>
                <a:cxnLst/>
                <a:rect l="l" t="t" r="r" b="b"/>
                <a:pathLst>
                  <a:path w="58261" h="27347" extrusionOk="0">
                    <a:moveTo>
                      <a:pt x="52416" y="0"/>
                    </a:moveTo>
                    <a:cubicBezTo>
                      <a:pt x="51889" y="0"/>
                      <a:pt x="51346" y="27"/>
                      <a:pt x="50786" y="83"/>
                    </a:cubicBezTo>
                    <a:cubicBezTo>
                      <a:pt x="40537" y="1055"/>
                      <a:pt x="33224" y="11678"/>
                      <a:pt x="23359" y="11678"/>
                    </a:cubicBezTo>
                    <a:cubicBezTo>
                      <a:pt x="22987" y="11678"/>
                      <a:pt x="22611" y="11663"/>
                      <a:pt x="22231" y="11632"/>
                    </a:cubicBezTo>
                    <a:cubicBezTo>
                      <a:pt x="21208" y="11558"/>
                      <a:pt x="20004" y="11508"/>
                      <a:pt x="18707" y="11508"/>
                    </a:cubicBezTo>
                    <a:cubicBezTo>
                      <a:pt x="14048" y="11508"/>
                      <a:pt x="8194" y="12160"/>
                      <a:pt x="5271" y="14744"/>
                    </a:cubicBezTo>
                    <a:cubicBezTo>
                      <a:pt x="2492" y="17189"/>
                      <a:pt x="767" y="22410"/>
                      <a:pt x="0" y="27347"/>
                    </a:cubicBezTo>
                    <a:cubicBezTo>
                      <a:pt x="2204" y="24614"/>
                      <a:pt x="5366" y="22172"/>
                      <a:pt x="7954" y="20398"/>
                    </a:cubicBezTo>
                    <a:cubicBezTo>
                      <a:pt x="11353" y="18002"/>
                      <a:pt x="14995" y="16519"/>
                      <a:pt x="19019" y="15990"/>
                    </a:cubicBezTo>
                    <a:cubicBezTo>
                      <a:pt x="29080" y="14986"/>
                      <a:pt x="40246" y="13977"/>
                      <a:pt x="48820" y="8182"/>
                    </a:cubicBezTo>
                    <a:cubicBezTo>
                      <a:pt x="51169" y="6553"/>
                      <a:pt x="54761" y="3008"/>
                      <a:pt x="58260" y="1233"/>
                    </a:cubicBezTo>
                    <a:cubicBezTo>
                      <a:pt x="56522" y="461"/>
                      <a:pt x="54600" y="0"/>
                      <a:pt x="52416" y="0"/>
                    </a:cubicBezTo>
                    <a:close/>
                  </a:path>
                </a:pathLst>
              </a:custGeom>
              <a:solidFill>
                <a:srgbClr val="FFFFFF">
                  <a:alpha val="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1"/>
            <p:cNvGrpSpPr/>
            <p:nvPr/>
          </p:nvGrpSpPr>
          <p:grpSpPr>
            <a:xfrm>
              <a:off x="348825" y="2523515"/>
              <a:ext cx="3286119" cy="300038"/>
              <a:chOff x="329725" y="2523515"/>
              <a:chExt cx="3286119" cy="300038"/>
            </a:xfrm>
          </p:grpSpPr>
          <p:sp>
            <p:nvSpPr>
              <p:cNvPr id="922" name="Google Shape;922;p31"/>
              <p:cNvSpPr/>
              <p:nvPr/>
            </p:nvSpPr>
            <p:spPr>
              <a:xfrm>
                <a:off x="329725" y="2523515"/>
                <a:ext cx="3286119" cy="300038"/>
              </a:xfrm>
              <a:custGeom>
                <a:avLst/>
                <a:gdLst/>
                <a:ahLst/>
                <a:cxnLst/>
                <a:rect l="l" t="t" r="r" b="b"/>
                <a:pathLst>
                  <a:path w="150584" h="13749" extrusionOk="0">
                    <a:moveTo>
                      <a:pt x="75267" y="0"/>
                    </a:moveTo>
                    <a:cubicBezTo>
                      <a:pt x="33730" y="0"/>
                      <a:pt x="1" y="3066"/>
                      <a:pt x="1" y="6899"/>
                    </a:cubicBezTo>
                    <a:cubicBezTo>
                      <a:pt x="1" y="10682"/>
                      <a:pt x="33730" y="13749"/>
                      <a:pt x="75267" y="13749"/>
                    </a:cubicBezTo>
                    <a:cubicBezTo>
                      <a:pt x="116854" y="13749"/>
                      <a:pt x="150584" y="10682"/>
                      <a:pt x="150584" y="6899"/>
                    </a:cubicBezTo>
                    <a:cubicBezTo>
                      <a:pt x="150584" y="3066"/>
                      <a:pt x="116854" y="0"/>
                      <a:pt x="75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329725" y="2523515"/>
                <a:ext cx="3286119" cy="300038"/>
              </a:xfrm>
              <a:custGeom>
                <a:avLst/>
                <a:gdLst/>
                <a:ahLst/>
                <a:cxnLst/>
                <a:rect l="l" t="t" r="r" b="b"/>
                <a:pathLst>
                  <a:path w="150584" h="13749" extrusionOk="0">
                    <a:moveTo>
                      <a:pt x="75267" y="0"/>
                    </a:moveTo>
                    <a:cubicBezTo>
                      <a:pt x="33730" y="0"/>
                      <a:pt x="1" y="3066"/>
                      <a:pt x="1" y="6899"/>
                    </a:cubicBezTo>
                    <a:cubicBezTo>
                      <a:pt x="1" y="10682"/>
                      <a:pt x="33730" y="13749"/>
                      <a:pt x="75267" y="13749"/>
                    </a:cubicBezTo>
                    <a:cubicBezTo>
                      <a:pt x="116854" y="13749"/>
                      <a:pt x="150584" y="10682"/>
                      <a:pt x="150584" y="6899"/>
                    </a:cubicBezTo>
                    <a:cubicBezTo>
                      <a:pt x="150584" y="3066"/>
                      <a:pt x="116854" y="0"/>
                      <a:pt x="75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31"/>
            <p:cNvSpPr/>
            <p:nvPr/>
          </p:nvSpPr>
          <p:spPr>
            <a:xfrm>
              <a:off x="1827239" y="1469590"/>
              <a:ext cx="553069" cy="552066"/>
            </a:xfrm>
            <a:custGeom>
              <a:avLst/>
              <a:gdLst/>
              <a:ahLst/>
              <a:cxnLst/>
              <a:rect l="l" t="t" r="r" b="b"/>
              <a:pathLst>
                <a:path w="25344" h="25298" extrusionOk="0">
                  <a:moveTo>
                    <a:pt x="12649" y="1"/>
                  </a:moveTo>
                  <a:cubicBezTo>
                    <a:pt x="5700" y="1"/>
                    <a:pt x="0" y="5654"/>
                    <a:pt x="0" y="12649"/>
                  </a:cubicBezTo>
                  <a:cubicBezTo>
                    <a:pt x="0" y="19644"/>
                    <a:pt x="5700" y="25298"/>
                    <a:pt x="12649" y="25298"/>
                  </a:cubicBezTo>
                  <a:cubicBezTo>
                    <a:pt x="19644" y="25298"/>
                    <a:pt x="25343" y="19644"/>
                    <a:pt x="25343" y="12649"/>
                  </a:cubicBezTo>
                  <a:cubicBezTo>
                    <a:pt x="25343" y="5654"/>
                    <a:pt x="19644" y="1"/>
                    <a:pt x="12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2375664" y="2679547"/>
              <a:ext cx="922633" cy="94906"/>
            </a:xfrm>
            <a:custGeom>
              <a:avLst/>
              <a:gdLst/>
              <a:ahLst/>
              <a:cxnLst/>
              <a:rect l="l" t="t" r="r" b="b"/>
              <a:pathLst>
                <a:path w="42279" h="4349" extrusionOk="0">
                  <a:moveTo>
                    <a:pt x="42087" y="0"/>
                  </a:moveTo>
                  <a:cubicBezTo>
                    <a:pt x="41991" y="0"/>
                    <a:pt x="41895" y="60"/>
                    <a:pt x="41895" y="179"/>
                  </a:cubicBezTo>
                  <a:cubicBezTo>
                    <a:pt x="41700" y="2415"/>
                    <a:pt x="39002" y="2693"/>
                    <a:pt x="36952" y="2693"/>
                  </a:cubicBezTo>
                  <a:cubicBezTo>
                    <a:pt x="36497" y="2693"/>
                    <a:pt x="36073" y="2679"/>
                    <a:pt x="35716" y="2670"/>
                  </a:cubicBezTo>
                  <a:cubicBezTo>
                    <a:pt x="33033" y="2528"/>
                    <a:pt x="30396" y="1999"/>
                    <a:pt x="27713" y="1712"/>
                  </a:cubicBezTo>
                  <a:cubicBezTo>
                    <a:pt x="27060" y="1643"/>
                    <a:pt x="26400" y="1612"/>
                    <a:pt x="25737" y="1612"/>
                  </a:cubicBezTo>
                  <a:cubicBezTo>
                    <a:pt x="22266" y="1612"/>
                    <a:pt x="18685" y="2452"/>
                    <a:pt x="15306" y="3053"/>
                  </a:cubicBezTo>
                  <a:cubicBezTo>
                    <a:pt x="12515" y="3564"/>
                    <a:pt x="9709" y="3954"/>
                    <a:pt x="6904" y="3954"/>
                  </a:cubicBezTo>
                  <a:cubicBezTo>
                    <a:pt x="4701" y="3954"/>
                    <a:pt x="2500" y="3713"/>
                    <a:pt x="308" y="3103"/>
                  </a:cubicBezTo>
                  <a:cubicBezTo>
                    <a:pt x="287" y="3093"/>
                    <a:pt x="266" y="3088"/>
                    <a:pt x="247" y="3088"/>
                  </a:cubicBezTo>
                  <a:cubicBezTo>
                    <a:pt x="90" y="3088"/>
                    <a:pt x="1" y="3396"/>
                    <a:pt x="212" y="3437"/>
                  </a:cubicBezTo>
                  <a:cubicBezTo>
                    <a:pt x="2461" y="4091"/>
                    <a:pt x="4719" y="4348"/>
                    <a:pt x="6983" y="4348"/>
                  </a:cubicBezTo>
                  <a:cubicBezTo>
                    <a:pt x="9688" y="4348"/>
                    <a:pt x="12401" y="3981"/>
                    <a:pt x="15114" y="3486"/>
                  </a:cubicBezTo>
                  <a:cubicBezTo>
                    <a:pt x="18591" y="2868"/>
                    <a:pt x="22222" y="2031"/>
                    <a:pt x="25808" y="2031"/>
                  </a:cubicBezTo>
                  <a:cubicBezTo>
                    <a:pt x="26670" y="2031"/>
                    <a:pt x="27530" y="2079"/>
                    <a:pt x="28384" y="2191"/>
                  </a:cubicBezTo>
                  <a:cubicBezTo>
                    <a:pt x="31131" y="2545"/>
                    <a:pt x="33879" y="3064"/>
                    <a:pt x="36627" y="3064"/>
                  </a:cubicBezTo>
                  <a:cubicBezTo>
                    <a:pt x="36850" y="3064"/>
                    <a:pt x="37072" y="3060"/>
                    <a:pt x="37295" y="3053"/>
                  </a:cubicBezTo>
                  <a:cubicBezTo>
                    <a:pt x="39262" y="3007"/>
                    <a:pt x="42087" y="2624"/>
                    <a:pt x="42278" y="179"/>
                  </a:cubicBezTo>
                  <a:cubicBezTo>
                    <a:pt x="42278" y="60"/>
                    <a:pt x="42182" y="0"/>
                    <a:pt x="42087" y="0"/>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3107007" y="2662875"/>
              <a:ext cx="133925" cy="40830"/>
            </a:xfrm>
            <a:custGeom>
              <a:avLst/>
              <a:gdLst/>
              <a:ahLst/>
              <a:cxnLst/>
              <a:rect l="l" t="t" r="r" b="b"/>
              <a:pathLst>
                <a:path w="6137" h="1871" extrusionOk="0">
                  <a:moveTo>
                    <a:pt x="5858" y="1"/>
                  </a:moveTo>
                  <a:cubicBezTo>
                    <a:pt x="5800" y="1"/>
                    <a:pt x="5742" y="24"/>
                    <a:pt x="5699" y="80"/>
                  </a:cubicBezTo>
                  <a:cubicBezTo>
                    <a:pt x="4877" y="1265"/>
                    <a:pt x="3465" y="1500"/>
                    <a:pt x="2072" y="1500"/>
                  </a:cubicBezTo>
                  <a:cubicBezTo>
                    <a:pt x="1437" y="1500"/>
                    <a:pt x="807" y="1452"/>
                    <a:pt x="237" y="1422"/>
                  </a:cubicBezTo>
                  <a:cubicBezTo>
                    <a:pt x="224" y="1419"/>
                    <a:pt x="211" y="1418"/>
                    <a:pt x="199" y="1418"/>
                  </a:cubicBezTo>
                  <a:cubicBezTo>
                    <a:pt x="0" y="1418"/>
                    <a:pt x="13" y="1762"/>
                    <a:pt x="237" y="1805"/>
                  </a:cubicBezTo>
                  <a:cubicBezTo>
                    <a:pt x="801" y="1832"/>
                    <a:pt x="1400" y="1870"/>
                    <a:pt x="1998" y="1870"/>
                  </a:cubicBezTo>
                  <a:cubicBezTo>
                    <a:pt x="3534" y="1870"/>
                    <a:pt x="5071" y="1618"/>
                    <a:pt x="6036" y="272"/>
                  </a:cubicBezTo>
                  <a:cubicBezTo>
                    <a:pt x="6136" y="136"/>
                    <a:pt x="5999" y="1"/>
                    <a:pt x="5858" y="1"/>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1"/>
            <p:cNvSpPr/>
            <p:nvPr/>
          </p:nvSpPr>
          <p:spPr>
            <a:xfrm>
              <a:off x="2099062" y="2555136"/>
              <a:ext cx="233304" cy="132135"/>
            </a:xfrm>
            <a:custGeom>
              <a:avLst/>
              <a:gdLst/>
              <a:ahLst/>
              <a:cxnLst/>
              <a:rect l="l" t="t" r="r" b="b"/>
              <a:pathLst>
                <a:path w="10691" h="6055" extrusionOk="0">
                  <a:moveTo>
                    <a:pt x="2607" y="0"/>
                  </a:moveTo>
                  <a:cubicBezTo>
                    <a:pt x="2571" y="0"/>
                    <a:pt x="2533" y="11"/>
                    <a:pt x="2492" y="34"/>
                  </a:cubicBezTo>
                  <a:cubicBezTo>
                    <a:pt x="1772" y="609"/>
                    <a:pt x="334" y="1522"/>
                    <a:pt x="480" y="2622"/>
                  </a:cubicBezTo>
                  <a:cubicBezTo>
                    <a:pt x="576" y="3484"/>
                    <a:pt x="1772" y="3772"/>
                    <a:pt x="2492" y="3963"/>
                  </a:cubicBezTo>
                  <a:cubicBezTo>
                    <a:pt x="3880" y="4300"/>
                    <a:pt x="5317" y="4442"/>
                    <a:pt x="6709" y="4684"/>
                  </a:cubicBezTo>
                  <a:cubicBezTo>
                    <a:pt x="7809" y="4875"/>
                    <a:pt x="9583" y="5017"/>
                    <a:pt x="10254" y="5975"/>
                  </a:cubicBezTo>
                  <a:cubicBezTo>
                    <a:pt x="10295" y="6032"/>
                    <a:pt x="10354" y="6055"/>
                    <a:pt x="10412" y="6055"/>
                  </a:cubicBezTo>
                  <a:cubicBezTo>
                    <a:pt x="10552" y="6055"/>
                    <a:pt x="10690" y="5919"/>
                    <a:pt x="10587" y="5784"/>
                  </a:cubicBezTo>
                  <a:cubicBezTo>
                    <a:pt x="10062" y="5067"/>
                    <a:pt x="9104" y="4826"/>
                    <a:pt x="8337" y="4634"/>
                  </a:cubicBezTo>
                  <a:cubicBezTo>
                    <a:pt x="6996" y="4300"/>
                    <a:pt x="5654" y="4155"/>
                    <a:pt x="4313" y="3917"/>
                  </a:cubicBezTo>
                  <a:cubicBezTo>
                    <a:pt x="3259" y="3772"/>
                    <a:pt x="2059" y="3630"/>
                    <a:pt x="1197" y="3055"/>
                  </a:cubicBezTo>
                  <a:cubicBezTo>
                    <a:pt x="1" y="2238"/>
                    <a:pt x="2155" y="801"/>
                    <a:pt x="2684" y="372"/>
                  </a:cubicBezTo>
                  <a:cubicBezTo>
                    <a:pt x="2881" y="251"/>
                    <a:pt x="2783" y="0"/>
                    <a:pt x="2607" y="0"/>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1"/>
            <p:cNvSpPr/>
            <p:nvPr/>
          </p:nvSpPr>
          <p:spPr>
            <a:xfrm>
              <a:off x="2183014" y="2735631"/>
              <a:ext cx="106363" cy="47202"/>
            </a:xfrm>
            <a:custGeom>
              <a:avLst/>
              <a:gdLst/>
              <a:ahLst/>
              <a:cxnLst/>
              <a:rect l="l" t="t" r="r" b="b"/>
              <a:pathLst>
                <a:path w="4874" h="2163" extrusionOk="0">
                  <a:moveTo>
                    <a:pt x="281" y="0"/>
                  </a:moveTo>
                  <a:cubicBezTo>
                    <a:pt x="73" y="0"/>
                    <a:pt x="0" y="344"/>
                    <a:pt x="224" y="387"/>
                  </a:cubicBezTo>
                  <a:cubicBezTo>
                    <a:pt x="1853" y="675"/>
                    <a:pt x="2907" y="2112"/>
                    <a:pt x="4632" y="2162"/>
                  </a:cubicBezTo>
                  <a:cubicBezTo>
                    <a:pt x="4874" y="2162"/>
                    <a:pt x="4874" y="1779"/>
                    <a:pt x="4632" y="1779"/>
                  </a:cubicBezTo>
                  <a:cubicBezTo>
                    <a:pt x="2957" y="1729"/>
                    <a:pt x="1903" y="292"/>
                    <a:pt x="320" y="4"/>
                  </a:cubicBezTo>
                  <a:cubicBezTo>
                    <a:pt x="307" y="2"/>
                    <a:pt x="294" y="0"/>
                    <a:pt x="281" y="0"/>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1"/>
            <p:cNvSpPr/>
            <p:nvPr/>
          </p:nvSpPr>
          <p:spPr>
            <a:xfrm>
              <a:off x="1978798" y="2584313"/>
              <a:ext cx="140122" cy="106494"/>
            </a:xfrm>
            <a:custGeom>
              <a:avLst/>
              <a:gdLst/>
              <a:ahLst/>
              <a:cxnLst/>
              <a:rect l="l" t="t" r="r" b="b"/>
              <a:pathLst>
                <a:path w="6421" h="4880" extrusionOk="0">
                  <a:moveTo>
                    <a:pt x="1890" y="1"/>
                  </a:moveTo>
                  <a:cubicBezTo>
                    <a:pt x="1851" y="1"/>
                    <a:pt x="1811" y="12"/>
                    <a:pt x="1775" y="39"/>
                  </a:cubicBezTo>
                  <a:cubicBezTo>
                    <a:pt x="671" y="951"/>
                    <a:pt x="0" y="2243"/>
                    <a:pt x="1342" y="3251"/>
                  </a:cubicBezTo>
                  <a:cubicBezTo>
                    <a:pt x="2683" y="4255"/>
                    <a:pt x="4504" y="4688"/>
                    <a:pt x="6183" y="4880"/>
                  </a:cubicBezTo>
                  <a:cubicBezTo>
                    <a:pt x="6420" y="4880"/>
                    <a:pt x="6420" y="4497"/>
                    <a:pt x="6183" y="4497"/>
                  </a:cubicBezTo>
                  <a:cubicBezTo>
                    <a:pt x="4887" y="4351"/>
                    <a:pt x="3546" y="4018"/>
                    <a:pt x="2396" y="3443"/>
                  </a:cubicBezTo>
                  <a:cubicBezTo>
                    <a:pt x="1821" y="3155"/>
                    <a:pt x="1200" y="2772"/>
                    <a:pt x="1008" y="2197"/>
                  </a:cubicBezTo>
                  <a:cubicBezTo>
                    <a:pt x="721" y="1430"/>
                    <a:pt x="1533" y="710"/>
                    <a:pt x="2062" y="326"/>
                  </a:cubicBezTo>
                  <a:cubicBezTo>
                    <a:pt x="2218" y="211"/>
                    <a:pt x="2058" y="1"/>
                    <a:pt x="1890" y="1"/>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1"/>
            <p:cNvSpPr/>
            <p:nvPr/>
          </p:nvSpPr>
          <p:spPr>
            <a:xfrm>
              <a:off x="2089613" y="1985892"/>
              <a:ext cx="220669" cy="197123"/>
            </a:xfrm>
            <a:custGeom>
              <a:avLst/>
              <a:gdLst/>
              <a:ahLst/>
              <a:cxnLst/>
              <a:rect l="l" t="t" r="r" b="b"/>
              <a:pathLst>
                <a:path w="10112" h="9033" extrusionOk="0">
                  <a:moveTo>
                    <a:pt x="4352" y="1"/>
                  </a:moveTo>
                  <a:cubicBezTo>
                    <a:pt x="4209" y="1"/>
                    <a:pt x="4053" y="34"/>
                    <a:pt x="3884" y="106"/>
                  </a:cubicBezTo>
                  <a:cubicBezTo>
                    <a:pt x="2684" y="631"/>
                    <a:pt x="3021" y="2501"/>
                    <a:pt x="3163" y="3459"/>
                  </a:cubicBezTo>
                  <a:cubicBezTo>
                    <a:pt x="2935" y="2975"/>
                    <a:pt x="2476" y="2707"/>
                    <a:pt x="2024" y="2707"/>
                  </a:cubicBezTo>
                  <a:cubicBezTo>
                    <a:pt x="1626" y="2707"/>
                    <a:pt x="1233" y="2915"/>
                    <a:pt x="1009" y="3364"/>
                  </a:cubicBezTo>
                  <a:cubicBezTo>
                    <a:pt x="480" y="4322"/>
                    <a:pt x="1296" y="5230"/>
                    <a:pt x="1967" y="5855"/>
                  </a:cubicBezTo>
                  <a:cubicBezTo>
                    <a:pt x="767" y="5997"/>
                    <a:pt x="1" y="7147"/>
                    <a:pt x="913" y="8201"/>
                  </a:cubicBezTo>
                  <a:cubicBezTo>
                    <a:pt x="1489" y="8841"/>
                    <a:pt x="2577" y="9033"/>
                    <a:pt x="3608" y="9033"/>
                  </a:cubicBezTo>
                  <a:cubicBezTo>
                    <a:pt x="4121" y="9033"/>
                    <a:pt x="4619" y="8985"/>
                    <a:pt x="5033" y="8921"/>
                  </a:cubicBezTo>
                  <a:cubicBezTo>
                    <a:pt x="6375" y="8680"/>
                    <a:pt x="8433" y="8155"/>
                    <a:pt x="9250" y="7051"/>
                  </a:cubicBezTo>
                  <a:cubicBezTo>
                    <a:pt x="10112" y="5951"/>
                    <a:pt x="9729" y="4655"/>
                    <a:pt x="8337" y="4609"/>
                  </a:cubicBezTo>
                  <a:cubicBezTo>
                    <a:pt x="8816" y="3939"/>
                    <a:pt x="8816" y="2451"/>
                    <a:pt x="8004" y="2068"/>
                  </a:cubicBezTo>
                  <a:cubicBezTo>
                    <a:pt x="7856" y="1990"/>
                    <a:pt x="7707" y="1957"/>
                    <a:pt x="7559" y="1957"/>
                  </a:cubicBezTo>
                  <a:cubicBezTo>
                    <a:pt x="6890" y="1957"/>
                    <a:pt x="6247" y="2651"/>
                    <a:pt x="5896" y="3122"/>
                  </a:cubicBezTo>
                  <a:cubicBezTo>
                    <a:pt x="5851" y="2267"/>
                    <a:pt x="5541" y="1"/>
                    <a:pt x="4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1"/>
            <p:cNvSpPr/>
            <p:nvPr/>
          </p:nvSpPr>
          <p:spPr>
            <a:xfrm>
              <a:off x="2155954" y="2066309"/>
              <a:ext cx="78452" cy="205481"/>
            </a:xfrm>
            <a:custGeom>
              <a:avLst/>
              <a:gdLst/>
              <a:ahLst/>
              <a:cxnLst/>
              <a:rect l="l" t="t" r="r" b="b"/>
              <a:pathLst>
                <a:path w="3595" h="9416" extrusionOk="0">
                  <a:moveTo>
                    <a:pt x="1704" y="1"/>
                  </a:moveTo>
                  <a:cubicBezTo>
                    <a:pt x="1584" y="1"/>
                    <a:pt x="1464" y="85"/>
                    <a:pt x="1464" y="254"/>
                  </a:cubicBezTo>
                  <a:lnTo>
                    <a:pt x="1464" y="1929"/>
                  </a:lnTo>
                  <a:cubicBezTo>
                    <a:pt x="1081" y="1691"/>
                    <a:pt x="748" y="1403"/>
                    <a:pt x="506" y="1020"/>
                  </a:cubicBezTo>
                  <a:cubicBezTo>
                    <a:pt x="490" y="969"/>
                    <a:pt x="450" y="948"/>
                    <a:pt x="409" y="948"/>
                  </a:cubicBezTo>
                  <a:cubicBezTo>
                    <a:pt x="332" y="948"/>
                    <a:pt x="252" y="1021"/>
                    <a:pt x="315" y="1116"/>
                  </a:cubicBezTo>
                  <a:cubicBezTo>
                    <a:pt x="556" y="1641"/>
                    <a:pt x="985" y="1978"/>
                    <a:pt x="1464" y="2216"/>
                  </a:cubicBezTo>
                  <a:lnTo>
                    <a:pt x="1464" y="4374"/>
                  </a:lnTo>
                  <a:cubicBezTo>
                    <a:pt x="1273" y="4324"/>
                    <a:pt x="1131" y="4228"/>
                    <a:pt x="985" y="4086"/>
                  </a:cubicBezTo>
                  <a:lnTo>
                    <a:pt x="1131" y="3512"/>
                  </a:lnTo>
                  <a:cubicBezTo>
                    <a:pt x="1158" y="3427"/>
                    <a:pt x="1089" y="3376"/>
                    <a:pt x="1016" y="3376"/>
                  </a:cubicBezTo>
                  <a:cubicBezTo>
                    <a:pt x="964" y="3376"/>
                    <a:pt x="910" y="3402"/>
                    <a:pt x="890" y="3462"/>
                  </a:cubicBezTo>
                  <a:cubicBezTo>
                    <a:pt x="890" y="3607"/>
                    <a:pt x="844" y="3749"/>
                    <a:pt x="794" y="3895"/>
                  </a:cubicBezTo>
                  <a:cubicBezTo>
                    <a:pt x="556" y="3653"/>
                    <a:pt x="364" y="3366"/>
                    <a:pt x="269" y="3078"/>
                  </a:cubicBezTo>
                  <a:cubicBezTo>
                    <a:pt x="248" y="3019"/>
                    <a:pt x="194" y="2993"/>
                    <a:pt x="142" y="2993"/>
                  </a:cubicBezTo>
                  <a:cubicBezTo>
                    <a:pt x="70" y="2993"/>
                    <a:pt x="0" y="3044"/>
                    <a:pt x="27" y="3128"/>
                  </a:cubicBezTo>
                  <a:cubicBezTo>
                    <a:pt x="269" y="3749"/>
                    <a:pt x="794" y="4420"/>
                    <a:pt x="1464" y="4661"/>
                  </a:cubicBezTo>
                  <a:lnTo>
                    <a:pt x="1464" y="4757"/>
                  </a:lnTo>
                  <a:cubicBezTo>
                    <a:pt x="1464" y="6241"/>
                    <a:pt x="1273" y="7678"/>
                    <a:pt x="1273" y="9165"/>
                  </a:cubicBezTo>
                  <a:cubicBezTo>
                    <a:pt x="1273" y="9332"/>
                    <a:pt x="1393" y="9415"/>
                    <a:pt x="1512" y="9415"/>
                  </a:cubicBezTo>
                  <a:cubicBezTo>
                    <a:pt x="1632" y="9415"/>
                    <a:pt x="1752" y="9332"/>
                    <a:pt x="1752" y="9165"/>
                  </a:cubicBezTo>
                  <a:cubicBezTo>
                    <a:pt x="1752" y="7774"/>
                    <a:pt x="1944" y="6386"/>
                    <a:pt x="1944" y="4995"/>
                  </a:cubicBezTo>
                  <a:cubicBezTo>
                    <a:pt x="2185" y="4803"/>
                    <a:pt x="2423" y="4566"/>
                    <a:pt x="2664" y="4374"/>
                  </a:cubicBezTo>
                  <a:cubicBezTo>
                    <a:pt x="2806" y="4420"/>
                    <a:pt x="2998" y="4420"/>
                    <a:pt x="3189" y="4470"/>
                  </a:cubicBezTo>
                  <a:cubicBezTo>
                    <a:pt x="3381" y="4470"/>
                    <a:pt x="3431" y="4228"/>
                    <a:pt x="3285" y="4228"/>
                  </a:cubicBezTo>
                  <a:cubicBezTo>
                    <a:pt x="3143" y="4182"/>
                    <a:pt x="2952" y="4182"/>
                    <a:pt x="2806" y="4132"/>
                  </a:cubicBezTo>
                  <a:cubicBezTo>
                    <a:pt x="3093" y="3799"/>
                    <a:pt x="3335" y="3462"/>
                    <a:pt x="3527" y="3078"/>
                  </a:cubicBezTo>
                  <a:cubicBezTo>
                    <a:pt x="3594" y="2978"/>
                    <a:pt x="3494" y="2876"/>
                    <a:pt x="3413" y="2876"/>
                  </a:cubicBezTo>
                  <a:cubicBezTo>
                    <a:pt x="3379" y="2876"/>
                    <a:pt x="3348" y="2894"/>
                    <a:pt x="3335" y="2937"/>
                  </a:cubicBezTo>
                  <a:cubicBezTo>
                    <a:pt x="3239" y="3128"/>
                    <a:pt x="3093" y="3320"/>
                    <a:pt x="2998" y="3512"/>
                  </a:cubicBezTo>
                  <a:cubicBezTo>
                    <a:pt x="2952" y="3320"/>
                    <a:pt x="2952" y="3128"/>
                    <a:pt x="2952" y="2937"/>
                  </a:cubicBezTo>
                  <a:cubicBezTo>
                    <a:pt x="2952" y="2864"/>
                    <a:pt x="2891" y="2827"/>
                    <a:pt x="2831" y="2827"/>
                  </a:cubicBezTo>
                  <a:cubicBezTo>
                    <a:pt x="2771" y="2827"/>
                    <a:pt x="2710" y="2864"/>
                    <a:pt x="2710" y="2937"/>
                  </a:cubicBezTo>
                  <a:cubicBezTo>
                    <a:pt x="2710" y="3224"/>
                    <a:pt x="2710" y="3512"/>
                    <a:pt x="2806" y="3799"/>
                  </a:cubicBezTo>
                  <a:cubicBezTo>
                    <a:pt x="2568" y="4086"/>
                    <a:pt x="2281" y="4420"/>
                    <a:pt x="1944" y="4661"/>
                  </a:cubicBezTo>
                  <a:cubicBezTo>
                    <a:pt x="1993" y="4037"/>
                    <a:pt x="1993" y="3366"/>
                    <a:pt x="1944" y="2745"/>
                  </a:cubicBezTo>
                  <a:cubicBezTo>
                    <a:pt x="2327" y="2553"/>
                    <a:pt x="2519" y="2170"/>
                    <a:pt x="2710" y="1787"/>
                  </a:cubicBezTo>
                  <a:cubicBezTo>
                    <a:pt x="2743" y="1692"/>
                    <a:pt x="2673" y="1619"/>
                    <a:pt x="2594" y="1619"/>
                  </a:cubicBezTo>
                  <a:cubicBezTo>
                    <a:pt x="2551" y="1619"/>
                    <a:pt x="2506" y="1640"/>
                    <a:pt x="2473" y="1691"/>
                  </a:cubicBezTo>
                  <a:cubicBezTo>
                    <a:pt x="2377" y="1978"/>
                    <a:pt x="2185" y="2216"/>
                    <a:pt x="1944" y="2458"/>
                  </a:cubicBezTo>
                  <a:lnTo>
                    <a:pt x="1944" y="254"/>
                  </a:lnTo>
                  <a:cubicBezTo>
                    <a:pt x="1944" y="85"/>
                    <a:pt x="1824"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1"/>
            <p:cNvSpPr/>
            <p:nvPr/>
          </p:nvSpPr>
          <p:spPr>
            <a:xfrm>
              <a:off x="2374006" y="1999641"/>
              <a:ext cx="554161" cy="641996"/>
            </a:xfrm>
            <a:custGeom>
              <a:avLst/>
              <a:gdLst/>
              <a:ahLst/>
              <a:cxnLst/>
              <a:rect l="l" t="t" r="r" b="b"/>
              <a:pathLst>
                <a:path w="25394" h="29419" extrusionOk="0">
                  <a:moveTo>
                    <a:pt x="25394" y="1"/>
                  </a:moveTo>
                  <a:cubicBezTo>
                    <a:pt x="25393" y="1"/>
                    <a:pt x="18448" y="4025"/>
                    <a:pt x="14999" y="6133"/>
                  </a:cubicBezTo>
                  <a:cubicBezTo>
                    <a:pt x="11166" y="8483"/>
                    <a:pt x="5750" y="8816"/>
                    <a:pt x="5750" y="8816"/>
                  </a:cubicBezTo>
                  <a:cubicBezTo>
                    <a:pt x="5750" y="8816"/>
                    <a:pt x="1" y="13512"/>
                    <a:pt x="1200" y="29418"/>
                  </a:cubicBezTo>
                  <a:lnTo>
                    <a:pt x="20028" y="29418"/>
                  </a:lnTo>
                  <a:cubicBezTo>
                    <a:pt x="18878" y="7955"/>
                    <a:pt x="25393" y="1"/>
                    <a:pt x="25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2290360" y="2536063"/>
              <a:ext cx="613801" cy="166222"/>
            </a:xfrm>
            <a:custGeom>
              <a:avLst/>
              <a:gdLst/>
              <a:ahLst/>
              <a:cxnLst/>
              <a:rect l="l" t="t" r="r" b="b"/>
              <a:pathLst>
                <a:path w="28127" h="7617" extrusionOk="0">
                  <a:moveTo>
                    <a:pt x="6421" y="0"/>
                  </a:moveTo>
                  <a:cubicBezTo>
                    <a:pt x="4746" y="0"/>
                    <a:pt x="3309" y="1054"/>
                    <a:pt x="2734" y="2587"/>
                  </a:cubicBezTo>
                  <a:cubicBezTo>
                    <a:pt x="2684" y="2587"/>
                    <a:pt x="2588" y="2537"/>
                    <a:pt x="2542" y="2537"/>
                  </a:cubicBezTo>
                  <a:cubicBezTo>
                    <a:pt x="1151" y="2537"/>
                    <a:pt x="1" y="3687"/>
                    <a:pt x="1" y="5079"/>
                  </a:cubicBezTo>
                  <a:cubicBezTo>
                    <a:pt x="1" y="6516"/>
                    <a:pt x="1151" y="7616"/>
                    <a:pt x="2542" y="7616"/>
                  </a:cubicBezTo>
                  <a:lnTo>
                    <a:pt x="24677" y="7616"/>
                  </a:lnTo>
                  <a:cubicBezTo>
                    <a:pt x="26593" y="7616"/>
                    <a:pt x="28127" y="6083"/>
                    <a:pt x="28127" y="4216"/>
                  </a:cubicBezTo>
                  <a:cubicBezTo>
                    <a:pt x="28127" y="2300"/>
                    <a:pt x="26593" y="767"/>
                    <a:pt x="24677" y="767"/>
                  </a:cubicBezTo>
                  <a:cubicBezTo>
                    <a:pt x="24052" y="767"/>
                    <a:pt x="23431" y="958"/>
                    <a:pt x="22902" y="1292"/>
                  </a:cubicBezTo>
                  <a:cubicBezTo>
                    <a:pt x="22423" y="575"/>
                    <a:pt x="21611" y="96"/>
                    <a:pt x="20652" y="96"/>
                  </a:cubicBezTo>
                  <a:cubicBezTo>
                    <a:pt x="19119" y="96"/>
                    <a:pt x="17920" y="1292"/>
                    <a:pt x="17920" y="2825"/>
                  </a:cubicBezTo>
                  <a:cubicBezTo>
                    <a:pt x="17920" y="3162"/>
                    <a:pt x="17969" y="3450"/>
                    <a:pt x="18065" y="3737"/>
                  </a:cubicBezTo>
                  <a:cubicBezTo>
                    <a:pt x="17778" y="3546"/>
                    <a:pt x="17490" y="3400"/>
                    <a:pt x="17107" y="3400"/>
                  </a:cubicBezTo>
                  <a:cubicBezTo>
                    <a:pt x="16866" y="3400"/>
                    <a:pt x="16578" y="3496"/>
                    <a:pt x="16386" y="3592"/>
                  </a:cubicBezTo>
                  <a:cubicBezTo>
                    <a:pt x="15957" y="2204"/>
                    <a:pt x="14662" y="1246"/>
                    <a:pt x="13128" y="1246"/>
                  </a:cubicBezTo>
                  <a:cubicBezTo>
                    <a:pt x="11883" y="1246"/>
                    <a:pt x="10783" y="1917"/>
                    <a:pt x="10208" y="2921"/>
                  </a:cubicBezTo>
                  <a:cubicBezTo>
                    <a:pt x="9775" y="1246"/>
                    <a:pt x="8241" y="0"/>
                    <a:pt x="6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2499486" y="1999641"/>
              <a:ext cx="428681" cy="192409"/>
            </a:xfrm>
            <a:custGeom>
              <a:avLst/>
              <a:gdLst/>
              <a:ahLst/>
              <a:cxnLst/>
              <a:rect l="l" t="t" r="r" b="b"/>
              <a:pathLst>
                <a:path w="19644" h="8817" extrusionOk="0">
                  <a:moveTo>
                    <a:pt x="19644" y="1"/>
                  </a:moveTo>
                  <a:cubicBezTo>
                    <a:pt x="19644" y="1"/>
                    <a:pt x="19502" y="192"/>
                    <a:pt x="19260" y="576"/>
                  </a:cubicBezTo>
                  <a:lnTo>
                    <a:pt x="19260" y="576"/>
                  </a:lnTo>
                  <a:cubicBezTo>
                    <a:pt x="19502" y="192"/>
                    <a:pt x="19644" y="1"/>
                    <a:pt x="19644" y="1"/>
                  </a:cubicBezTo>
                  <a:close/>
                  <a:moveTo>
                    <a:pt x="19644" y="1"/>
                  </a:moveTo>
                  <a:cubicBezTo>
                    <a:pt x="19644" y="1"/>
                    <a:pt x="12698" y="4025"/>
                    <a:pt x="9249" y="6133"/>
                  </a:cubicBezTo>
                  <a:cubicBezTo>
                    <a:pt x="5416" y="8483"/>
                    <a:pt x="0" y="8816"/>
                    <a:pt x="0" y="8816"/>
                  </a:cubicBezTo>
                  <a:lnTo>
                    <a:pt x="0" y="8816"/>
                  </a:lnTo>
                  <a:lnTo>
                    <a:pt x="0" y="8816"/>
                  </a:lnTo>
                  <a:cubicBezTo>
                    <a:pt x="0" y="8816"/>
                    <a:pt x="5416" y="8483"/>
                    <a:pt x="9249" y="6133"/>
                  </a:cubicBezTo>
                  <a:cubicBezTo>
                    <a:pt x="12698" y="4025"/>
                    <a:pt x="19644" y="1"/>
                    <a:pt x="19644" y="1"/>
                  </a:cubicBezTo>
                  <a:close/>
                </a:path>
              </a:pathLst>
            </a:custGeom>
            <a:solidFill>
              <a:srgbClr val="ADE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1"/>
            <p:cNvSpPr/>
            <p:nvPr/>
          </p:nvSpPr>
          <p:spPr>
            <a:xfrm>
              <a:off x="2819406" y="2012189"/>
              <a:ext cx="100405" cy="322056"/>
            </a:xfrm>
            <a:custGeom>
              <a:avLst/>
              <a:gdLst/>
              <a:ahLst/>
              <a:cxnLst/>
              <a:rect l="l" t="t" r="r" b="b"/>
              <a:pathLst>
                <a:path w="4601" h="14758" extrusionOk="0">
                  <a:moveTo>
                    <a:pt x="863" y="9870"/>
                  </a:moveTo>
                  <a:lnTo>
                    <a:pt x="863" y="9870"/>
                  </a:lnTo>
                  <a:cubicBezTo>
                    <a:pt x="530" y="11308"/>
                    <a:pt x="242" y="12937"/>
                    <a:pt x="1" y="14757"/>
                  </a:cubicBezTo>
                  <a:lnTo>
                    <a:pt x="1" y="14757"/>
                  </a:lnTo>
                  <a:cubicBezTo>
                    <a:pt x="242" y="12937"/>
                    <a:pt x="530" y="11308"/>
                    <a:pt x="863" y="9870"/>
                  </a:cubicBezTo>
                  <a:close/>
                  <a:moveTo>
                    <a:pt x="4600" y="1"/>
                  </a:moveTo>
                  <a:lnTo>
                    <a:pt x="4600" y="1"/>
                  </a:lnTo>
                  <a:lnTo>
                    <a:pt x="4600" y="1"/>
                  </a:lnTo>
                  <a:lnTo>
                    <a:pt x="4600" y="1"/>
                  </a:lnTo>
                  <a:close/>
                </a:path>
              </a:pathLst>
            </a:custGeom>
            <a:solidFill>
              <a:srgbClr val="589B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1"/>
            <p:cNvSpPr/>
            <p:nvPr/>
          </p:nvSpPr>
          <p:spPr>
            <a:xfrm>
              <a:off x="2838239" y="2012189"/>
              <a:ext cx="81573" cy="215410"/>
            </a:xfrm>
            <a:custGeom>
              <a:avLst/>
              <a:gdLst/>
              <a:ahLst/>
              <a:cxnLst/>
              <a:rect l="l" t="t" r="r" b="b"/>
              <a:pathLst>
                <a:path w="3738" h="9871" extrusionOk="0">
                  <a:moveTo>
                    <a:pt x="3737" y="1"/>
                  </a:moveTo>
                  <a:lnTo>
                    <a:pt x="3737" y="1"/>
                  </a:lnTo>
                  <a:cubicBezTo>
                    <a:pt x="2925" y="1246"/>
                    <a:pt x="1246" y="4313"/>
                    <a:pt x="0" y="9870"/>
                  </a:cubicBezTo>
                  <a:lnTo>
                    <a:pt x="0" y="9870"/>
                  </a:lnTo>
                  <a:cubicBezTo>
                    <a:pt x="1246" y="4313"/>
                    <a:pt x="2925" y="1246"/>
                    <a:pt x="3737" y="1"/>
                  </a:cubicBezTo>
                  <a:close/>
                </a:path>
              </a:pathLst>
            </a:custGeom>
            <a:solidFill>
              <a:srgbClr val="5D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1"/>
            <p:cNvSpPr/>
            <p:nvPr/>
          </p:nvSpPr>
          <p:spPr>
            <a:xfrm>
              <a:off x="2410646" y="1999641"/>
              <a:ext cx="517521" cy="534346"/>
            </a:xfrm>
            <a:custGeom>
              <a:avLst/>
              <a:gdLst/>
              <a:ahLst/>
              <a:cxnLst/>
              <a:rect l="l" t="t" r="r" b="b"/>
              <a:pathLst>
                <a:path w="23715" h="24486" extrusionOk="0">
                  <a:moveTo>
                    <a:pt x="23715" y="1"/>
                  </a:moveTo>
                  <a:lnTo>
                    <a:pt x="23715" y="1"/>
                  </a:lnTo>
                  <a:cubicBezTo>
                    <a:pt x="23714" y="1"/>
                    <a:pt x="16769" y="4025"/>
                    <a:pt x="13320" y="6133"/>
                  </a:cubicBezTo>
                  <a:cubicBezTo>
                    <a:pt x="9487" y="8483"/>
                    <a:pt x="4071" y="8816"/>
                    <a:pt x="4071" y="8816"/>
                  </a:cubicBezTo>
                  <a:cubicBezTo>
                    <a:pt x="4071" y="8816"/>
                    <a:pt x="2250" y="10350"/>
                    <a:pt x="863" y="14470"/>
                  </a:cubicBezTo>
                  <a:cubicBezTo>
                    <a:pt x="334" y="17203"/>
                    <a:pt x="0" y="19549"/>
                    <a:pt x="1055" y="19694"/>
                  </a:cubicBezTo>
                  <a:lnTo>
                    <a:pt x="1101" y="19694"/>
                  </a:lnTo>
                  <a:cubicBezTo>
                    <a:pt x="2396" y="19694"/>
                    <a:pt x="4217" y="15382"/>
                    <a:pt x="5462" y="14711"/>
                  </a:cubicBezTo>
                  <a:cubicBezTo>
                    <a:pt x="5846" y="14470"/>
                    <a:pt x="6133" y="14374"/>
                    <a:pt x="6421" y="14374"/>
                  </a:cubicBezTo>
                  <a:cubicBezTo>
                    <a:pt x="7570" y="14374"/>
                    <a:pt x="7137" y="16628"/>
                    <a:pt x="6946" y="18065"/>
                  </a:cubicBezTo>
                  <a:cubicBezTo>
                    <a:pt x="6612" y="19790"/>
                    <a:pt x="6037" y="22423"/>
                    <a:pt x="7425" y="23815"/>
                  </a:cubicBezTo>
                  <a:cubicBezTo>
                    <a:pt x="7904" y="24294"/>
                    <a:pt x="8383" y="24485"/>
                    <a:pt x="8862" y="24485"/>
                  </a:cubicBezTo>
                  <a:cubicBezTo>
                    <a:pt x="10108" y="24485"/>
                    <a:pt x="11212" y="23144"/>
                    <a:pt x="11787" y="21994"/>
                  </a:cubicBezTo>
                  <a:cubicBezTo>
                    <a:pt x="12457" y="21036"/>
                    <a:pt x="12887" y="10591"/>
                    <a:pt x="15332" y="10591"/>
                  </a:cubicBezTo>
                  <a:cubicBezTo>
                    <a:pt x="15524" y="10591"/>
                    <a:pt x="15761" y="10637"/>
                    <a:pt x="15953" y="10783"/>
                  </a:cubicBezTo>
                  <a:cubicBezTo>
                    <a:pt x="17344" y="11595"/>
                    <a:pt x="15620" y="14711"/>
                    <a:pt x="15953" y="15765"/>
                  </a:cubicBezTo>
                  <a:cubicBezTo>
                    <a:pt x="16194" y="16291"/>
                    <a:pt x="16578" y="16482"/>
                    <a:pt x="16911" y="16482"/>
                  </a:cubicBezTo>
                  <a:cubicBezTo>
                    <a:pt x="17536" y="16482"/>
                    <a:pt x="18207" y="15907"/>
                    <a:pt x="18732" y="15332"/>
                  </a:cubicBezTo>
                  <a:cubicBezTo>
                    <a:pt x="18973" y="13512"/>
                    <a:pt x="19261" y="11883"/>
                    <a:pt x="19594" y="10445"/>
                  </a:cubicBezTo>
                  <a:cubicBezTo>
                    <a:pt x="20840" y="4888"/>
                    <a:pt x="22519" y="1821"/>
                    <a:pt x="23331" y="576"/>
                  </a:cubicBezTo>
                  <a:cubicBezTo>
                    <a:pt x="23573" y="193"/>
                    <a:pt x="23715" y="1"/>
                    <a:pt x="23715" y="1"/>
                  </a:cubicBezTo>
                  <a:close/>
                </a:path>
              </a:pathLst>
            </a:custGeom>
            <a:solidFill>
              <a:srgbClr val="FFFFFF">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1"/>
            <p:cNvSpPr/>
            <p:nvPr/>
          </p:nvSpPr>
          <p:spPr>
            <a:xfrm>
              <a:off x="2239164" y="2096708"/>
              <a:ext cx="125501" cy="155900"/>
            </a:xfrm>
            <a:custGeom>
              <a:avLst/>
              <a:gdLst/>
              <a:ahLst/>
              <a:cxnLst/>
              <a:rect l="l" t="t" r="r" b="b"/>
              <a:pathLst>
                <a:path w="5751" h="7144" extrusionOk="0">
                  <a:moveTo>
                    <a:pt x="2664" y="1"/>
                  </a:moveTo>
                  <a:cubicBezTo>
                    <a:pt x="2566" y="1"/>
                    <a:pt x="2461" y="19"/>
                    <a:pt x="2347" y="56"/>
                  </a:cubicBezTo>
                  <a:cubicBezTo>
                    <a:pt x="1055" y="490"/>
                    <a:pt x="1101" y="3506"/>
                    <a:pt x="1534" y="4514"/>
                  </a:cubicBezTo>
                  <a:cubicBezTo>
                    <a:pt x="1359" y="4456"/>
                    <a:pt x="1190" y="4427"/>
                    <a:pt x="1033" y="4427"/>
                  </a:cubicBezTo>
                  <a:cubicBezTo>
                    <a:pt x="419" y="4427"/>
                    <a:pt x="0" y="4870"/>
                    <a:pt x="193" y="5710"/>
                  </a:cubicBezTo>
                  <a:cubicBezTo>
                    <a:pt x="317" y="6428"/>
                    <a:pt x="1631" y="7143"/>
                    <a:pt x="2564" y="7143"/>
                  </a:cubicBezTo>
                  <a:cubicBezTo>
                    <a:pt x="2692" y="7143"/>
                    <a:pt x="2812" y="7130"/>
                    <a:pt x="2922" y="7101"/>
                  </a:cubicBezTo>
                  <a:cubicBezTo>
                    <a:pt x="3738" y="6910"/>
                    <a:pt x="4742" y="6047"/>
                    <a:pt x="5175" y="5327"/>
                  </a:cubicBezTo>
                  <a:cubicBezTo>
                    <a:pt x="5463" y="4848"/>
                    <a:pt x="5750" y="4227"/>
                    <a:pt x="5367" y="3748"/>
                  </a:cubicBezTo>
                  <a:cubicBezTo>
                    <a:pt x="5198" y="3537"/>
                    <a:pt x="4983" y="3456"/>
                    <a:pt x="4758" y="3456"/>
                  </a:cubicBezTo>
                  <a:cubicBezTo>
                    <a:pt x="4472" y="3456"/>
                    <a:pt x="4170" y="3587"/>
                    <a:pt x="3930" y="3748"/>
                  </a:cubicBezTo>
                  <a:cubicBezTo>
                    <a:pt x="3884" y="2947"/>
                    <a:pt x="3923" y="1"/>
                    <a:pt x="2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2280256" y="2153621"/>
              <a:ext cx="44256" cy="156576"/>
            </a:xfrm>
            <a:custGeom>
              <a:avLst/>
              <a:gdLst/>
              <a:ahLst/>
              <a:cxnLst/>
              <a:rect l="l" t="t" r="r" b="b"/>
              <a:pathLst>
                <a:path w="2028" h="7175" extrusionOk="0">
                  <a:moveTo>
                    <a:pt x="710" y="0"/>
                  </a:moveTo>
                  <a:cubicBezTo>
                    <a:pt x="631" y="0"/>
                    <a:pt x="560" y="61"/>
                    <a:pt x="560" y="181"/>
                  </a:cubicBezTo>
                  <a:cubicBezTo>
                    <a:pt x="560" y="515"/>
                    <a:pt x="609" y="852"/>
                    <a:pt x="609" y="1186"/>
                  </a:cubicBezTo>
                  <a:cubicBezTo>
                    <a:pt x="418" y="1044"/>
                    <a:pt x="272" y="852"/>
                    <a:pt x="130" y="660"/>
                  </a:cubicBezTo>
                  <a:cubicBezTo>
                    <a:pt x="115" y="631"/>
                    <a:pt x="95" y="619"/>
                    <a:pt x="76" y="619"/>
                  </a:cubicBezTo>
                  <a:cubicBezTo>
                    <a:pt x="35" y="619"/>
                    <a:pt x="0" y="675"/>
                    <a:pt x="34" y="706"/>
                  </a:cubicBezTo>
                  <a:cubicBezTo>
                    <a:pt x="130" y="994"/>
                    <a:pt x="322" y="1235"/>
                    <a:pt x="609" y="1377"/>
                  </a:cubicBezTo>
                  <a:cubicBezTo>
                    <a:pt x="705" y="3248"/>
                    <a:pt x="705" y="5164"/>
                    <a:pt x="705" y="7031"/>
                  </a:cubicBezTo>
                  <a:cubicBezTo>
                    <a:pt x="705" y="7126"/>
                    <a:pt x="789" y="7174"/>
                    <a:pt x="872" y="7174"/>
                  </a:cubicBezTo>
                  <a:cubicBezTo>
                    <a:pt x="955" y="7174"/>
                    <a:pt x="1039" y="7126"/>
                    <a:pt x="1039" y="7031"/>
                  </a:cubicBezTo>
                  <a:cubicBezTo>
                    <a:pt x="1039" y="5835"/>
                    <a:pt x="1039" y="4635"/>
                    <a:pt x="993" y="3439"/>
                  </a:cubicBezTo>
                  <a:cubicBezTo>
                    <a:pt x="1472" y="3152"/>
                    <a:pt x="1805" y="2623"/>
                    <a:pt x="1997" y="2098"/>
                  </a:cubicBezTo>
                  <a:cubicBezTo>
                    <a:pt x="2028" y="2038"/>
                    <a:pt x="1965" y="1996"/>
                    <a:pt x="1914" y="1996"/>
                  </a:cubicBezTo>
                  <a:cubicBezTo>
                    <a:pt x="1882" y="1996"/>
                    <a:pt x="1855" y="2012"/>
                    <a:pt x="1855" y="2048"/>
                  </a:cubicBezTo>
                  <a:cubicBezTo>
                    <a:pt x="1759" y="2240"/>
                    <a:pt x="1709" y="2431"/>
                    <a:pt x="1614" y="2577"/>
                  </a:cubicBezTo>
                  <a:cubicBezTo>
                    <a:pt x="1568" y="2527"/>
                    <a:pt x="1518" y="2431"/>
                    <a:pt x="1518" y="2335"/>
                  </a:cubicBezTo>
                  <a:cubicBezTo>
                    <a:pt x="1518" y="2287"/>
                    <a:pt x="1482" y="2264"/>
                    <a:pt x="1447" y="2264"/>
                  </a:cubicBezTo>
                  <a:cubicBezTo>
                    <a:pt x="1411" y="2264"/>
                    <a:pt x="1376" y="2287"/>
                    <a:pt x="1376" y="2335"/>
                  </a:cubicBezTo>
                  <a:cubicBezTo>
                    <a:pt x="1376" y="2481"/>
                    <a:pt x="1422" y="2623"/>
                    <a:pt x="1472" y="2719"/>
                  </a:cubicBezTo>
                  <a:cubicBezTo>
                    <a:pt x="1326" y="2960"/>
                    <a:pt x="1184" y="3152"/>
                    <a:pt x="993" y="3248"/>
                  </a:cubicBezTo>
                  <a:cubicBezTo>
                    <a:pt x="993" y="2240"/>
                    <a:pt x="943" y="1186"/>
                    <a:pt x="897" y="181"/>
                  </a:cubicBezTo>
                  <a:cubicBezTo>
                    <a:pt x="872" y="61"/>
                    <a:pt x="788" y="0"/>
                    <a:pt x="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 name="Google Shape;940;p31"/>
            <p:cNvGrpSpPr/>
            <p:nvPr/>
          </p:nvGrpSpPr>
          <p:grpSpPr>
            <a:xfrm>
              <a:off x="2324500" y="843103"/>
              <a:ext cx="1166805" cy="689539"/>
              <a:chOff x="2295625" y="648078"/>
              <a:chExt cx="1166805" cy="689539"/>
            </a:xfrm>
          </p:grpSpPr>
          <p:sp>
            <p:nvSpPr>
              <p:cNvPr id="941" name="Google Shape;941;p31"/>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3" name="Google Shape;943;p31"/>
            <p:cNvSpPr/>
            <p:nvPr/>
          </p:nvSpPr>
          <p:spPr>
            <a:xfrm>
              <a:off x="346725" y="2452417"/>
              <a:ext cx="1851639" cy="371135"/>
            </a:xfrm>
            <a:custGeom>
              <a:avLst/>
              <a:gdLst/>
              <a:ahLst/>
              <a:cxnLst/>
              <a:rect l="l" t="t" r="r" b="b"/>
              <a:pathLst>
                <a:path w="84850" h="17007" extrusionOk="0">
                  <a:moveTo>
                    <a:pt x="55578" y="0"/>
                  </a:moveTo>
                  <a:cubicBezTo>
                    <a:pt x="20074" y="0"/>
                    <a:pt x="1" y="6899"/>
                    <a:pt x="1" y="10157"/>
                  </a:cubicBezTo>
                  <a:cubicBezTo>
                    <a:pt x="1" y="13940"/>
                    <a:pt x="33730" y="17007"/>
                    <a:pt x="75267" y="17007"/>
                  </a:cubicBezTo>
                  <a:cubicBezTo>
                    <a:pt x="78288" y="17007"/>
                    <a:pt x="81208" y="17007"/>
                    <a:pt x="84083" y="16961"/>
                  </a:cubicBezTo>
                  <a:cubicBezTo>
                    <a:pt x="84229" y="16719"/>
                    <a:pt x="84850" y="11595"/>
                    <a:pt x="69759" y="8816"/>
                  </a:cubicBezTo>
                  <a:cubicBezTo>
                    <a:pt x="71293" y="8433"/>
                    <a:pt x="72634" y="7570"/>
                    <a:pt x="73447" y="6850"/>
                  </a:cubicBezTo>
                  <a:cubicBezTo>
                    <a:pt x="74742" y="5796"/>
                    <a:pt x="68993" y="0"/>
                    <a:pt x="55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 name="Google Shape;944;p31"/>
            <p:cNvGrpSpPr/>
            <p:nvPr/>
          </p:nvGrpSpPr>
          <p:grpSpPr>
            <a:xfrm>
              <a:off x="437464" y="2495648"/>
              <a:ext cx="1510717" cy="316734"/>
              <a:chOff x="437464" y="2495648"/>
              <a:chExt cx="1510717" cy="316734"/>
            </a:xfrm>
          </p:grpSpPr>
          <p:sp>
            <p:nvSpPr>
              <p:cNvPr id="945" name="Google Shape;945;p31"/>
              <p:cNvSpPr/>
              <p:nvPr/>
            </p:nvSpPr>
            <p:spPr>
              <a:xfrm>
                <a:off x="768819" y="2688560"/>
                <a:ext cx="13312" cy="11042"/>
              </a:xfrm>
              <a:custGeom>
                <a:avLst/>
                <a:gdLst/>
                <a:ahLst/>
                <a:cxnLst/>
                <a:rect l="l" t="t" r="r" b="b"/>
                <a:pathLst>
                  <a:path w="610" h="506" extrusionOk="0">
                    <a:moveTo>
                      <a:pt x="260" y="1"/>
                    </a:moveTo>
                    <a:cubicBezTo>
                      <a:pt x="131" y="1"/>
                      <a:pt x="0" y="94"/>
                      <a:pt x="61" y="245"/>
                    </a:cubicBezTo>
                    <a:cubicBezTo>
                      <a:pt x="111" y="341"/>
                      <a:pt x="157" y="436"/>
                      <a:pt x="253" y="486"/>
                    </a:cubicBezTo>
                    <a:cubicBezTo>
                      <a:pt x="279" y="499"/>
                      <a:pt x="305" y="505"/>
                      <a:pt x="331" y="505"/>
                    </a:cubicBezTo>
                    <a:cubicBezTo>
                      <a:pt x="490" y="505"/>
                      <a:pt x="609" y="274"/>
                      <a:pt x="444" y="149"/>
                    </a:cubicBezTo>
                    <a:lnTo>
                      <a:pt x="444" y="103"/>
                    </a:lnTo>
                    <a:cubicBezTo>
                      <a:pt x="409" y="32"/>
                      <a:pt x="335"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a:off x="792125" y="2686836"/>
                <a:ext cx="9405" cy="12875"/>
              </a:xfrm>
              <a:custGeom>
                <a:avLst/>
                <a:gdLst/>
                <a:ahLst/>
                <a:cxnLst/>
                <a:rect l="l" t="t" r="r" b="b"/>
                <a:pathLst>
                  <a:path w="431" h="590" extrusionOk="0">
                    <a:moveTo>
                      <a:pt x="239" y="1"/>
                    </a:moveTo>
                    <a:cubicBezTo>
                      <a:pt x="143" y="1"/>
                      <a:pt x="47" y="61"/>
                      <a:pt x="47" y="182"/>
                    </a:cubicBezTo>
                    <a:cubicBezTo>
                      <a:pt x="47" y="278"/>
                      <a:pt x="47" y="324"/>
                      <a:pt x="1" y="374"/>
                    </a:cubicBezTo>
                    <a:cubicBezTo>
                      <a:pt x="1" y="517"/>
                      <a:pt x="97" y="589"/>
                      <a:pt x="193" y="589"/>
                    </a:cubicBezTo>
                    <a:cubicBezTo>
                      <a:pt x="288" y="589"/>
                      <a:pt x="384" y="517"/>
                      <a:pt x="384" y="374"/>
                    </a:cubicBezTo>
                    <a:cubicBezTo>
                      <a:pt x="430" y="324"/>
                      <a:pt x="430" y="278"/>
                      <a:pt x="430" y="182"/>
                    </a:cubicBezTo>
                    <a:cubicBezTo>
                      <a:pt x="430" y="61"/>
                      <a:pt x="334" y="1"/>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a:off x="877867" y="2711190"/>
                <a:ext cx="8380" cy="11762"/>
              </a:xfrm>
              <a:custGeom>
                <a:avLst/>
                <a:gdLst/>
                <a:ahLst/>
                <a:cxnLst/>
                <a:rect l="l" t="t" r="r" b="b"/>
                <a:pathLst>
                  <a:path w="384" h="539" extrusionOk="0">
                    <a:moveTo>
                      <a:pt x="192" y="0"/>
                    </a:moveTo>
                    <a:cubicBezTo>
                      <a:pt x="96" y="0"/>
                      <a:pt x="1" y="72"/>
                      <a:pt x="1" y="216"/>
                    </a:cubicBezTo>
                    <a:lnTo>
                      <a:pt x="1" y="358"/>
                    </a:lnTo>
                    <a:cubicBezTo>
                      <a:pt x="1" y="478"/>
                      <a:pt x="96" y="539"/>
                      <a:pt x="192" y="539"/>
                    </a:cubicBezTo>
                    <a:cubicBezTo>
                      <a:pt x="288" y="539"/>
                      <a:pt x="384" y="478"/>
                      <a:pt x="384" y="358"/>
                    </a:cubicBezTo>
                    <a:lnTo>
                      <a:pt x="384" y="216"/>
                    </a:lnTo>
                    <a:cubicBezTo>
                      <a:pt x="384" y="72"/>
                      <a:pt x="288" y="0"/>
                      <a:pt x="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a:off x="860496" y="2719112"/>
                <a:ext cx="9035" cy="11151"/>
              </a:xfrm>
              <a:custGeom>
                <a:avLst/>
                <a:gdLst/>
                <a:ahLst/>
                <a:cxnLst/>
                <a:rect l="l" t="t" r="r" b="b"/>
                <a:pathLst>
                  <a:path w="414" h="511" extrusionOk="0">
                    <a:moveTo>
                      <a:pt x="220" y="0"/>
                    </a:moveTo>
                    <a:cubicBezTo>
                      <a:pt x="108" y="0"/>
                      <a:pt x="0" y="92"/>
                      <a:pt x="30" y="236"/>
                    </a:cubicBezTo>
                    <a:lnTo>
                      <a:pt x="30" y="332"/>
                    </a:lnTo>
                    <a:cubicBezTo>
                      <a:pt x="30" y="451"/>
                      <a:pt x="126" y="510"/>
                      <a:pt x="222" y="510"/>
                    </a:cubicBezTo>
                    <a:cubicBezTo>
                      <a:pt x="318" y="510"/>
                      <a:pt x="413" y="451"/>
                      <a:pt x="413" y="332"/>
                    </a:cubicBezTo>
                    <a:lnTo>
                      <a:pt x="413" y="140"/>
                    </a:lnTo>
                    <a:cubicBezTo>
                      <a:pt x="375" y="43"/>
                      <a:pt x="296" y="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1"/>
              <p:cNvSpPr/>
              <p:nvPr/>
            </p:nvSpPr>
            <p:spPr>
              <a:xfrm>
                <a:off x="899384" y="2726706"/>
                <a:ext cx="13115" cy="11850"/>
              </a:xfrm>
              <a:custGeom>
                <a:avLst/>
                <a:gdLst/>
                <a:ahLst/>
                <a:cxnLst/>
                <a:rect l="l" t="t" r="r" b="b"/>
                <a:pathLst>
                  <a:path w="601" h="543" extrusionOk="0">
                    <a:moveTo>
                      <a:pt x="322" y="0"/>
                    </a:moveTo>
                    <a:cubicBezTo>
                      <a:pt x="264" y="0"/>
                      <a:pt x="206" y="24"/>
                      <a:pt x="165" y="80"/>
                    </a:cubicBezTo>
                    <a:cubicBezTo>
                      <a:pt x="115" y="126"/>
                      <a:pt x="69" y="176"/>
                      <a:pt x="69" y="271"/>
                    </a:cubicBezTo>
                    <a:cubicBezTo>
                      <a:pt x="1" y="407"/>
                      <a:pt x="148" y="542"/>
                      <a:pt x="274" y="542"/>
                    </a:cubicBezTo>
                    <a:cubicBezTo>
                      <a:pt x="326" y="542"/>
                      <a:pt x="374" y="519"/>
                      <a:pt x="402" y="463"/>
                    </a:cubicBezTo>
                    <a:cubicBezTo>
                      <a:pt x="402" y="367"/>
                      <a:pt x="452" y="317"/>
                      <a:pt x="498" y="271"/>
                    </a:cubicBezTo>
                    <a:cubicBezTo>
                      <a:pt x="601" y="136"/>
                      <a:pt x="463"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1"/>
              <p:cNvSpPr/>
              <p:nvPr/>
            </p:nvSpPr>
            <p:spPr>
              <a:xfrm>
                <a:off x="1094151" y="2733973"/>
                <a:ext cx="12853" cy="10824"/>
              </a:xfrm>
              <a:custGeom>
                <a:avLst/>
                <a:gdLst/>
                <a:ahLst/>
                <a:cxnLst/>
                <a:rect l="l" t="t" r="r" b="b"/>
                <a:pathLst>
                  <a:path w="589" h="496" extrusionOk="0">
                    <a:moveTo>
                      <a:pt x="279" y="1"/>
                    </a:moveTo>
                    <a:cubicBezTo>
                      <a:pt x="138" y="1"/>
                      <a:pt x="1" y="136"/>
                      <a:pt x="101" y="272"/>
                    </a:cubicBezTo>
                    <a:cubicBezTo>
                      <a:pt x="101" y="322"/>
                      <a:pt x="151" y="368"/>
                      <a:pt x="151" y="417"/>
                    </a:cubicBezTo>
                    <a:cubicBezTo>
                      <a:pt x="191" y="472"/>
                      <a:pt x="248" y="496"/>
                      <a:pt x="304" y="496"/>
                    </a:cubicBezTo>
                    <a:cubicBezTo>
                      <a:pt x="446" y="496"/>
                      <a:pt x="589" y="349"/>
                      <a:pt x="484" y="176"/>
                    </a:cubicBezTo>
                    <a:cubicBezTo>
                      <a:pt x="484" y="176"/>
                      <a:pt x="438" y="130"/>
                      <a:pt x="438" y="80"/>
                    </a:cubicBezTo>
                    <a:cubicBezTo>
                      <a:pt x="396" y="24"/>
                      <a:pt x="337"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1105804" y="2728670"/>
                <a:ext cx="8380" cy="9951"/>
              </a:xfrm>
              <a:custGeom>
                <a:avLst/>
                <a:gdLst/>
                <a:ahLst/>
                <a:cxnLst/>
                <a:rect l="l" t="t" r="r" b="b"/>
                <a:pathLst>
                  <a:path w="384" h="456" extrusionOk="0">
                    <a:moveTo>
                      <a:pt x="192" y="0"/>
                    </a:moveTo>
                    <a:cubicBezTo>
                      <a:pt x="96" y="0"/>
                      <a:pt x="0" y="61"/>
                      <a:pt x="0" y="181"/>
                    </a:cubicBezTo>
                    <a:lnTo>
                      <a:pt x="0" y="277"/>
                    </a:lnTo>
                    <a:cubicBezTo>
                      <a:pt x="0" y="396"/>
                      <a:pt x="96" y="455"/>
                      <a:pt x="192" y="455"/>
                    </a:cubicBezTo>
                    <a:cubicBezTo>
                      <a:pt x="288" y="455"/>
                      <a:pt x="384" y="396"/>
                      <a:pt x="384" y="277"/>
                    </a:cubicBezTo>
                    <a:lnTo>
                      <a:pt x="384" y="181"/>
                    </a:lnTo>
                    <a:cubicBezTo>
                      <a:pt x="384" y="61"/>
                      <a:pt x="288" y="0"/>
                      <a:pt x="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1113900" y="2736657"/>
                <a:ext cx="13072" cy="11086"/>
              </a:xfrm>
              <a:custGeom>
                <a:avLst/>
                <a:gdLst/>
                <a:ahLst/>
                <a:cxnLst/>
                <a:rect l="l" t="t" r="r" b="b"/>
                <a:pathLst>
                  <a:path w="599" h="508" extrusionOk="0">
                    <a:moveTo>
                      <a:pt x="339" y="1"/>
                    </a:moveTo>
                    <a:cubicBezTo>
                      <a:pt x="264" y="1"/>
                      <a:pt x="190" y="32"/>
                      <a:pt x="154" y="103"/>
                    </a:cubicBezTo>
                    <a:cubicBezTo>
                      <a:pt x="154" y="149"/>
                      <a:pt x="154" y="149"/>
                      <a:pt x="108" y="199"/>
                    </a:cubicBezTo>
                    <a:cubicBezTo>
                      <a:pt x="1" y="340"/>
                      <a:pt x="130" y="507"/>
                      <a:pt x="263" y="507"/>
                    </a:cubicBezTo>
                    <a:cubicBezTo>
                      <a:pt x="310" y="507"/>
                      <a:pt x="358" y="486"/>
                      <a:pt x="396" y="436"/>
                    </a:cubicBezTo>
                    <a:cubicBezTo>
                      <a:pt x="442" y="390"/>
                      <a:pt x="492" y="294"/>
                      <a:pt x="538" y="245"/>
                    </a:cubicBezTo>
                    <a:cubicBezTo>
                      <a:pt x="598" y="94"/>
                      <a:pt x="467" y="1"/>
                      <a:pt x="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1075143" y="2743335"/>
                <a:ext cx="14054" cy="9907"/>
              </a:xfrm>
              <a:custGeom>
                <a:avLst/>
                <a:gdLst/>
                <a:ahLst/>
                <a:cxnLst/>
                <a:rect l="l" t="t" r="r" b="b"/>
                <a:pathLst>
                  <a:path w="644" h="454" extrusionOk="0">
                    <a:moveTo>
                      <a:pt x="256" y="0"/>
                    </a:moveTo>
                    <a:cubicBezTo>
                      <a:pt x="106" y="0"/>
                      <a:pt x="0" y="251"/>
                      <a:pt x="160" y="372"/>
                    </a:cubicBezTo>
                    <a:cubicBezTo>
                      <a:pt x="206" y="372"/>
                      <a:pt x="255" y="372"/>
                      <a:pt x="255" y="418"/>
                    </a:cubicBezTo>
                    <a:cubicBezTo>
                      <a:pt x="296" y="443"/>
                      <a:pt x="336" y="454"/>
                      <a:pt x="372" y="454"/>
                    </a:cubicBezTo>
                    <a:cubicBezTo>
                      <a:pt x="546" y="454"/>
                      <a:pt x="644" y="202"/>
                      <a:pt x="447" y="84"/>
                    </a:cubicBezTo>
                    <a:cubicBezTo>
                      <a:pt x="447" y="84"/>
                      <a:pt x="397" y="34"/>
                      <a:pt x="351" y="34"/>
                    </a:cubicBezTo>
                    <a:cubicBezTo>
                      <a:pt x="319" y="10"/>
                      <a:pt x="286"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981000" y="2538856"/>
                <a:ext cx="13246" cy="12155"/>
              </a:xfrm>
              <a:custGeom>
                <a:avLst/>
                <a:gdLst/>
                <a:ahLst/>
                <a:cxnLst/>
                <a:rect l="l" t="t" r="r" b="b"/>
                <a:pathLst>
                  <a:path w="607" h="557" extrusionOk="0">
                    <a:moveTo>
                      <a:pt x="254" y="1"/>
                    </a:moveTo>
                    <a:cubicBezTo>
                      <a:pt x="133" y="1"/>
                      <a:pt x="1" y="141"/>
                      <a:pt x="66" y="301"/>
                    </a:cubicBezTo>
                    <a:cubicBezTo>
                      <a:pt x="112" y="351"/>
                      <a:pt x="162" y="447"/>
                      <a:pt x="208" y="493"/>
                    </a:cubicBezTo>
                    <a:cubicBezTo>
                      <a:pt x="241" y="538"/>
                      <a:pt x="283" y="556"/>
                      <a:pt x="325" y="556"/>
                    </a:cubicBezTo>
                    <a:cubicBezTo>
                      <a:pt x="463" y="556"/>
                      <a:pt x="607" y="353"/>
                      <a:pt x="495" y="206"/>
                    </a:cubicBezTo>
                    <a:cubicBezTo>
                      <a:pt x="449" y="206"/>
                      <a:pt x="399" y="160"/>
                      <a:pt x="399" y="110"/>
                    </a:cubicBezTo>
                    <a:cubicBezTo>
                      <a:pt x="368" y="33"/>
                      <a:pt x="312"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1"/>
              <p:cNvSpPr/>
              <p:nvPr/>
            </p:nvSpPr>
            <p:spPr>
              <a:xfrm>
                <a:off x="997738" y="2534688"/>
                <a:ext cx="13312" cy="13181"/>
              </a:xfrm>
              <a:custGeom>
                <a:avLst/>
                <a:gdLst/>
                <a:ahLst/>
                <a:cxnLst/>
                <a:rect l="l" t="t" r="r" b="b"/>
                <a:pathLst>
                  <a:path w="610" h="604" extrusionOk="0">
                    <a:moveTo>
                      <a:pt x="353" y="0"/>
                    </a:moveTo>
                    <a:cubicBezTo>
                      <a:pt x="294" y="0"/>
                      <a:pt x="238" y="32"/>
                      <a:pt x="207" y="109"/>
                    </a:cubicBezTo>
                    <a:cubicBezTo>
                      <a:pt x="161" y="205"/>
                      <a:pt x="111" y="255"/>
                      <a:pt x="65" y="301"/>
                    </a:cubicBezTo>
                    <a:cubicBezTo>
                      <a:pt x="1" y="464"/>
                      <a:pt x="110" y="604"/>
                      <a:pt x="232" y="604"/>
                    </a:cubicBezTo>
                    <a:cubicBezTo>
                      <a:pt x="291" y="604"/>
                      <a:pt x="353" y="571"/>
                      <a:pt x="399" y="492"/>
                    </a:cubicBezTo>
                    <a:cubicBezTo>
                      <a:pt x="449" y="446"/>
                      <a:pt x="495" y="397"/>
                      <a:pt x="544" y="301"/>
                    </a:cubicBezTo>
                    <a:cubicBezTo>
                      <a:pt x="609" y="140"/>
                      <a:pt x="476" y="0"/>
                      <a:pt x="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1"/>
              <p:cNvSpPr/>
              <p:nvPr/>
            </p:nvSpPr>
            <p:spPr>
              <a:xfrm>
                <a:off x="991628" y="2553259"/>
                <a:ext cx="9646" cy="10911"/>
              </a:xfrm>
              <a:custGeom>
                <a:avLst/>
                <a:gdLst/>
                <a:ahLst/>
                <a:cxnLst/>
                <a:rect l="l" t="t" r="r" b="b"/>
                <a:pathLst>
                  <a:path w="442" h="500" extrusionOk="0">
                    <a:moveTo>
                      <a:pt x="250" y="1"/>
                    </a:moveTo>
                    <a:cubicBezTo>
                      <a:pt x="154" y="1"/>
                      <a:pt x="58" y="73"/>
                      <a:pt x="58" y="216"/>
                    </a:cubicBezTo>
                    <a:lnTo>
                      <a:pt x="58" y="266"/>
                    </a:lnTo>
                    <a:cubicBezTo>
                      <a:pt x="1" y="408"/>
                      <a:pt x="114" y="499"/>
                      <a:pt x="225" y="499"/>
                    </a:cubicBezTo>
                    <a:cubicBezTo>
                      <a:pt x="300" y="499"/>
                      <a:pt x="373" y="458"/>
                      <a:pt x="391" y="362"/>
                    </a:cubicBezTo>
                    <a:cubicBezTo>
                      <a:pt x="441" y="312"/>
                      <a:pt x="441" y="266"/>
                      <a:pt x="441" y="216"/>
                    </a:cubicBezTo>
                    <a:cubicBezTo>
                      <a:pt x="441" y="73"/>
                      <a:pt x="345" y="1"/>
                      <a:pt x="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903814" y="2543461"/>
                <a:ext cx="11806" cy="11086"/>
              </a:xfrm>
              <a:custGeom>
                <a:avLst/>
                <a:gdLst/>
                <a:ahLst/>
                <a:cxnLst/>
                <a:rect l="l" t="t" r="r" b="b"/>
                <a:pathLst>
                  <a:path w="541" h="508" extrusionOk="0">
                    <a:moveTo>
                      <a:pt x="224" y="0"/>
                    </a:moveTo>
                    <a:cubicBezTo>
                      <a:pt x="113" y="0"/>
                      <a:pt x="0" y="92"/>
                      <a:pt x="57" y="236"/>
                    </a:cubicBezTo>
                    <a:cubicBezTo>
                      <a:pt x="57" y="282"/>
                      <a:pt x="103" y="332"/>
                      <a:pt x="103" y="428"/>
                    </a:cubicBezTo>
                    <a:cubicBezTo>
                      <a:pt x="146" y="484"/>
                      <a:pt x="205" y="507"/>
                      <a:pt x="263" y="507"/>
                    </a:cubicBezTo>
                    <a:cubicBezTo>
                      <a:pt x="404" y="507"/>
                      <a:pt x="541" y="372"/>
                      <a:pt x="441" y="236"/>
                    </a:cubicBezTo>
                    <a:cubicBezTo>
                      <a:pt x="441" y="186"/>
                      <a:pt x="441" y="140"/>
                      <a:pt x="391" y="140"/>
                    </a:cubicBezTo>
                    <a:cubicBezTo>
                      <a:pt x="372" y="43"/>
                      <a:pt x="298" y="0"/>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930001" y="2548960"/>
                <a:ext cx="12810" cy="8664"/>
              </a:xfrm>
              <a:custGeom>
                <a:avLst/>
                <a:gdLst/>
                <a:ahLst/>
                <a:cxnLst/>
                <a:rect l="l" t="t" r="r" b="b"/>
                <a:pathLst>
                  <a:path w="587" h="397" extrusionOk="0">
                    <a:moveTo>
                      <a:pt x="309" y="0"/>
                    </a:moveTo>
                    <a:cubicBezTo>
                      <a:pt x="250" y="0"/>
                      <a:pt x="192" y="24"/>
                      <a:pt x="149" y="80"/>
                    </a:cubicBezTo>
                    <a:lnTo>
                      <a:pt x="103" y="126"/>
                    </a:lnTo>
                    <a:cubicBezTo>
                      <a:pt x="0" y="261"/>
                      <a:pt x="139" y="397"/>
                      <a:pt x="279" y="397"/>
                    </a:cubicBezTo>
                    <a:cubicBezTo>
                      <a:pt x="337" y="397"/>
                      <a:pt x="395" y="374"/>
                      <a:pt x="437" y="317"/>
                    </a:cubicBezTo>
                    <a:lnTo>
                      <a:pt x="486" y="272"/>
                    </a:lnTo>
                    <a:cubicBezTo>
                      <a:pt x="587" y="136"/>
                      <a:pt x="449" y="0"/>
                      <a:pt x="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1"/>
              <p:cNvSpPr/>
              <p:nvPr/>
            </p:nvSpPr>
            <p:spPr>
              <a:xfrm>
                <a:off x="669657" y="2647250"/>
                <a:ext cx="12068" cy="10758"/>
              </a:xfrm>
              <a:custGeom>
                <a:avLst/>
                <a:gdLst/>
                <a:ahLst/>
                <a:cxnLst/>
                <a:rect l="l" t="t" r="r" b="b"/>
                <a:pathLst>
                  <a:path w="553" h="493" extrusionOk="0">
                    <a:moveTo>
                      <a:pt x="279" y="0"/>
                    </a:moveTo>
                    <a:cubicBezTo>
                      <a:pt x="138" y="0"/>
                      <a:pt x="1" y="136"/>
                      <a:pt x="101" y="271"/>
                    </a:cubicBezTo>
                    <a:cubicBezTo>
                      <a:pt x="101" y="317"/>
                      <a:pt x="151" y="367"/>
                      <a:pt x="151" y="413"/>
                    </a:cubicBezTo>
                    <a:cubicBezTo>
                      <a:pt x="179" y="469"/>
                      <a:pt x="228" y="492"/>
                      <a:pt x="280" y="492"/>
                    </a:cubicBezTo>
                    <a:cubicBezTo>
                      <a:pt x="405" y="492"/>
                      <a:pt x="552" y="357"/>
                      <a:pt x="485" y="221"/>
                    </a:cubicBezTo>
                    <a:cubicBezTo>
                      <a:pt x="439" y="175"/>
                      <a:pt x="439" y="125"/>
                      <a:pt x="439" y="79"/>
                    </a:cubicBezTo>
                    <a:cubicBezTo>
                      <a:pt x="396" y="23"/>
                      <a:pt x="337"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1"/>
              <p:cNvSpPr/>
              <p:nvPr/>
            </p:nvSpPr>
            <p:spPr>
              <a:xfrm>
                <a:off x="679630" y="2646988"/>
                <a:ext cx="9515" cy="11151"/>
              </a:xfrm>
              <a:custGeom>
                <a:avLst/>
                <a:gdLst/>
                <a:ahLst/>
                <a:cxnLst/>
                <a:rect l="l" t="t" r="r" b="b"/>
                <a:pathLst>
                  <a:path w="436" h="511" extrusionOk="0">
                    <a:moveTo>
                      <a:pt x="220" y="0"/>
                    </a:moveTo>
                    <a:cubicBezTo>
                      <a:pt x="108" y="0"/>
                      <a:pt x="0" y="91"/>
                      <a:pt x="28" y="233"/>
                    </a:cubicBezTo>
                    <a:lnTo>
                      <a:pt x="28" y="329"/>
                    </a:lnTo>
                    <a:cubicBezTo>
                      <a:pt x="52" y="450"/>
                      <a:pt x="161" y="510"/>
                      <a:pt x="257" y="510"/>
                    </a:cubicBezTo>
                    <a:cubicBezTo>
                      <a:pt x="352" y="510"/>
                      <a:pt x="436" y="450"/>
                      <a:pt x="411" y="329"/>
                    </a:cubicBezTo>
                    <a:lnTo>
                      <a:pt x="411" y="137"/>
                    </a:lnTo>
                    <a:cubicBezTo>
                      <a:pt x="372" y="42"/>
                      <a:pt x="295" y="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1"/>
              <p:cNvSpPr/>
              <p:nvPr/>
            </p:nvSpPr>
            <p:spPr>
              <a:xfrm>
                <a:off x="455315" y="2649323"/>
                <a:ext cx="15974" cy="12853"/>
              </a:xfrm>
              <a:custGeom>
                <a:avLst/>
                <a:gdLst/>
                <a:ahLst/>
                <a:cxnLst/>
                <a:rect l="l" t="t" r="r" b="b"/>
                <a:pathLst>
                  <a:path w="732" h="589" extrusionOk="0">
                    <a:moveTo>
                      <a:pt x="279" y="1"/>
                    </a:moveTo>
                    <a:cubicBezTo>
                      <a:pt x="139" y="1"/>
                      <a:pt x="0" y="136"/>
                      <a:pt x="103" y="272"/>
                    </a:cubicBezTo>
                    <a:cubicBezTo>
                      <a:pt x="149" y="368"/>
                      <a:pt x="245" y="414"/>
                      <a:pt x="295" y="510"/>
                    </a:cubicBezTo>
                    <a:cubicBezTo>
                      <a:pt x="337" y="566"/>
                      <a:pt x="395" y="589"/>
                      <a:pt x="453" y="589"/>
                    </a:cubicBezTo>
                    <a:cubicBezTo>
                      <a:pt x="593" y="589"/>
                      <a:pt x="731" y="453"/>
                      <a:pt x="628" y="318"/>
                    </a:cubicBezTo>
                    <a:cubicBezTo>
                      <a:pt x="582" y="222"/>
                      <a:pt x="487" y="126"/>
                      <a:pt x="437" y="80"/>
                    </a:cubicBezTo>
                    <a:cubicBezTo>
                      <a:pt x="395" y="24"/>
                      <a:pt x="337"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1"/>
              <p:cNvSpPr/>
              <p:nvPr/>
            </p:nvSpPr>
            <p:spPr>
              <a:xfrm>
                <a:off x="437464" y="2650196"/>
                <a:ext cx="20470" cy="14381"/>
              </a:xfrm>
              <a:custGeom>
                <a:avLst/>
                <a:gdLst/>
                <a:ahLst/>
                <a:cxnLst/>
                <a:rect l="l" t="t" r="r" b="b"/>
                <a:pathLst>
                  <a:path w="938" h="659" extrusionOk="0">
                    <a:moveTo>
                      <a:pt x="325" y="0"/>
                    </a:moveTo>
                    <a:cubicBezTo>
                      <a:pt x="158" y="0"/>
                      <a:pt x="0" y="210"/>
                      <a:pt x="155" y="328"/>
                    </a:cubicBezTo>
                    <a:cubicBezTo>
                      <a:pt x="297" y="424"/>
                      <a:pt x="442" y="519"/>
                      <a:pt x="538" y="615"/>
                    </a:cubicBezTo>
                    <a:cubicBezTo>
                      <a:pt x="579" y="645"/>
                      <a:pt x="621" y="658"/>
                      <a:pt x="662" y="658"/>
                    </a:cubicBezTo>
                    <a:cubicBezTo>
                      <a:pt x="813" y="658"/>
                      <a:pt x="937" y="479"/>
                      <a:pt x="826" y="328"/>
                    </a:cubicBezTo>
                    <a:cubicBezTo>
                      <a:pt x="680" y="232"/>
                      <a:pt x="584" y="136"/>
                      <a:pt x="442" y="40"/>
                    </a:cubicBezTo>
                    <a:cubicBezTo>
                      <a:pt x="405" y="12"/>
                      <a:pt x="365"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458566" y="2631625"/>
                <a:ext cx="9078" cy="14097"/>
              </a:xfrm>
              <a:custGeom>
                <a:avLst/>
                <a:gdLst/>
                <a:ahLst/>
                <a:cxnLst/>
                <a:rect l="l" t="t" r="r" b="b"/>
                <a:pathLst>
                  <a:path w="416" h="646" extrusionOk="0">
                    <a:moveTo>
                      <a:pt x="149" y="1"/>
                    </a:moveTo>
                    <a:cubicBezTo>
                      <a:pt x="80" y="1"/>
                      <a:pt x="18" y="37"/>
                      <a:pt x="0" y="125"/>
                    </a:cubicBezTo>
                    <a:lnTo>
                      <a:pt x="0" y="508"/>
                    </a:lnTo>
                    <a:cubicBezTo>
                      <a:pt x="20" y="604"/>
                      <a:pt x="95" y="645"/>
                      <a:pt x="173" y="645"/>
                    </a:cubicBezTo>
                    <a:cubicBezTo>
                      <a:pt x="289" y="645"/>
                      <a:pt x="413" y="554"/>
                      <a:pt x="384" y="412"/>
                    </a:cubicBezTo>
                    <a:cubicBezTo>
                      <a:pt x="338" y="362"/>
                      <a:pt x="338" y="316"/>
                      <a:pt x="384" y="267"/>
                    </a:cubicBezTo>
                    <a:cubicBezTo>
                      <a:pt x="415" y="115"/>
                      <a:pt x="271"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644037" y="2527072"/>
                <a:ext cx="17938" cy="14316"/>
              </a:xfrm>
              <a:custGeom>
                <a:avLst/>
                <a:gdLst/>
                <a:ahLst/>
                <a:cxnLst/>
                <a:rect l="l" t="t" r="r" b="b"/>
                <a:pathLst>
                  <a:path w="822" h="656" extrusionOk="0">
                    <a:moveTo>
                      <a:pt x="245" y="1"/>
                    </a:moveTo>
                    <a:cubicBezTo>
                      <a:pt x="125" y="1"/>
                      <a:pt x="0" y="115"/>
                      <a:pt x="30" y="266"/>
                    </a:cubicBezTo>
                    <a:cubicBezTo>
                      <a:pt x="79" y="412"/>
                      <a:pt x="125" y="508"/>
                      <a:pt x="271" y="604"/>
                    </a:cubicBezTo>
                    <a:cubicBezTo>
                      <a:pt x="307" y="640"/>
                      <a:pt x="343" y="655"/>
                      <a:pt x="377" y="655"/>
                    </a:cubicBezTo>
                    <a:cubicBezTo>
                      <a:pt x="432" y="655"/>
                      <a:pt x="480" y="614"/>
                      <a:pt x="509" y="554"/>
                    </a:cubicBezTo>
                    <a:cubicBezTo>
                      <a:pt x="534" y="567"/>
                      <a:pt x="564" y="574"/>
                      <a:pt x="593" y="574"/>
                    </a:cubicBezTo>
                    <a:cubicBezTo>
                      <a:pt x="672" y="574"/>
                      <a:pt x="750" y="528"/>
                      <a:pt x="750" y="458"/>
                    </a:cubicBezTo>
                    <a:cubicBezTo>
                      <a:pt x="796" y="362"/>
                      <a:pt x="796" y="266"/>
                      <a:pt x="796" y="220"/>
                    </a:cubicBezTo>
                    <a:cubicBezTo>
                      <a:pt x="821" y="77"/>
                      <a:pt x="738" y="5"/>
                      <a:pt x="642" y="5"/>
                    </a:cubicBezTo>
                    <a:cubicBezTo>
                      <a:pt x="546" y="5"/>
                      <a:pt x="438" y="77"/>
                      <a:pt x="413" y="220"/>
                    </a:cubicBezTo>
                    <a:lnTo>
                      <a:pt x="413" y="125"/>
                    </a:lnTo>
                    <a:cubicBezTo>
                      <a:pt x="378" y="37"/>
                      <a:pt x="312"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861914" y="2495648"/>
                <a:ext cx="11959" cy="12068"/>
              </a:xfrm>
              <a:custGeom>
                <a:avLst/>
                <a:gdLst/>
                <a:ahLst/>
                <a:cxnLst/>
                <a:rect l="l" t="t" r="r" b="b"/>
                <a:pathLst>
                  <a:path w="548" h="553" extrusionOk="0">
                    <a:moveTo>
                      <a:pt x="257" y="1"/>
                    </a:moveTo>
                    <a:cubicBezTo>
                      <a:pt x="129" y="1"/>
                      <a:pt x="1" y="103"/>
                      <a:pt x="61" y="223"/>
                    </a:cubicBezTo>
                    <a:cubicBezTo>
                      <a:pt x="61" y="319"/>
                      <a:pt x="107" y="365"/>
                      <a:pt x="107" y="415"/>
                    </a:cubicBezTo>
                    <a:cubicBezTo>
                      <a:pt x="146" y="511"/>
                      <a:pt x="231" y="552"/>
                      <a:pt x="313" y="552"/>
                    </a:cubicBezTo>
                    <a:cubicBezTo>
                      <a:pt x="434" y="552"/>
                      <a:pt x="547" y="461"/>
                      <a:pt x="490" y="319"/>
                    </a:cubicBezTo>
                    <a:cubicBezTo>
                      <a:pt x="490" y="269"/>
                      <a:pt x="444" y="223"/>
                      <a:pt x="444" y="127"/>
                    </a:cubicBezTo>
                    <a:cubicBezTo>
                      <a:pt x="408" y="37"/>
                      <a:pt x="333"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874091" y="2496411"/>
                <a:ext cx="10082" cy="13246"/>
              </a:xfrm>
              <a:custGeom>
                <a:avLst/>
                <a:gdLst/>
                <a:ahLst/>
                <a:cxnLst/>
                <a:rect l="l" t="t" r="r" b="b"/>
                <a:pathLst>
                  <a:path w="462" h="607" extrusionOk="0">
                    <a:moveTo>
                      <a:pt x="242" y="1"/>
                    </a:moveTo>
                    <a:cubicBezTo>
                      <a:pt x="126" y="1"/>
                      <a:pt x="1" y="92"/>
                      <a:pt x="28" y="234"/>
                    </a:cubicBezTo>
                    <a:lnTo>
                      <a:pt x="28" y="426"/>
                    </a:lnTo>
                    <a:cubicBezTo>
                      <a:pt x="53" y="547"/>
                      <a:pt x="161" y="607"/>
                      <a:pt x="263" y="607"/>
                    </a:cubicBezTo>
                    <a:cubicBezTo>
                      <a:pt x="365" y="607"/>
                      <a:pt x="461" y="547"/>
                      <a:pt x="461" y="426"/>
                    </a:cubicBezTo>
                    <a:cubicBezTo>
                      <a:pt x="461" y="330"/>
                      <a:pt x="411" y="234"/>
                      <a:pt x="411" y="138"/>
                    </a:cubicBezTo>
                    <a:cubicBezTo>
                      <a:pt x="393" y="43"/>
                      <a:pt x="319" y="1"/>
                      <a:pt x="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895216" y="2495648"/>
                <a:ext cx="11173" cy="12286"/>
              </a:xfrm>
              <a:custGeom>
                <a:avLst/>
                <a:gdLst/>
                <a:ahLst/>
                <a:cxnLst/>
                <a:rect l="l" t="t" r="r" b="b"/>
                <a:pathLst>
                  <a:path w="512" h="563" extrusionOk="0">
                    <a:moveTo>
                      <a:pt x="267" y="1"/>
                    </a:moveTo>
                    <a:cubicBezTo>
                      <a:pt x="198" y="1"/>
                      <a:pt x="133" y="37"/>
                      <a:pt x="114" y="127"/>
                    </a:cubicBezTo>
                    <a:cubicBezTo>
                      <a:pt x="68" y="173"/>
                      <a:pt x="68" y="223"/>
                      <a:pt x="68" y="269"/>
                    </a:cubicBezTo>
                    <a:cubicBezTo>
                      <a:pt x="1" y="403"/>
                      <a:pt x="144" y="562"/>
                      <a:pt x="269" y="562"/>
                    </a:cubicBezTo>
                    <a:cubicBezTo>
                      <a:pt x="323" y="562"/>
                      <a:pt x="373" y="533"/>
                      <a:pt x="402" y="461"/>
                    </a:cubicBezTo>
                    <a:cubicBezTo>
                      <a:pt x="402" y="365"/>
                      <a:pt x="451" y="319"/>
                      <a:pt x="451" y="223"/>
                    </a:cubicBezTo>
                    <a:cubicBezTo>
                      <a:pt x="511" y="103"/>
                      <a:pt x="383"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808667" y="2500579"/>
                <a:ext cx="16083" cy="13421"/>
              </a:xfrm>
              <a:custGeom>
                <a:avLst/>
                <a:gdLst/>
                <a:ahLst/>
                <a:cxnLst/>
                <a:rect l="l" t="t" r="r" b="b"/>
                <a:pathLst>
                  <a:path w="737" h="615" extrusionOk="0">
                    <a:moveTo>
                      <a:pt x="287" y="0"/>
                    </a:moveTo>
                    <a:cubicBezTo>
                      <a:pt x="147" y="0"/>
                      <a:pt x="0" y="180"/>
                      <a:pt x="151" y="331"/>
                    </a:cubicBezTo>
                    <a:lnTo>
                      <a:pt x="343" y="522"/>
                    </a:lnTo>
                    <a:cubicBezTo>
                      <a:pt x="383" y="588"/>
                      <a:pt x="433" y="614"/>
                      <a:pt x="482" y="614"/>
                    </a:cubicBezTo>
                    <a:cubicBezTo>
                      <a:pt x="613" y="614"/>
                      <a:pt x="736" y="424"/>
                      <a:pt x="630" y="285"/>
                    </a:cubicBezTo>
                    <a:lnTo>
                      <a:pt x="393" y="43"/>
                    </a:lnTo>
                    <a:cubicBezTo>
                      <a:pt x="362" y="13"/>
                      <a:pt x="325" y="0"/>
                      <a:pt x="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1223625" y="2711321"/>
                <a:ext cx="23983" cy="14250"/>
              </a:xfrm>
              <a:custGeom>
                <a:avLst/>
                <a:gdLst/>
                <a:ahLst/>
                <a:cxnLst/>
                <a:rect l="l" t="t" r="r" b="b"/>
                <a:pathLst>
                  <a:path w="1099" h="653" extrusionOk="0">
                    <a:moveTo>
                      <a:pt x="261" y="1"/>
                    </a:moveTo>
                    <a:cubicBezTo>
                      <a:pt x="115" y="1"/>
                      <a:pt x="0" y="205"/>
                      <a:pt x="109" y="352"/>
                    </a:cubicBezTo>
                    <a:cubicBezTo>
                      <a:pt x="205" y="497"/>
                      <a:pt x="351" y="593"/>
                      <a:pt x="492" y="639"/>
                    </a:cubicBezTo>
                    <a:cubicBezTo>
                      <a:pt x="511" y="648"/>
                      <a:pt x="529" y="653"/>
                      <a:pt x="546" y="653"/>
                    </a:cubicBezTo>
                    <a:cubicBezTo>
                      <a:pt x="623" y="653"/>
                      <a:pt x="694" y="575"/>
                      <a:pt x="734" y="497"/>
                    </a:cubicBezTo>
                    <a:cubicBezTo>
                      <a:pt x="752" y="570"/>
                      <a:pt x="812" y="602"/>
                      <a:pt x="876" y="602"/>
                    </a:cubicBezTo>
                    <a:cubicBezTo>
                      <a:pt x="981" y="602"/>
                      <a:pt x="1098" y="520"/>
                      <a:pt x="1067" y="401"/>
                    </a:cubicBezTo>
                    <a:lnTo>
                      <a:pt x="1067" y="256"/>
                    </a:lnTo>
                    <a:cubicBezTo>
                      <a:pt x="1097" y="114"/>
                      <a:pt x="973" y="23"/>
                      <a:pt x="857" y="23"/>
                    </a:cubicBezTo>
                    <a:cubicBezTo>
                      <a:pt x="778" y="23"/>
                      <a:pt x="704" y="64"/>
                      <a:pt x="684" y="160"/>
                    </a:cubicBezTo>
                    <a:lnTo>
                      <a:pt x="684" y="352"/>
                    </a:lnTo>
                    <a:cubicBezTo>
                      <a:pt x="684" y="306"/>
                      <a:pt x="638" y="306"/>
                      <a:pt x="588" y="256"/>
                    </a:cubicBezTo>
                    <a:cubicBezTo>
                      <a:pt x="492" y="210"/>
                      <a:pt x="446" y="160"/>
                      <a:pt x="397" y="64"/>
                    </a:cubicBezTo>
                    <a:cubicBezTo>
                      <a:pt x="352" y="20"/>
                      <a:pt x="305"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1597578" y="2794727"/>
                <a:ext cx="33279" cy="15472"/>
              </a:xfrm>
              <a:custGeom>
                <a:avLst/>
                <a:gdLst/>
                <a:ahLst/>
                <a:cxnLst/>
                <a:rect l="l" t="t" r="r" b="b"/>
                <a:pathLst>
                  <a:path w="1525" h="709" extrusionOk="0">
                    <a:moveTo>
                      <a:pt x="233" y="1"/>
                    </a:moveTo>
                    <a:cubicBezTo>
                      <a:pt x="125" y="1"/>
                      <a:pt x="0" y="115"/>
                      <a:pt x="30" y="267"/>
                    </a:cubicBezTo>
                    <a:cubicBezTo>
                      <a:pt x="79" y="458"/>
                      <a:pt x="175" y="604"/>
                      <a:pt x="367" y="700"/>
                    </a:cubicBezTo>
                    <a:cubicBezTo>
                      <a:pt x="385" y="706"/>
                      <a:pt x="405" y="709"/>
                      <a:pt x="424" y="709"/>
                    </a:cubicBezTo>
                    <a:cubicBezTo>
                      <a:pt x="555" y="709"/>
                      <a:pt x="694" y="585"/>
                      <a:pt x="654" y="458"/>
                    </a:cubicBezTo>
                    <a:lnTo>
                      <a:pt x="654" y="458"/>
                    </a:lnTo>
                    <a:cubicBezTo>
                      <a:pt x="700" y="508"/>
                      <a:pt x="750" y="604"/>
                      <a:pt x="846" y="604"/>
                    </a:cubicBezTo>
                    <a:cubicBezTo>
                      <a:pt x="892" y="650"/>
                      <a:pt x="988" y="650"/>
                      <a:pt x="1038" y="650"/>
                    </a:cubicBezTo>
                    <a:cubicBezTo>
                      <a:pt x="1073" y="668"/>
                      <a:pt x="1115" y="680"/>
                      <a:pt x="1158" y="680"/>
                    </a:cubicBezTo>
                    <a:cubicBezTo>
                      <a:pt x="1232" y="680"/>
                      <a:pt x="1311" y="646"/>
                      <a:pt x="1371" y="554"/>
                    </a:cubicBezTo>
                    <a:cubicBezTo>
                      <a:pt x="1371" y="458"/>
                      <a:pt x="1421" y="362"/>
                      <a:pt x="1467" y="267"/>
                    </a:cubicBezTo>
                    <a:cubicBezTo>
                      <a:pt x="1524" y="125"/>
                      <a:pt x="1411" y="33"/>
                      <a:pt x="1289" y="33"/>
                    </a:cubicBezTo>
                    <a:cubicBezTo>
                      <a:pt x="1208" y="33"/>
                      <a:pt x="1122" y="75"/>
                      <a:pt x="1084" y="171"/>
                    </a:cubicBezTo>
                    <a:cubicBezTo>
                      <a:pt x="1084" y="221"/>
                      <a:pt x="1084" y="267"/>
                      <a:pt x="1038" y="317"/>
                    </a:cubicBezTo>
                    <a:lnTo>
                      <a:pt x="892" y="171"/>
                    </a:lnTo>
                    <a:cubicBezTo>
                      <a:pt x="846" y="109"/>
                      <a:pt x="780" y="82"/>
                      <a:pt x="717" y="82"/>
                    </a:cubicBezTo>
                    <a:cubicBezTo>
                      <a:pt x="583" y="82"/>
                      <a:pt x="460" y="201"/>
                      <a:pt x="558" y="362"/>
                    </a:cubicBezTo>
                    <a:cubicBezTo>
                      <a:pt x="463" y="317"/>
                      <a:pt x="413" y="267"/>
                      <a:pt x="367" y="125"/>
                    </a:cubicBezTo>
                    <a:cubicBezTo>
                      <a:pt x="349" y="38"/>
                      <a:pt x="294" y="1"/>
                      <a:pt x="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1"/>
              <p:cNvSpPr/>
              <p:nvPr/>
            </p:nvSpPr>
            <p:spPr>
              <a:xfrm>
                <a:off x="1905015" y="2781830"/>
                <a:ext cx="15450" cy="15516"/>
              </a:xfrm>
              <a:custGeom>
                <a:avLst/>
                <a:gdLst/>
                <a:ahLst/>
                <a:cxnLst/>
                <a:rect l="l" t="t" r="r" b="b"/>
                <a:pathLst>
                  <a:path w="708" h="711" extrusionOk="0">
                    <a:moveTo>
                      <a:pt x="219" y="1"/>
                    </a:moveTo>
                    <a:cubicBezTo>
                      <a:pt x="107" y="1"/>
                      <a:pt x="0" y="93"/>
                      <a:pt x="27" y="237"/>
                    </a:cubicBezTo>
                    <a:cubicBezTo>
                      <a:pt x="77" y="428"/>
                      <a:pt x="123" y="570"/>
                      <a:pt x="269" y="666"/>
                    </a:cubicBezTo>
                    <a:cubicBezTo>
                      <a:pt x="310" y="697"/>
                      <a:pt x="355" y="711"/>
                      <a:pt x="399" y="711"/>
                    </a:cubicBezTo>
                    <a:cubicBezTo>
                      <a:pt x="562" y="711"/>
                      <a:pt x="707" y="529"/>
                      <a:pt x="556" y="379"/>
                    </a:cubicBezTo>
                    <a:cubicBezTo>
                      <a:pt x="461" y="333"/>
                      <a:pt x="411" y="237"/>
                      <a:pt x="411" y="141"/>
                    </a:cubicBezTo>
                    <a:cubicBezTo>
                      <a:pt x="372" y="43"/>
                      <a:pt x="294"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1"/>
              <p:cNvSpPr/>
              <p:nvPr/>
            </p:nvSpPr>
            <p:spPr>
              <a:xfrm>
                <a:off x="1929151" y="2798742"/>
                <a:ext cx="11348" cy="13639"/>
              </a:xfrm>
              <a:custGeom>
                <a:avLst/>
                <a:gdLst/>
                <a:ahLst/>
                <a:cxnLst/>
                <a:rect l="l" t="t" r="r" b="b"/>
                <a:pathLst>
                  <a:path w="520" h="625" extrusionOk="0">
                    <a:moveTo>
                      <a:pt x="198" y="0"/>
                    </a:moveTo>
                    <a:cubicBezTo>
                      <a:pt x="96" y="0"/>
                      <a:pt x="0" y="60"/>
                      <a:pt x="25" y="178"/>
                    </a:cubicBezTo>
                    <a:cubicBezTo>
                      <a:pt x="25" y="324"/>
                      <a:pt x="71" y="420"/>
                      <a:pt x="121" y="516"/>
                    </a:cubicBezTo>
                    <a:cubicBezTo>
                      <a:pt x="167" y="593"/>
                      <a:pt x="228" y="625"/>
                      <a:pt x="287" y="625"/>
                    </a:cubicBezTo>
                    <a:cubicBezTo>
                      <a:pt x="409" y="625"/>
                      <a:pt x="519" y="485"/>
                      <a:pt x="455" y="324"/>
                    </a:cubicBezTo>
                    <a:cubicBezTo>
                      <a:pt x="455" y="274"/>
                      <a:pt x="409" y="228"/>
                      <a:pt x="409" y="178"/>
                    </a:cubicBezTo>
                    <a:cubicBezTo>
                      <a:pt x="409" y="60"/>
                      <a:pt x="300"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1"/>
              <p:cNvSpPr/>
              <p:nvPr/>
            </p:nvSpPr>
            <p:spPr>
              <a:xfrm>
                <a:off x="1918152" y="2779102"/>
                <a:ext cx="9035" cy="11959"/>
              </a:xfrm>
              <a:custGeom>
                <a:avLst/>
                <a:gdLst/>
                <a:ahLst/>
                <a:cxnLst/>
                <a:rect l="l" t="t" r="r" b="b"/>
                <a:pathLst>
                  <a:path w="414" h="548" extrusionOk="0">
                    <a:moveTo>
                      <a:pt x="192" y="1"/>
                    </a:moveTo>
                    <a:cubicBezTo>
                      <a:pt x="96" y="1"/>
                      <a:pt x="0" y="72"/>
                      <a:pt x="0" y="216"/>
                    </a:cubicBezTo>
                    <a:lnTo>
                      <a:pt x="0" y="408"/>
                    </a:lnTo>
                    <a:cubicBezTo>
                      <a:pt x="39" y="505"/>
                      <a:pt x="117" y="548"/>
                      <a:pt x="194" y="548"/>
                    </a:cubicBezTo>
                    <a:cubicBezTo>
                      <a:pt x="306" y="548"/>
                      <a:pt x="413" y="456"/>
                      <a:pt x="384" y="312"/>
                    </a:cubicBezTo>
                    <a:lnTo>
                      <a:pt x="384" y="216"/>
                    </a:lnTo>
                    <a:cubicBezTo>
                      <a:pt x="384" y="72"/>
                      <a:pt x="288" y="1"/>
                      <a:pt x="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1"/>
              <p:cNvSpPr/>
              <p:nvPr/>
            </p:nvSpPr>
            <p:spPr>
              <a:xfrm>
                <a:off x="1839089" y="2648297"/>
                <a:ext cx="11806" cy="13377"/>
              </a:xfrm>
              <a:custGeom>
                <a:avLst/>
                <a:gdLst/>
                <a:ahLst/>
                <a:cxnLst/>
                <a:rect l="l" t="t" r="r" b="b"/>
                <a:pathLst>
                  <a:path w="541" h="613" extrusionOk="0">
                    <a:moveTo>
                      <a:pt x="260" y="1"/>
                    </a:moveTo>
                    <a:cubicBezTo>
                      <a:pt x="140" y="1"/>
                      <a:pt x="1" y="103"/>
                      <a:pt x="32" y="223"/>
                    </a:cubicBezTo>
                    <a:cubicBezTo>
                      <a:pt x="78" y="319"/>
                      <a:pt x="128" y="415"/>
                      <a:pt x="128" y="511"/>
                    </a:cubicBezTo>
                    <a:cubicBezTo>
                      <a:pt x="163" y="581"/>
                      <a:pt x="230" y="612"/>
                      <a:pt x="298" y="612"/>
                    </a:cubicBezTo>
                    <a:cubicBezTo>
                      <a:pt x="417" y="612"/>
                      <a:pt x="540" y="518"/>
                      <a:pt x="511" y="365"/>
                    </a:cubicBezTo>
                    <a:cubicBezTo>
                      <a:pt x="461" y="319"/>
                      <a:pt x="461" y="223"/>
                      <a:pt x="415" y="127"/>
                    </a:cubicBezTo>
                    <a:cubicBezTo>
                      <a:pt x="397" y="37"/>
                      <a:pt x="332"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a:off x="1853317" y="2648188"/>
                <a:ext cx="9646" cy="12177"/>
              </a:xfrm>
              <a:custGeom>
                <a:avLst/>
                <a:gdLst/>
                <a:ahLst/>
                <a:cxnLst/>
                <a:rect l="l" t="t" r="r" b="b"/>
                <a:pathLst>
                  <a:path w="442" h="558" extrusionOk="0">
                    <a:moveTo>
                      <a:pt x="193" y="0"/>
                    </a:moveTo>
                    <a:cubicBezTo>
                      <a:pt x="97" y="0"/>
                      <a:pt x="1" y="59"/>
                      <a:pt x="1" y="178"/>
                    </a:cubicBezTo>
                    <a:lnTo>
                      <a:pt x="1" y="420"/>
                    </a:lnTo>
                    <a:cubicBezTo>
                      <a:pt x="40" y="516"/>
                      <a:pt x="125" y="557"/>
                      <a:pt x="207" y="557"/>
                    </a:cubicBezTo>
                    <a:cubicBezTo>
                      <a:pt x="328" y="557"/>
                      <a:pt x="441" y="466"/>
                      <a:pt x="384" y="324"/>
                    </a:cubicBezTo>
                    <a:lnTo>
                      <a:pt x="384" y="178"/>
                    </a:lnTo>
                    <a:cubicBezTo>
                      <a:pt x="384" y="59"/>
                      <a:pt x="288"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a:off x="1921840" y="2588568"/>
                <a:ext cx="12068" cy="12613"/>
              </a:xfrm>
              <a:custGeom>
                <a:avLst/>
                <a:gdLst/>
                <a:ahLst/>
                <a:cxnLst/>
                <a:rect l="l" t="t" r="r" b="b"/>
                <a:pathLst>
                  <a:path w="553" h="578" extrusionOk="0">
                    <a:moveTo>
                      <a:pt x="180" y="0"/>
                    </a:moveTo>
                    <a:cubicBezTo>
                      <a:pt x="84" y="0"/>
                      <a:pt x="0" y="61"/>
                      <a:pt x="23" y="181"/>
                    </a:cubicBezTo>
                    <a:cubicBezTo>
                      <a:pt x="23" y="277"/>
                      <a:pt x="23" y="373"/>
                      <a:pt x="119" y="469"/>
                    </a:cubicBezTo>
                    <a:cubicBezTo>
                      <a:pt x="166" y="546"/>
                      <a:pt x="233" y="578"/>
                      <a:pt x="297" y="578"/>
                    </a:cubicBezTo>
                    <a:cubicBezTo>
                      <a:pt x="431" y="578"/>
                      <a:pt x="552" y="438"/>
                      <a:pt x="456" y="277"/>
                    </a:cubicBezTo>
                    <a:cubicBezTo>
                      <a:pt x="406" y="277"/>
                      <a:pt x="406" y="227"/>
                      <a:pt x="406" y="181"/>
                    </a:cubicBezTo>
                    <a:cubicBezTo>
                      <a:pt x="383" y="61"/>
                      <a:pt x="276"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a:off x="1930700" y="2582153"/>
                <a:ext cx="17480" cy="17938"/>
              </a:xfrm>
              <a:custGeom>
                <a:avLst/>
                <a:gdLst/>
                <a:ahLst/>
                <a:cxnLst/>
                <a:rect l="l" t="t" r="r" b="b"/>
                <a:pathLst>
                  <a:path w="801" h="822" extrusionOk="0">
                    <a:moveTo>
                      <a:pt x="266" y="1"/>
                    </a:moveTo>
                    <a:cubicBezTo>
                      <a:pt x="190" y="1"/>
                      <a:pt x="116" y="42"/>
                      <a:pt x="96" y="138"/>
                    </a:cubicBezTo>
                    <a:cubicBezTo>
                      <a:pt x="50" y="234"/>
                      <a:pt x="50" y="330"/>
                      <a:pt x="0" y="425"/>
                    </a:cubicBezTo>
                    <a:cubicBezTo>
                      <a:pt x="0" y="566"/>
                      <a:pt x="103" y="655"/>
                      <a:pt x="215" y="655"/>
                    </a:cubicBezTo>
                    <a:cubicBezTo>
                      <a:pt x="256" y="655"/>
                      <a:pt x="299" y="643"/>
                      <a:pt x="338" y="617"/>
                    </a:cubicBezTo>
                    <a:cubicBezTo>
                      <a:pt x="338" y="720"/>
                      <a:pt x="434" y="821"/>
                      <a:pt x="524" y="821"/>
                    </a:cubicBezTo>
                    <a:cubicBezTo>
                      <a:pt x="561" y="821"/>
                      <a:pt x="597" y="804"/>
                      <a:pt x="625" y="763"/>
                    </a:cubicBezTo>
                    <a:cubicBezTo>
                      <a:pt x="721" y="667"/>
                      <a:pt x="767" y="571"/>
                      <a:pt x="767" y="475"/>
                    </a:cubicBezTo>
                    <a:cubicBezTo>
                      <a:pt x="800" y="347"/>
                      <a:pt x="703" y="262"/>
                      <a:pt x="593" y="262"/>
                    </a:cubicBezTo>
                    <a:cubicBezTo>
                      <a:pt x="538" y="262"/>
                      <a:pt x="480" y="283"/>
                      <a:pt x="433" y="330"/>
                    </a:cubicBezTo>
                    <a:lnTo>
                      <a:pt x="433" y="234"/>
                    </a:lnTo>
                    <a:cubicBezTo>
                      <a:pt x="491" y="92"/>
                      <a:pt x="377"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a:off x="1903400" y="2593631"/>
                <a:ext cx="14948" cy="9253"/>
              </a:xfrm>
              <a:custGeom>
                <a:avLst/>
                <a:gdLst/>
                <a:ahLst/>
                <a:cxnLst/>
                <a:rect l="l" t="t" r="r" b="b"/>
                <a:pathLst>
                  <a:path w="685" h="424" extrusionOk="0">
                    <a:moveTo>
                      <a:pt x="308" y="1"/>
                    </a:moveTo>
                    <a:cubicBezTo>
                      <a:pt x="146" y="1"/>
                      <a:pt x="1" y="182"/>
                      <a:pt x="151" y="333"/>
                    </a:cubicBezTo>
                    <a:cubicBezTo>
                      <a:pt x="197" y="333"/>
                      <a:pt x="247" y="379"/>
                      <a:pt x="247" y="379"/>
                    </a:cubicBezTo>
                    <a:cubicBezTo>
                      <a:pt x="289" y="410"/>
                      <a:pt x="335" y="424"/>
                      <a:pt x="380" y="424"/>
                    </a:cubicBezTo>
                    <a:cubicBezTo>
                      <a:pt x="541" y="424"/>
                      <a:pt x="684" y="252"/>
                      <a:pt x="535" y="141"/>
                    </a:cubicBezTo>
                    <a:cubicBezTo>
                      <a:pt x="485" y="91"/>
                      <a:pt x="485" y="45"/>
                      <a:pt x="439" y="45"/>
                    </a:cubicBezTo>
                    <a:cubicBezTo>
                      <a:pt x="398" y="14"/>
                      <a:pt x="352"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a:off x="1858533" y="2508523"/>
                <a:ext cx="15778" cy="14250"/>
              </a:xfrm>
              <a:custGeom>
                <a:avLst/>
                <a:gdLst/>
                <a:ahLst/>
                <a:cxnLst/>
                <a:rect l="l" t="t" r="r" b="b"/>
                <a:pathLst>
                  <a:path w="723" h="653" extrusionOk="0">
                    <a:moveTo>
                      <a:pt x="468" y="1"/>
                    </a:moveTo>
                    <a:cubicBezTo>
                      <a:pt x="404" y="1"/>
                      <a:pt x="337" y="34"/>
                      <a:pt x="291" y="112"/>
                    </a:cubicBezTo>
                    <a:cubicBezTo>
                      <a:pt x="241" y="158"/>
                      <a:pt x="145" y="254"/>
                      <a:pt x="99" y="350"/>
                    </a:cubicBezTo>
                    <a:cubicBezTo>
                      <a:pt x="1" y="513"/>
                      <a:pt x="122" y="653"/>
                      <a:pt x="255" y="653"/>
                    </a:cubicBezTo>
                    <a:cubicBezTo>
                      <a:pt x="320" y="653"/>
                      <a:pt x="386" y="620"/>
                      <a:pt x="433" y="542"/>
                    </a:cubicBezTo>
                    <a:cubicBezTo>
                      <a:pt x="482" y="446"/>
                      <a:pt x="528" y="350"/>
                      <a:pt x="624" y="304"/>
                    </a:cubicBezTo>
                    <a:cubicBezTo>
                      <a:pt x="723" y="141"/>
                      <a:pt x="601"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a:off x="1850240" y="2500863"/>
                <a:ext cx="13726" cy="16214"/>
              </a:xfrm>
              <a:custGeom>
                <a:avLst/>
                <a:gdLst/>
                <a:ahLst/>
                <a:cxnLst/>
                <a:rect l="l" t="t" r="r" b="b"/>
                <a:pathLst>
                  <a:path w="629" h="743" extrusionOk="0">
                    <a:moveTo>
                      <a:pt x="350" y="1"/>
                    </a:moveTo>
                    <a:cubicBezTo>
                      <a:pt x="292" y="1"/>
                      <a:pt x="233" y="24"/>
                      <a:pt x="192" y="80"/>
                    </a:cubicBezTo>
                    <a:cubicBezTo>
                      <a:pt x="96" y="222"/>
                      <a:pt x="46" y="367"/>
                      <a:pt x="0" y="463"/>
                    </a:cubicBezTo>
                    <a:cubicBezTo>
                      <a:pt x="0" y="638"/>
                      <a:pt x="124" y="742"/>
                      <a:pt x="232" y="742"/>
                    </a:cubicBezTo>
                    <a:cubicBezTo>
                      <a:pt x="301" y="742"/>
                      <a:pt x="364" y="699"/>
                      <a:pt x="383" y="605"/>
                    </a:cubicBezTo>
                    <a:cubicBezTo>
                      <a:pt x="429" y="463"/>
                      <a:pt x="429" y="367"/>
                      <a:pt x="525" y="272"/>
                    </a:cubicBezTo>
                    <a:cubicBezTo>
                      <a:pt x="628" y="136"/>
                      <a:pt x="490" y="1"/>
                      <a:pt x="3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a:off x="1838522" y="2498506"/>
                <a:ext cx="11282" cy="14446"/>
              </a:xfrm>
              <a:custGeom>
                <a:avLst/>
                <a:gdLst/>
                <a:ahLst/>
                <a:cxnLst/>
                <a:rect l="l" t="t" r="r" b="b"/>
                <a:pathLst>
                  <a:path w="517" h="662" extrusionOk="0">
                    <a:moveTo>
                      <a:pt x="225" y="1"/>
                    </a:moveTo>
                    <a:cubicBezTo>
                      <a:pt x="114" y="1"/>
                      <a:pt x="1" y="92"/>
                      <a:pt x="58" y="234"/>
                    </a:cubicBezTo>
                    <a:cubicBezTo>
                      <a:pt x="58" y="330"/>
                      <a:pt x="104" y="426"/>
                      <a:pt x="104" y="521"/>
                    </a:cubicBezTo>
                    <a:cubicBezTo>
                      <a:pt x="124" y="619"/>
                      <a:pt x="199" y="662"/>
                      <a:pt x="277" y="662"/>
                    </a:cubicBezTo>
                    <a:cubicBezTo>
                      <a:pt x="393" y="662"/>
                      <a:pt x="517" y="569"/>
                      <a:pt x="487" y="426"/>
                    </a:cubicBezTo>
                    <a:cubicBezTo>
                      <a:pt x="487" y="330"/>
                      <a:pt x="441" y="234"/>
                      <a:pt x="391" y="138"/>
                    </a:cubicBezTo>
                    <a:cubicBezTo>
                      <a:pt x="373" y="42"/>
                      <a:pt x="300" y="1"/>
                      <a:pt x="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a:off x="1868942" y="2521660"/>
                <a:ext cx="15974" cy="10518"/>
              </a:xfrm>
              <a:custGeom>
                <a:avLst/>
                <a:gdLst/>
                <a:ahLst/>
                <a:cxnLst/>
                <a:rect l="l" t="t" r="r" b="b"/>
                <a:pathLst>
                  <a:path w="732" h="482" extrusionOk="0">
                    <a:moveTo>
                      <a:pt x="455" y="1"/>
                    </a:moveTo>
                    <a:cubicBezTo>
                      <a:pt x="419" y="1"/>
                      <a:pt x="380" y="11"/>
                      <a:pt x="339" y="35"/>
                    </a:cubicBezTo>
                    <a:cubicBezTo>
                      <a:pt x="243" y="35"/>
                      <a:pt x="197" y="85"/>
                      <a:pt x="147" y="131"/>
                    </a:cubicBezTo>
                    <a:cubicBezTo>
                      <a:pt x="0" y="278"/>
                      <a:pt x="135" y="482"/>
                      <a:pt x="293" y="482"/>
                    </a:cubicBezTo>
                    <a:cubicBezTo>
                      <a:pt x="341" y="482"/>
                      <a:pt x="390" y="463"/>
                      <a:pt x="435" y="419"/>
                    </a:cubicBezTo>
                    <a:cubicBezTo>
                      <a:pt x="435" y="373"/>
                      <a:pt x="485" y="373"/>
                      <a:pt x="531" y="373"/>
                    </a:cubicBezTo>
                    <a:cubicBezTo>
                      <a:pt x="731" y="252"/>
                      <a:pt x="633"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a:off x="1425091" y="2568535"/>
                <a:ext cx="12592" cy="15276"/>
              </a:xfrm>
              <a:custGeom>
                <a:avLst/>
                <a:gdLst/>
                <a:ahLst/>
                <a:cxnLst/>
                <a:rect l="l" t="t" r="r" b="b"/>
                <a:pathLst>
                  <a:path w="577" h="700" extrusionOk="0">
                    <a:moveTo>
                      <a:pt x="240" y="1"/>
                    </a:moveTo>
                    <a:cubicBezTo>
                      <a:pt x="124" y="1"/>
                      <a:pt x="0" y="93"/>
                      <a:pt x="30" y="237"/>
                    </a:cubicBezTo>
                    <a:cubicBezTo>
                      <a:pt x="76" y="379"/>
                      <a:pt x="126" y="475"/>
                      <a:pt x="172" y="620"/>
                    </a:cubicBezTo>
                    <a:cubicBezTo>
                      <a:pt x="200" y="676"/>
                      <a:pt x="249" y="700"/>
                      <a:pt x="301" y="700"/>
                    </a:cubicBezTo>
                    <a:cubicBezTo>
                      <a:pt x="428" y="700"/>
                      <a:pt x="577" y="564"/>
                      <a:pt x="509" y="429"/>
                    </a:cubicBezTo>
                    <a:cubicBezTo>
                      <a:pt x="459" y="333"/>
                      <a:pt x="413" y="237"/>
                      <a:pt x="413" y="141"/>
                    </a:cubicBezTo>
                    <a:cubicBezTo>
                      <a:pt x="393" y="43"/>
                      <a:pt x="319" y="1"/>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a:off x="1437618" y="2569605"/>
                <a:ext cx="10715" cy="14381"/>
              </a:xfrm>
              <a:custGeom>
                <a:avLst/>
                <a:gdLst/>
                <a:ahLst/>
                <a:cxnLst/>
                <a:rect l="l" t="t" r="r" b="b"/>
                <a:pathLst>
                  <a:path w="491" h="659" extrusionOk="0">
                    <a:moveTo>
                      <a:pt x="280" y="1"/>
                    </a:moveTo>
                    <a:cubicBezTo>
                      <a:pt x="211" y="1"/>
                      <a:pt x="145" y="42"/>
                      <a:pt x="127" y="138"/>
                    </a:cubicBezTo>
                    <a:cubicBezTo>
                      <a:pt x="77" y="234"/>
                      <a:pt x="77" y="330"/>
                      <a:pt x="31" y="380"/>
                    </a:cubicBezTo>
                    <a:cubicBezTo>
                      <a:pt x="1" y="555"/>
                      <a:pt x="131" y="659"/>
                      <a:pt x="249" y="659"/>
                    </a:cubicBezTo>
                    <a:cubicBezTo>
                      <a:pt x="324" y="659"/>
                      <a:pt x="395" y="616"/>
                      <a:pt x="414" y="521"/>
                    </a:cubicBezTo>
                    <a:cubicBezTo>
                      <a:pt x="460" y="426"/>
                      <a:pt x="460" y="330"/>
                      <a:pt x="460" y="234"/>
                    </a:cubicBezTo>
                    <a:cubicBezTo>
                      <a:pt x="490" y="92"/>
                      <a:pt x="382" y="1"/>
                      <a:pt x="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31"/>
            <p:cNvGrpSpPr/>
            <p:nvPr/>
          </p:nvGrpSpPr>
          <p:grpSpPr>
            <a:xfrm>
              <a:off x="432466" y="1994949"/>
              <a:ext cx="1781038" cy="828605"/>
              <a:chOff x="432466" y="1994949"/>
              <a:chExt cx="1781038" cy="828605"/>
            </a:xfrm>
          </p:grpSpPr>
          <p:sp>
            <p:nvSpPr>
              <p:cNvPr id="986" name="Google Shape;986;p31"/>
              <p:cNvSpPr/>
              <p:nvPr/>
            </p:nvSpPr>
            <p:spPr>
              <a:xfrm>
                <a:off x="1237984" y="2160583"/>
                <a:ext cx="303791" cy="376285"/>
              </a:xfrm>
              <a:custGeom>
                <a:avLst/>
                <a:gdLst/>
                <a:ahLst/>
                <a:cxnLst/>
                <a:rect l="l" t="t" r="r" b="b"/>
                <a:pathLst>
                  <a:path w="13921" h="17243" extrusionOk="0">
                    <a:moveTo>
                      <a:pt x="6448" y="1"/>
                    </a:moveTo>
                    <a:cubicBezTo>
                      <a:pt x="6198" y="1"/>
                      <a:pt x="5928" y="48"/>
                      <a:pt x="5634" y="150"/>
                    </a:cubicBezTo>
                    <a:cubicBezTo>
                      <a:pt x="2567" y="1204"/>
                      <a:pt x="2613" y="8390"/>
                      <a:pt x="3717" y="10882"/>
                    </a:cubicBezTo>
                    <a:cubicBezTo>
                      <a:pt x="3291" y="10736"/>
                      <a:pt x="2880" y="10665"/>
                      <a:pt x="2500" y="10665"/>
                    </a:cubicBezTo>
                    <a:cubicBezTo>
                      <a:pt x="1005" y="10665"/>
                      <a:pt x="1" y="11769"/>
                      <a:pt x="459" y="13757"/>
                    </a:cubicBezTo>
                    <a:cubicBezTo>
                      <a:pt x="841" y="15461"/>
                      <a:pt x="4032" y="17242"/>
                      <a:pt x="6248" y="17242"/>
                    </a:cubicBezTo>
                    <a:cubicBezTo>
                      <a:pt x="6523" y="17242"/>
                      <a:pt x="6783" y="17215"/>
                      <a:pt x="7021" y="17156"/>
                    </a:cubicBezTo>
                    <a:cubicBezTo>
                      <a:pt x="9033" y="16677"/>
                      <a:pt x="11479" y="14569"/>
                      <a:pt x="12437" y="12894"/>
                    </a:cubicBezTo>
                    <a:cubicBezTo>
                      <a:pt x="13108" y="11694"/>
                      <a:pt x="13920" y="10115"/>
                      <a:pt x="12916" y="9011"/>
                    </a:cubicBezTo>
                    <a:cubicBezTo>
                      <a:pt x="12507" y="8495"/>
                      <a:pt x="11982" y="8298"/>
                      <a:pt x="11433" y="8298"/>
                    </a:cubicBezTo>
                    <a:cubicBezTo>
                      <a:pt x="10759" y="8298"/>
                      <a:pt x="10048" y="8596"/>
                      <a:pt x="9467" y="8965"/>
                    </a:cubicBezTo>
                    <a:cubicBezTo>
                      <a:pt x="9378" y="7060"/>
                      <a:pt x="9492" y="1"/>
                      <a:pt x="6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a:off x="1485803" y="2348563"/>
                <a:ext cx="351866" cy="313982"/>
              </a:xfrm>
              <a:custGeom>
                <a:avLst/>
                <a:gdLst/>
                <a:ahLst/>
                <a:cxnLst/>
                <a:rect l="l" t="t" r="r" b="b"/>
                <a:pathLst>
                  <a:path w="16124" h="14388" extrusionOk="0">
                    <a:moveTo>
                      <a:pt x="6837" y="1"/>
                    </a:moveTo>
                    <a:cubicBezTo>
                      <a:pt x="4352" y="1"/>
                      <a:pt x="4944" y="4137"/>
                      <a:pt x="5271" y="5622"/>
                    </a:cubicBezTo>
                    <a:cubicBezTo>
                      <a:pt x="4634" y="5119"/>
                      <a:pt x="3579" y="4478"/>
                      <a:pt x="2642" y="4478"/>
                    </a:cubicBezTo>
                    <a:cubicBezTo>
                      <a:pt x="2236" y="4478"/>
                      <a:pt x="1852" y="4598"/>
                      <a:pt x="1534" y="4901"/>
                    </a:cubicBezTo>
                    <a:cubicBezTo>
                      <a:pt x="480" y="5909"/>
                      <a:pt x="1100" y="8159"/>
                      <a:pt x="2154" y="9021"/>
                    </a:cubicBezTo>
                    <a:cubicBezTo>
                      <a:pt x="0" y="9692"/>
                      <a:pt x="0" y="11850"/>
                      <a:pt x="1771" y="13238"/>
                    </a:cubicBezTo>
                    <a:cubicBezTo>
                      <a:pt x="2956" y="14133"/>
                      <a:pt x="4886" y="14388"/>
                      <a:pt x="6680" y="14388"/>
                    </a:cubicBezTo>
                    <a:cubicBezTo>
                      <a:pt x="7573" y="14388"/>
                      <a:pt x="8433" y="14325"/>
                      <a:pt x="9150" y="14246"/>
                    </a:cubicBezTo>
                    <a:cubicBezTo>
                      <a:pt x="11162" y="14004"/>
                      <a:pt x="14278" y="13238"/>
                      <a:pt x="15236" y="11371"/>
                    </a:cubicBezTo>
                    <a:cubicBezTo>
                      <a:pt x="16124" y="9461"/>
                      <a:pt x="14748" y="8087"/>
                      <a:pt x="12981" y="8087"/>
                    </a:cubicBezTo>
                    <a:cubicBezTo>
                      <a:pt x="12841" y="8087"/>
                      <a:pt x="12698" y="8095"/>
                      <a:pt x="12553" y="8113"/>
                    </a:cubicBezTo>
                    <a:cubicBezTo>
                      <a:pt x="13366" y="6867"/>
                      <a:pt x="14228" y="5143"/>
                      <a:pt x="12982" y="3847"/>
                    </a:cubicBezTo>
                    <a:cubicBezTo>
                      <a:pt x="12586" y="3402"/>
                      <a:pt x="12099" y="3207"/>
                      <a:pt x="11619" y="3207"/>
                    </a:cubicBezTo>
                    <a:cubicBezTo>
                      <a:pt x="10705" y="3207"/>
                      <a:pt x="9817" y="3913"/>
                      <a:pt x="9629" y="4951"/>
                    </a:cubicBezTo>
                    <a:cubicBezTo>
                      <a:pt x="9487" y="3418"/>
                      <a:pt x="9199" y="302"/>
                      <a:pt x="7091" y="14"/>
                    </a:cubicBezTo>
                    <a:cubicBezTo>
                      <a:pt x="7003" y="5"/>
                      <a:pt x="6918" y="1"/>
                      <a:pt x="6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a:off x="1578222" y="2474851"/>
                <a:ext cx="127160" cy="332269"/>
              </a:xfrm>
              <a:custGeom>
                <a:avLst/>
                <a:gdLst/>
                <a:ahLst/>
                <a:cxnLst/>
                <a:rect l="l" t="t" r="r" b="b"/>
                <a:pathLst>
                  <a:path w="5827" h="15226" extrusionOk="0">
                    <a:moveTo>
                      <a:pt x="2760" y="0"/>
                    </a:moveTo>
                    <a:cubicBezTo>
                      <a:pt x="2569" y="0"/>
                      <a:pt x="2377" y="120"/>
                      <a:pt x="2377" y="360"/>
                    </a:cubicBezTo>
                    <a:lnTo>
                      <a:pt x="2377" y="3139"/>
                    </a:lnTo>
                    <a:cubicBezTo>
                      <a:pt x="1752" y="2755"/>
                      <a:pt x="1177" y="2326"/>
                      <a:pt x="844" y="1655"/>
                    </a:cubicBezTo>
                    <a:cubicBezTo>
                      <a:pt x="813" y="1577"/>
                      <a:pt x="756" y="1544"/>
                      <a:pt x="697" y="1544"/>
                    </a:cubicBezTo>
                    <a:cubicBezTo>
                      <a:pt x="574" y="1544"/>
                      <a:pt x="442" y="1684"/>
                      <a:pt x="507" y="1847"/>
                    </a:cubicBezTo>
                    <a:cubicBezTo>
                      <a:pt x="940" y="2613"/>
                      <a:pt x="1611" y="3188"/>
                      <a:pt x="2377" y="3572"/>
                    </a:cubicBezTo>
                    <a:lnTo>
                      <a:pt x="2377" y="7117"/>
                    </a:lnTo>
                    <a:cubicBezTo>
                      <a:pt x="2090" y="6971"/>
                      <a:pt x="1848" y="6830"/>
                      <a:pt x="1611" y="6588"/>
                    </a:cubicBezTo>
                    <a:lnTo>
                      <a:pt x="1898" y="5726"/>
                    </a:lnTo>
                    <a:cubicBezTo>
                      <a:pt x="1926" y="5551"/>
                      <a:pt x="1795" y="5447"/>
                      <a:pt x="1678" y="5447"/>
                    </a:cubicBezTo>
                    <a:cubicBezTo>
                      <a:pt x="1602" y="5447"/>
                      <a:pt x="1533" y="5490"/>
                      <a:pt x="1515" y="5584"/>
                    </a:cubicBezTo>
                    <a:cubicBezTo>
                      <a:pt x="1419" y="5822"/>
                      <a:pt x="1369" y="6063"/>
                      <a:pt x="1273" y="6301"/>
                    </a:cubicBezTo>
                    <a:cubicBezTo>
                      <a:pt x="890" y="5917"/>
                      <a:pt x="603" y="5438"/>
                      <a:pt x="411" y="4959"/>
                    </a:cubicBezTo>
                    <a:cubicBezTo>
                      <a:pt x="392" y="4863"/>
                      <a:pt x="319" y="4822"/>
                      <a:pt x="241" y="4822"/>
                    </a:cubicBezTo>
                    <a:cubicBezTo>
                      <a:pt x="126" y="4822"/>
                      <a:pt x="0" y="4913"/>
                      <a:pt x="28" y="5055"/>
                    </a:cubicBezTo>
                    <a:cubicBezTo>
                      <a:pt x="411" y="6063"/>
                      <a:pt x="1323" y="7163"/>
                      <a:pt x="2377" y="7546"/>
                    </a:cubicBezTo>
                    <a:lnTo>
                      <a:pt x="2377" y="7692"/>
                    </a:lnTo>
                    <a:cubicBezTo>
                      <a:pt x="2377" y="10088"/>
                      <a:pt x="2090" y="12433"/>
                      <a:pt x="2040" y="14829"/>
                    </a:cubicBezTo>
                    <a:cubicBezTo>
                      <a:pt x="2040" y="15093"/>
                      <a:pt x="2244" y="15226"/>
                      <a:pt x="2448" y="15226"/>
                    </a:cubicBezTo>
                    <a:cubicBezTo>
                      <a:pt x="2652" y="15226"/>
                      <a:pt x="2856" y="15093"/>
                      <a:pt x="2856" y="14829"/>
                    </a:cubicBezTo>
                    <a:cubicBezTo>
                      <a:pt x="2856" y="12579"/>
                      <a:pt x="3144" y="10325"/>
                      <a:pt x="3190" y="8075"/>
                    </a:cubicBezTo>
                    <a:cubicBezTo>
                      <a:pt x="3573" y="7738"/>
                      <a:pt x="3956" y="7405"/>
                      <a:pt x="4294" y="7021"/>
                    </a:cubicBezTo>
                    <a:cubicBezTo>
                      <a:pt x="4581" y="7117"/>
                      <a:pt x="4869" y="7163"/>
                      <a:pt x="5202" y="7213"/>
                    </a:cubicBezTo>
                    <a:cubicBezTo>
                      <a:pt x="5216" y="7216"/>
                      <a:pt x="5229" y="7217"/>
                      <a:pt x="5241" y="7217"/>
                    </a:cubicBezTo>
                    <a:cubicBezTo>
                      <a:pt x="5453" y="7217"/>
                      <a:pt x="5526" y="6873"/>
                      <a:pt x="5298" y="6830"/>
                    </a:cubicBezTo>
                    <a:lnTo>
                      <a:pt x="4581" y="6684"/>
                    </a:lnTo>
                    <a:cubicBezTo>
                      <a:pt x="5010" y="6159"/>
                      <a:pt x="5394" y="5584"/>
                      <a:pt x="5731" y="4959"/>
                    </a:cubicBezTo>
                    <a:cubicBezTo>
                      <a:pt x="5827" y="4798"/>
                      <a:pt x="5682" y="4659"/>
                      <a:pt x="5549" y="4659"/>
                    </a:cubicBezTo>
                    <a:cubicBezTo>
                      <a:pt x="5486" y="4659"/>
                      <a:pt x="5425" y="4691"/>
                      <a:pt x="5394" y="4768"/>
                    </a:cubicBezTo>
                    <a:cubicBezTo>
                      <a:pt x="5202" y="5055"/>
                      <a:pt x="5010" y="5392"/>
                      <a:pt x="4819" y="5680"/>
                    </a:cubicBezTo>
                    <a:cubicBezTo>
                      <a:pt x="4773" y="5392"/>
                      <a:pt x="4773" y="5055"/>
                      <a:pt x="4773" y="4768"/>
                    </a:cubicBezTo>
                    <a:cubicBezTo>
                      <a:pt x="4773" y="4624"/>
                      <a:pt x="4677" y="4552"/>
                      <a:pt x="4581" y="4552"/>
                    </a:cubicBezTo>
                    <a:cubicBezTo>
                      <a:pt x="4485" y="4552"/>
                      <a:pt x="4389" y="4624"/>
                      <a:pt x="4389" y="4768"/>
                    </a:cubicBezTo>
                    <a:cubicBezTo>
                      <a:pt x="4389" y="5201"/>
                      <a:pt x="4389" y="5680"/>
                      <a:pt x="4531" y="6109"/>
                    </a:cubicBezTo>
                    <a:cubicBezTo>
                      <a:pt x="4148" y="6638"/>
                      <a:pt x="3669" y="7117"/>
                      <a:pt x="3190" y="7546"/>
                    </a:cubicBezTo>
                    <a:lnTo>
                      <a:pt x="3190" y="4434"/>
                    </a:lnTo>
                    <a:cubicBezTo>
                      <a:pt x="3719" y="4097"/>
                      <a:pt x="4102" y="3476"/>
                      <a:pt x="4389" y="2901"/>
                    </a:cubicBezTo>
                    <a:cubicBezTo>
                      <a:pt x="4454" y="2738"/>
                      <a:pt x="4322" y="2598"/>
                      <a:pt x="4199" y="2598"/>
                    </a:cubicBezTo>
                    <a:cubicBezTo>
                      <a:pt x="4140" y="2598"/>
                      <a:pt x="4083" y="2631"/>
                      <a:pt x="4052" y="2709"/>
                    </a:cubicBezTo>
                    <a:cubicBezTo>
                      <a:pt x="3814" y="3139"/>
                      <a:pt x="3573" y="3618"/>
                      <a:pt x="3190" y="3955"/>
                    </a:cubicBezTo>
                    <a:cubicBezTo>
                      <a:pt x="3190" y="2755"/>
                      <a:pt x="3190" y="1559"/>
                      <a:pt x="3144" y="360"/>
                    </a:cubicBezTo>
                    <a:cubicBezTo>
                      <a:pt x="3144" y="120"/>
                      <a:pt x="2952" y="0"/>
                      <a:pt x="2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1"/>
              <p:cNvSpPr/>
              <p:nvPr/>
            </p:nvSpPr>
            <p:spPr>
              <a:xfrm>
                <a:off x="1933282" y="2637778"/>
                <a:ext cx="280223" cy="185775"/>
              </a:xfrm>
              <a:custGeom>
                <a:avLst/>
                <a:gdLst/>
                <a:ahLst/>
                <a:cxnLst/>
                <a:rect l="l" t="t" r="r" b="b"/>
                <a:pathLst>
                  <a:path w="12841" h="8513" extrusionOk="0">
                    <a:moveTo>
                      <a:pt x="7553" y="0"/>
                    </a:moveTo>
                    <a:cubicBezTo>
                      <a:pt x="7465" y="0"/>
                      <a:pt x="7375" y="11"/>
                      <a:pt x="7283" y="34"/>
                    </a:cubicBezTo>
                    <a:cubicBezTo>
                      <a:pt x="5463" y="464"/>
                      <a:pt x="5463" y="3243"/>
                      <a:pt x="5367" y="4680"/>
                    </a:cubicBezTo>
                    <a:cubicBezTo>
                      <a:pt x="4387" y="4477"/>
                      <a:pt x="3551" y="3967"/>
                      <a:pt x="2623" y="3967"/>
                    </a:cubicBezTo>
                    <a:cubicBezTo>
                      <a:pt x="2233" y="3967"/>
                      <a:pt x="1828" y="4056"/>
                      <a:pt x="1388" y="4297"/>
                    </a:cubicBezTo>
                    <a:cubicBezTo>
                      <a:pt x="1" y="5063"/>
                      <a:pt x="671" y="7938"/>
                      <a:pt x="2013" y="8513"/>
                    </a:cubicBezTo>
                    <a:lnTo>
                      <a:pt x="11450" y="8513"/>
                    </a:lnTo>
                    <a:cubicBezTo>
                      <a:pt x="12362" y="6596"/>
                      <a:pt x="12841" y="5830"/>
                      <a:pt x="12841" y="3913"/>
                    </a:cubicBezTo>
                    <a:cubicBezTo>
                      <a:pt x="12841" y="2521"/>
                      <a:pt x="12218" y="1829"/>
                      <a:pt x="11442" y="1829"/>
                    </a:cubicBezTo>
                    <a:cubicBezTo>
                      <a:pt x="10857" y="1829"/>
                      <a:pt x="10186" y="2222"/>
                      <a:pt x="9629" y="3005"/>
                    </a:cubicBezTo>
                    <a:cubicBezTo>
                      <a:pt x="9540" y="2023"/>
                      <a:pt x="8745" y="0"/>
                      <a:pt x="7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1"/>
              <p:cNvSpPr/>
              <p:nvPr/>
            </p:nvSpPr>
            <p:spPr>
              <a:xfrm>
                <a:off x="1984390" y="2681642"/>
                <a:ext cx="187608" cy="134601"/>
              </a:xfrm>
              <a:custGeom>
                <a:avLst/>
                <a:gdLst/>
                <a:ahLst/>
                <a:cxnLst/>
                <a:rect l="l" t="t" r="r" b="b"/>
                <a:pathLst>
                  <a:path w="8597" h="6168" extrusionOk="0">
                    <a:moveTo>
                      <a:pt x="5156" y="0"/>
                    </a:moveTo>
                    <a:cubicBezTo>
                      <a:pt x="5071" y="0"/>
                      <a:pt x="4987" y="60"/>
                      <a:pt x="4987" y="178"/>
                    </a:cubicBezTo>
                    <a:cubicBezTo>
                      <a:pt x="5083" y="1233"/>
                      <a:pt x="5133" y="2241"/>
                      <a:pt x="5083" y="3295"/>
                    </a:cubicBezTo>
                    <a:cubicBezTo>
                      <a:pt x="4750" y="3103"/>
                      <a:pt x="4462" y="2670"/>
                      <a:pt x="4366" y="2336"/>
                    </a:cubicBezTo>
                    <a:cubicBezTo>
                      <a:pt x="4330" y="2263"/>
                      <a:pt x="4265" y="2232"/>
                      <a:pt x="4202" y="2232"/>
                    </a:cubicBezTo>
                    <a:cubicBezTo>
                      <a:pt x="4099" y="2232"/>
                      <a:pt x="4001" y="2314"/>
                      <a:pt x="4029" y="2432"/>
                    </a:cubicBezTo>
                    <a:cubicBezTo>
                      <a:pt x="4175" y="2911"/>
                      <a:pt x="4558" y="3436"/>
                      <a:pt x="5037" y="3628"/>
                    </a:cubicBezTo>
                    <a:cubicBezTo>
                      <a:pt x="5037" y="4299"/>
                      <a:pt x="4941" y="4970"/>
                      <a:pt x="4796" y="5640"/>
                    </a:cubicBezTo>
                    <a:lnTo>
                      <a:pt x="3071" y="5211"/>
                    </a:lnTo>
                    <a:lnTo>
                      <a:pt x="3071" y="4157"/>
                    </a:lnTo>
                    <a:cubicBezTo>
                      <a:pt x="3048" y="4061"/>
                      <a:pt x="2964" y="4013"/>
                      <a:pt x="2887" y="4013"/>
                    </a:cubicBezTo>
                    <a:cubicBezTo>
                      <a:pt x="2809" y="4013"/>
                      <a:pt x="2737" y="4061"/>
                      <a:pt x="2737" y="4157"/>
                    </a:cubicBezTo>
                    <a:lnTo>
                      <a:pt x="2737" y="5161"/>
                    </a:lnTo>
                    <a:cubicBezTo>
                      <a:pt x="1971" y="4970"/>
                      <a:pt x="963" y="4732"/>
                      <a:pt x="388" y="4253"/>
                    </a:cubicBezTo>
                    <a:cubicBezTo>
                      <a:pt x="346" y="4221"/>
                      <a:pt x="302" y="4208"/>
                      <a:pt x="261" y="4208"/>
                    </a:cubicBezTo>
                    <a:cubicBezTo>
                      <a:pt x="113" y="4208"/>
                      <a:pt x="0" y="4380"/>
                      <a:pt x="150" y="4490"/>
                    </a:cubicBezTo>
                    <a:cubicBezTo>
                      <a:pt x="438" y="4732"/>
                      <a:pt x="821" y="4874"/>
                      <a:pt x="1154" y="5019"/>
                    </a:cubicBezTo>
                    <a:cubicBezTo>
                      <a:pt x="963" y="5115"/>
                      <a:pt x="725" y="5161"/>
                      <a:pt x="533" y="5211"/>
                    </a:cubicBezTo>
                    <a:cubicBezTo>
                      <a:pt x="365" y="5251"/>
                      <a:pt x="418" y="5516"/>
                      <a:pt x="563" y="5516"/>
                    </a:cubicBezTo>
                    <a:cubicBezTo>
                      <a:pt x="583" y="5516"/>
                      <a:pt x="606" y="5510"/>
                      <a:pt x="629" y="5499"/>
                    </a:cubicBezTo>
                    <a:cubicBezTo>
                      <a:pt x="963" y="5449"/>
                      <a:pt x="1300" y="5353"/>
                      <a:pt x="1538" y="5115"/>
                    </a:cubicBezTo>
                    <a:lnTo>
                      <a:pt x="1971" y="5257"/>
                    </a:lnTo>
                    <a:cubicBezTo>
                      <a:pt x="2833" y="5594"/>
                      <a:pt x="3791" y="5736"/>
                      <a:pt x="4700" y="5978"/>
                    </a:cubicBezTo>
                    <a:cubicBezTo>
                      <a:pt x="4669" y="6105"/>
                      <a:pt x="4786" y="6168"/>
                      <a:pt x="4881" y="6168"/>
                    </a:cubicBezTo>
                    <a:cubicBezTo>
                      <a:pt x="4929" y="6168"/>
                      <a:pt x="4972" y="6152"/>
                      <a:pt x="4987" y="6119"/>
                    </a:cubicBezTo>
                    <a:cubicBezTo>
                      <a:pt x="5899" y="5690"/>
                      <a:pt x="6616" y="5065"/>
                      <a:pt x="7241" y="4349"/>
                    </a:cubicBezTo>
                    <a:cubicBezTo>
                      <a:pt x="7241" y="4349"/>
                      <a:pt x="7287" y="4299"/>
                      <a:pt x="7287" y="4253"/>
                    </a:cubicBezTo>
                    <a:cubicBezTo>
                      <a:pt x="7816" y="3628"/>
                      <a:pt x="8199" y="2957"/>
                      <a:pt x="8533" y="2241"/>
                    </a:cubicBezTo>
                    <a:cubicBezTo>
                      <a:pt x="8597" y="2112"/>
                      <a:pt x="8489" y="2005"/>
                      <a:pt x="8383" y="2005"/>
                    </a:cubicBezTo>
                    <a:cubicBezTo>
                      <a:pt x="8330" y="2005"/>
                      <a:pt x="8277" y="2031"/>
                      <a:pt x="8245" y="2095"/>
                    </a:cubicBezTo>
                    <a:cubicBezTo>
                      <a:pt x="7958" y="2720"/>
                      <a:pt x="7624" y="3295"/>
                      <a:pt x="7191" y="3870"/>
                    </a:cubicBezTo>
                    <a:lnTo>
                      <a:pt x="7049" y="3295"/>
                    </a:lnTo>
                    <a:cubicBezTo>
                      <a:pt x="7049" y="3199"/>
                      <a:pt x="6965" y="3151"/>
                      <a:pt x="6881" y="3151"/>
                    </a:cubicBezTo>
                    <a:cubicBezTo>
                      <a:pt x="6796" y="3151"/>
                      <a:pt x="6712" y="3199"/>
                      <a:pt x="6712" y="3295"/>
                    </a:cubicBezTo>
                    <a:cubicBezTo>
                      <a:pt x="6762" y="3582"/>
                      <a:pt x="6858" y="3870"/>
                      <a:pt x="6953" y="4157"/>
                    </a:cubicBezTo>
                    <a:cubicBezTo>
                      <a:pt x="6425" y="4778"/>
                      <a:pt x="5850" y="5307"/>
                      <a:pt x="5133" y="5690"/>
                    </a:cubicBezTo>
                    <a:cubicBezTo>
                      <a:pt x="5516" y="3870"/>
                      <a:pt x="5420" y="1999"/>
                      <a:pt x="5324" y="178"/>
                    </a:cubicBezTo>
                    <a:cubicBezTo>
                      <a:pt x="5324" y="60"/>
                      <a:pt x="5240" y="0"/>
                      <a:pt x="5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494202" y="2490017"/>
                <a:ext cx="178770" cy="166244"/>
              </a:xfrm>
              <a:custGeom>
                <a:avLst/>
                <a:gdLst/>
                <a:ahLst/>
                <a:cxnLst/>
                <a:rect l="l" t="t" r="r" b="b"/>
                <a:pathLst>
                  <a:path w="8192" h="7618" extrusionOk="0">
                    <a:moveTo>
                      <a:pt x="2487" y="1"/>
                    </a:moveTo>
                    <a:cubicBezTo>
                      <a:pt x="328" y="1"/>
                      <a:pt x="1" y="6051"/>
                      <a:pt x="571" y="7618"/>
                    </a:cubicBezTo>
                    <a:lnTo>
                      <a:pt x="6512" y="7618"/>
                    </a:lnTo>
                    <a:cubicBezTo>
                      <a:pt x="7279" y="6710"/>
                      <a:pt x="8191" y="4985"/>
                      <a:pt x="8141" y="3977"/>
                    </a:cubicBezTo>
                    <a:cubicBezTo>
                      <a:pt x="8084" y="3162"/>
                      <a:pt x="7680" y="2858"/>
                      <a:pt x="7175" y="2858"/>
                    </a:cubicBezTo>
                    <a:cubicBezTo>
                      <a:pt x="6434" y="2858"/>
                      <a:pt x="5474" y="3514"/>
                      <a:pt x="5075" y="4168"/>
                    </a:cubicBezTo>
                    <a:cubicBezTo>
                      <a:pt x="4741" y="2635"/>
                      <a:pt x="4741" y="48"/>
                      <a:pt x="2538" y="2"/>
                    </a:cubicBezTo>
                    <a:cubicBezTo>
                      <a:pt x="2520" y="1"/>
                      <a:pt x="2504"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1"/>
              <p:cNvSpPr/>
              <p:nvPr/>
            </p:nvSpPr>
            <p:spPr>
              <a:xfrm>
                <a:off x="604407" y="2580712"/>
                <a:ext cx="43143" cy="59510"/>
              </a:xfrm>
              <a:custGeom>
                <a:avLst/>
                <a:gdLst/>
                <a:ahLst/>
                <a:cxnLst/>
                <a:rect l="l" t="t" r="r" b="b"/>
                <a:pathLst>
                  <a:path w="1977" h="2727" extrusionOk="0">
                    <a:moveTo>
                      <a:pt x="1808" y="1"/>
                    </a:moveTo>
                    <a:cubicBezTo>
                      <a:pt x="1771" y="1"/>
                      <a:pt x="1733" y="18"/>
                      <a:pt x="1704" y="62"/>
                    </a:cubicBezTo>
                    <a:cubicBezTo>
                      <a:pt x="1462" y="445"/>
                      <a:pt x="1225" y="829"/>
                      <a:pt x="937" y="1212"/>
                    </a:cubicBezTo>
                    <a:cubicBezTo>
                      <a:pt x="887" y="1308"/>
                      <a:pt x="841" y="1354"/>
                      <a:pt x="792" y="1450"/>
                    </a:cubicBezTo>
                    <a:cubicBezTo>
                      <a:pt x="746" y="1308"/>
                      <a:pt x="746" y="1162"/>
                      <a:pt x="696" y="1020"/>
                    </a:cubicBezTo>
                    <a:cubicBezTo>
                      <a:pt x="696" y="948"/>
                      <a:pt x="636" y="911"/>
                      <a:pt x="583" y="911"/>
                    </a:cubicBezTo>
                    <a:cubicBezTo>
                      <a:pt x="529" y="911"/>
                      <a:pt x="481" y="948"/>
                      <a:pt x="504" y="1020"/>
                    </a:cubicBezTo>
                    <a:cubicBezTo>
                      <a:pt x="504" y="1258"/>
                      <a:pt x="554" y="1450"/>
                      <a:pt x="554" y="1691"/>
                    </a:cubicBezTo>
                    <a:cubicBezTo>
                      <a:pt x="554" y="1737"/>
                      <a:pt x="600" y="1737"/>
                      <a:pt x="600" y="1737"/>
                    </a:cubicBezTo>
                    <a:cubicBezTo>
                      <a:pt x="408" y="2025"/>
                      <a:pt x="266" y="2266"/>
                      <a:pt x="75" y="2504"/>
                    </a:cubicBezTo>
                    <a:cubicBezTo>
                      <a:pt x="1" y="2616"/>
                      <a:pt x="69" y="2727"/>
                      <a:pt x="148" y="2727"/>
                    </a:cubicBezTo>
                    <a:cubicBezTo>
                      <a:pt x="171" y="2727"/>
                      <a:pt x="195" y="2717"/>
                      <a:pt x="217" y="2695"/>
                    </a:cubicBezTo>
                    <a:cubicBezTo>
                      <a:pt x="266" y="2649"/>
                      <a:pt x="266" y="2600"/>
                      <a:pt x="312" y="2554"/>
                    </a:cubicBezTo>
                    <a:lnTo>
                      <a:pt x="362" y="2554"/>
                    </a:lnTo>
                    <a:cubicBezTo>
                      <a:pt x="650" y="2458"/>
                      <a:pt x="937" y="2408"/>
                      <a:pt x="1175" y="2312"/>
                    </a:cubicBezTo>
                    <a:cubicBezTo>
                      <a:pt x="1305" y="2271"/>
                      <a:pt x="1279" y="2113"/>
                      <a:pt x="1171" y="2113"/>
                    </a:cubicBezTo>
                    <a:cubicBezTo>
                      <a:pt x="1158" y="2113"/>
                      <a:pt x="1144" y="2116"/>
                      <a:pt x="1129" y="2120"/>
                    </a:cubicBezTo>
                    <a:cubicBezTo>
                      <a:pt x="937" y="2170"/>
                      <a:pt x="696" y="2216"/>
                      <a:pt x="504" y="2266"/>
                    </a:cubicBezTo>
                    <a:cubicBezTo>
                      <a:pt x="650" y="2074"/>
                      <a:pt x="792" y="1833"/>
                      <a:pt x="937" y="1595"/>
                    </a:cubicBezTo>
                    <a:cubicBezTo>
                      <a:pt x="1271" y="1116"/>
                      <a:pt x="1608" y="683"/>
                      <a:pt x="1941" y="158"/>
                    </a:cubicBezTo>
                    <a:cubicBezTo>
                      <a:pt x="1976" y="91"/>
                      <a:pt x="1894" y="1"/>
                      <a:pt x="1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1"/>
              <p:cNvSpPr/>
              <p:nvPr/>
            </p:nvSpPr>
            <p:spPr>
              <a:xfrm>
                <a:off x="532370" y="2524279"/>
                <a:ext cx="44867" cy="120766"/>
              </a:xfrm>
              <a:custGeom>
                <a:avLst/>
                <a:gdLst/>
                <a:ahLst/>
                <a:cxnLst/>
                <a:rect l="l" t="t" r="r" b="b"/>
                <a:pathLst>
                  <a:path w="2056" h="5534" extrusionOk="0">
                    <a:moveTo>
                      <a:pt x="847" y="1"/>
                    </a:moveTo>
                    <a:cubicBezTo>
                      <a:pt x="788" y="1"/>
                      <a:pt x="716" y="36"/>
                      <a:pt x="693" y="107"/>
                    </a:cubicBezTo>
                    <a:cubicBezTo>
                      <a:pt x="643" y="636"/>
                      <a:pt x="597" y="1161"/>
                      <a:pt x="597" y="1690"/>
                    </a:cubicBezTo>
                    <a:cubicBezTo>
                      <a:pt x="451" y="1594"/>
                      <a:pt x="355" y="1498"/>
                      <a:pt x="260" y="1353"/>
                    </a:cubicBezTo>
                    <a:cubicBezTo>
                      <a:pt x="246" y="1325"/>
                      <a:pt x="216" y="1313"/>
                      <a:pt x="182" y="1313"/>
                    </a:cubicBezTo>
                    <a:cubicBezTo>
                      <a:pt x="101" y="1313"/>
                      <a:pt x="0" y="1381"/>
                      <a:pt x="68" y="1448"/>
                    </a:cubicBezTo>
                    <a:cubicBezTo>
                      <a:pt x="214" y="1690"/>
                      <a:pt x="405" y="1832"/>
                      <a:pt x="547" y="2073"/>
                    </a:cubicBezTo>
                    <a:cubicBezTo>
                      <a:pt x="501" y="3173"/>
                      <a:pt x="547" y="4323"/>
                      <a:pt x="597" y="5427"/>
                    </a:cubicBezTo>
                    <a:cubicBezTo>
                      <a:pt x="597" y="5498"/>
                      <a:pt x="656" y="5533"/>
                      <a:pt x="716" y="5533"/>
                    </a:cubicBezTo>
                    <a:cubicBezTo>
                      <a:pt x="775" y="5533"/>
                      <a:pt x="835" y="5498"/>
                      <a:pt x="835" y="5427"/>
                    </a:cubicBezTo>
                    <a:cubicBezTo>
                      <a:pt x="835" y="5235"/>
                      <a:pt x="789" y="5044"/>
                      <a:pt x="789" y="4852"/>
                    </a:cubicBezTo>
                    <a:cubicBezTo>
                      <a:pt x="1218" y="4469"/>
                      <a:pt x="1651" y="4086"/>
                      <a:pt x="1984" y="3606"/>
                    </a:cubicBezTo>
                    <a:cubicBezTo>
                      <a:pt x="2056" y="3535"/>
                      <a:pt x="1995" y="3410"/>
                      <a:pt x="1920" y="3410"/>
                    </a:cubicBezTo>
                    <a:cubicBezTo>
                      <a:pt x="1894" y="3410"/>
                      <a:pt x="1867" y="3425"/>
                      <a:pt x="1843" y="3461"/>
                    </a:cubicBezTo>
                    <a:cubicBezTo>
                      <a:pt x="1697" y="3606"/>
                      <a:pt x="1555" y="3798"/>
                      <a:pt x="1409" y="3940"/>
                    </a:cubicBezTo>
                    <a:cubicBezTo>
                      <a:pt x="1363" y="3798"/>
                      <a:pt x="1363" y="3702"/>
                      <a:pt x="1314" y="3557"/>
                    </a:cubicBezTo>
                    <a:cubicBezTo>
                      <a:pt x="1314" y="3497"/>
                      <a:pt x="1272" y="3471"/>
                      <a:pt x="1227" y="3471"/>
                    </a:cubicBezTo>
                    <a:cubicBezTo>
                      <a:pt x="1164" y="3471"/>
                      <a:pt x="1095" y="3522"/>
                      <a:pt x="1122" y="3606"/>
                    </a:cubicBezTo>
                    <a:cubicBezTo>
                      <a:pt x="1122" y="3798"/>
                      <a:pt x="1172" y="3990"/>
                      <a:pt x="1218" y="4132"/>
                    </a:cubicBezTo>
                    <a:lnTo>
                      <a:pt x="789" y="4565"/>
                    </a:lnTo>
                    <a:cubicBezTo>
                      <a:pt x="739" y="3077"/>
                      <a:pt x="739" y="1544"/>
                      <a:pt x="930" y="107"/>
                    </a:cubicBezTo>
                    <a:cubicBezTo>
                      <a:pt x="955" y="36"/>
                      <a:pt x="907"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1009610" y="2322834"/>
                <a:ext cx="215410" cy="170325"/>
              </a:xfrm>
              <a:custGeom>
                <a:avLst/>
                <a:gdLst/>
                <a:ahLst/>
                <a:cxnLst/>
                <a:rect l="l" t="t" r="r" b="b"/>
                <a:pathLst>
                  <a:path w="9871" h="7805" extrusionOk="0">
                    <a:moveTo>
                      <a:pt x="6349" y="1"/>
                    </a:moveTo>
                    <a:cubicBezTo>
                      <a:pt x="5597" y="1"/>
                      <a:pt x="4821" y="1480"/>
                      <a:pt x="4646" y="1960"/>
                    </a:cubicBezTo>
                    <a:cubicBezTo>
                      <a:pt x="4312" y="2822"/>
                      <a:pt x="4312" y="3734"/>
                      <a:pt x="4263" y="4643"/>
                    </a:cubicBezTo>
                    <a:cubicBezTo>
                      <a:pt x="3903" y="3889"/>
                      <a:pt x="2934" y="3133"/>
                      <a:pt x="2036" y="3133"/>
                    </a:cubicBezTo>
                    <a:cubicBezTo>
                      <a:pt x="1624" y="3133"/>
                      <a:pt x="1226" y="3292"/>
                      <a:pt x="909" y="3684"/>
                    </a:cubicBezTo>
                    <a:cubicBezTo>
                      <a:pt x="0" y="4788"/>
                      <a:pt x="1101" y="7613"/>
                      <a:pt x="2442" y="7805"/>
                    </a:cubicBezTo>
                    <a:lnTo>
                      <a:pt x="7521" y="7805"/>
                    </a:lnTo>
                    <a:cubicBezTo>
                      <a:pt x="8575" y="7663"/>
                      <a:pt x="9870" y="6080"/>
                      <a:pt x="9679" y="4980"/>
                    </a:cubicBezTo>
                    <a:cubicBezTo>
                      <a:pt x="9561" y="4280"/>
                      <a:pt x="8990" y="3954"/>
                      <a:pt x="8395" y="3954"/>
                    </a:cubicBezTo>
                    <a:cubicBezTo>
                      <a:pt x="7770" y="3954"/>
                      <a:pt x="7119" y="4315"/>
                      <a:pt x="6946" y="4980"/>
                    </a:cubicBezTo>
                    <a:cubicBezTo>
                      <a:pt x="7091" y="4164"/>
                      <a:pt x="7233" y="3447"/>
                      <a:pt x="7233" y="2584"/>
                    </a:cubicBezTo>
                    <a:cubicBezTo>
                      <a:pt x="7233" y="2056"/>
                      <a:pt x="7187" y="285"/>
                      <a:pt x="6562" y="43"/>
                    </a:cubicBezTo>
                    <a:cubicBezTo>
                      <a:pt x="6492" y="14"/>
                      <a:pt x="6420" y="1"/>
                      <a:pt x="6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1"/>
              <p:cNvSpPr/>
              <p:nvPr/>
            </p:nvSpPr>
            <p:spPr>
              <a:xfrm>
                <a:off x="1050353" y="2387342"/>
                <a:ext cx="131262" cy="95626"/>
              </a:xfrm>
              <a:custGeom>
                <a:avLst/>
                <a:gdLst/>
                <a:ahLst/>
                <a:cxnLst/>
                <a:rect l="l" t="t" r="r" b="b"/>
                <a:pathLst>
                  <a:path w="6015" h="4382" extrusionOk="0">
                    <a:moveTo>
                      <a:pt x="3730" y="0"/>
                    </a:moveTo>
                    <a:cubicBezTo>
                      <a:pt x="3671" y="0"/>
                      <a:pt x="3614" y="31"/>
                      <a:pt x="3595" y="108"/>
                    </a:cubicBezTo>
                    <a:cubicBezTo>
                      <a:pt x="3258" y="1353"/>
                      <a:pt x="3212" y="2645"/>
                      <a:pt x="3020" y="3891"/>
                    </a:cubicBezTo>
                    <a:cubicBezTo>
                      <a:pt x="2541" y="3699"/>
                      <a:pt x="2158" y="3507"/>
                      <a:pt x="1775" y="3124"/>
                    </a:cubicBezTo>
                    <a:cubicBezTo>
                      <a:pt x="1871" y="2932"/>
                      <a:pt x="1871" y="2741"/>
                      <a:pt x="1917" y="2549"/>
                    </a:cubicBezTo>
                    <a:cubicBezTo>
                      <a:pt x="1946" y="2464"/>
                      <a:pt x="1872" y="2396"/>
                      <a:pt x="1797" y="2396"/>
                    </a:cubicBezTo>
                    <a:cubicBezTo>
                      <a:pt x="1747" y="2396"/>
                      <a:pt x="1697" y="2426"/>
                      <a:pt x="1679" y="2503"/>
                    </a:cubicBezTo>
                    <a:cubicBezTo>
                      <a:pt x="1629" y="2645"/>
                      <a:pt x="1629" y="2791"/>
                      <a:pt x="1583" y="2886"/>
                    </a:cubicBezTo>
                    <a:cubicBezTo>
                      <a:pt x="1296" y="2599"/>
                      <a:pt x="958" y="2216"/>
                      <a:pt x="817" y="1832"/>
                    </a:cubicBezTo>
                    <a:cubicBezTo>
                      <a:pt x="796" y="1771"/>
                      <a:pt x="742" y="1745"/>
                      <a:pt x="690" y="1745"/>
                    </a:cubicBezTo>
                    <a:cubicBezTo>
                      <a:pt x="617" y="1745"/>
                      <a:pt x="548" y="1796"/>
                      <a:pt x="575" y="1878"/>
                    </a:cubicBezTo>
                    <a:cubicBezTo>
                      <a:pt x="625" y="2070"/>
                      <a:pt x="721" y="2216"/>
                      <a:pt x="817" y="2357"/>
                    </a:cubicBezTo>
                    <a:cubicBezTo>
                      <a:pt x="696" y="2382"/>
                      <a:pt x="587" y="2395"/>
                      <a:pt x="480" y="2395"/>
                    </a:cubicBezTo>
                    <a:cubicBezTo>
                      <a:pt x="372" y="2395"/>
                      <a:pt x="265" y="2382"/>
                      <a:pt x="146" y="2357"/>
                    </a:cubicBezTo>
                    <a:cubicBezTo>
                      <a:pt x="0" y="2357"/>
                      <a:pt x="0" y="2599"/>
                      <a:pt x="146" y="2645"/>
                    </a:cubicBezTo>
                    <a:cubicBezTo>
                      <a:pt x="433" y="2645"/>
                      <a:pt x="721" y="2645"/>
                      <a:pt x="958" y="2599"/>
                    </a:cubicBezTo>
                    <a:cubicBezTo>
                      <a:pt x="1150" y="2837"/>
                      <a:pt x="1342" y="3028"/>
                      <a:pt x="1533" y="3220"/>
                    </a:cubicBezTo>
                    <a:cubicBezTo>
                      <a:pt x="1966" y="3699"/>
                      <a:pt x="2396" y="3940"/>
                      <a:pt x="2971" y="4178"/>
                    </a:cubicBezTo>
                    <a:lnTo>
                      <a:pt x="2971" y="4228"/>
                    </a:lnTo>
                    <a:cubicBezTo>
                      <a:pt x="2943" y="4313"/>
                      <a:pt x="3035" y="4381"/>
                      <a:pt x="3114" y="4381"/>
                    </a:cubicBezTo>
                    <a:cubicBezTo>
                      <a:pt x="3166" y="4381"/>
                      <a:pt x="3212" y="4351"/>
                      <a:pt x="3212" y="4274"/>
                    </a:cubicBezTo>
                    <a:lnTo>
                      <a:pt x="3212" y="4228"/>
                    </a:lnTo>
                    <a:cubicBezTo>
                      <a:pt x="4216" y="4082"/>
                      <a:pt x="5079" y="3557"/>
                      <a:pt x="5895" y="2982"/>
                    </a:cubicBezTo>
                    <a:cubicBezTo>
                      <a:pt x="6014" y="2902"/>
                      <a:pt x="5933" y="2719"/>
                      <a:pt x="5818" y="2719"/>
                    </a:cubicBezTo>
                    <a:cubicBezTo>
                      <a:pt x="5796" y="2719"/>
                      <a:pt x="5773" y="2725"/>
                      <a:pt x="5749" y="2741"/>
                    </a:cubicBezTo>
                    <a:cubicBezTo>
                      <a:pt x="4983" y="3270"/>
                      <a:pt x="4216" y="3795"/>
                      <a:pt x="3258" y="3940"/>
                    </a:cubicBezTo>
                    <a:cubicBezTo>
                      <a:pt x="3354" y="3412"/>
                      <a:pt x="3404" y="2886"/>
                      <a:pt x="3500" y="2357"/>
                    </a:cubicBezTo>
                    <a:cubicBezTo>
                      <a:pt x="3737" y="2262"/>
                      <a:pt x="3979" y="2120"/>
                      <a:pt x="4216" y="1974"/>
                    </a:cubicBezTo>
                    <a:cubicBezTo>
                      <a:pt x="4338" y="1894"/>
                      <a:pt x="4256" y="1714"/>
                      <a:pt x="4143" y="1714"/>
                    </a:cubicBezTo>
                    <a:cubicBezTo>
                      <a:pt x="4121" y="1714"/>
                      <a:pt x="4098" y="1721"/>
                      <a:pt x="4074" y="1737"/>
                    </a:cubicBezTo>
                    <a:cubicBezTo>
                      <a:pt x="3929" y="1832"/>
                      <a:pt x="3737" y="1974"/>
                      <a:pt x="3500" y="2070"/>
                    </a:cubicBezTo>
                    <a:cubicBezTo>
                      <a:pt x="3595" y="1449"/>
                      <a:pt x="3691" y="778"/>
                      <a:pt x="3883" y="154"/>
                    </a:cubicBezTo>
                    <a:cubicBezTo>
                      <a:pt x="3910" y="69"/>
                      <a:pt x="3818"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31"/>
              <p:cNvGrpSpPr/>
              <p:nvPr/>
            </p:nvGrpSpPr>
            <p:grpSpPr>
              <a:xfrm>
                <a:off x="432466" y="1994949"/>
                <a:ext cx="467329" cy="606470"/>
                <a:chOff x="432466" y="1994949"/>
                <a:chExt cx="467329" cy="606470"/>
              </a:xfrm>
            </p:grpSpPr>
            <p:sp>
              <p:nvSpPr>
                <p:cNvPr id="997" name="Google Shape;997;p31"/>
                <p:cNvSpPr/>
                <p:nvPr/>
              </p:nvSpPr>
              <p:spPr>
                <a:xfrm>
                  <a:off x="432466" y="1994949"/>
                  <a:ext cx="467329" cy="417574"/>
                </a:xfrm>
                <a:custGeom>
                  <a:avLst/>
                  <a:gdLst/>
                  <a:ahLst/>
                  <a:cxnLst/>
                  <a:rect l="l" t="t" r="r" b="b"/>
                  <a:pathLst>
                    <a:path w="21415" h="19135" extrusionOk="0">
                      <a:moveTo>
                        <a:pt x="9240" y="1"/>
                      </a:moveTo>
                      <a:cubicBezTo>
                        <a:pt x="8935" y="1"/>
                        <a:pt x="8603" y="68"/>
                        <a:pt x="8241" y="216"/>
                      </a:cubicBezTo>
                      <a:cubicBezTo>
                        <a:pt x="5654" y="1320"/>
                        <a:pt x="6371" y="5344"/>
                        <a:pt x="6754" y="7356"/>
                      </a:cubicBezTo>
                      <a:cubicBezTo>
                        <a:pt x="6243" y="6308"/>
                        <a:pt x="5242" y="5737"/>
                        <a:pt x="4267" y="5737"/>
                      </a:cubicBezTo>
                      <a:cubicBezTo>
                        <a:pt x="3412" y="5737"/>
                        <a:pt x="2577" y="6175"/>
                        <a:pt x="2109" y="7115"/>
                      </a:cubicBezTo>
                      <a:cubicBezTo>
                        <a:pt x="1005" y="9223"/>
                        <a:pt x="2730" y="11044"/>
                        <a:pt x="4167" y="12385"/>
                      </a:cubicBezTo>
                      <a:cubicBezTo>
                        <a:pt x="1629" y="12769"/>
                        <a:pt x="0" y="15164"/>
                        <a:pt x="1917" y="17418"/>
                      </a:cubicBezTo>
                      <a:cubicBezTo>
                        <a:pt x="3149" y="18746"/>
                        <a:pt x="5427" y="19134"/>
                        <a:pt x="7591" y="19134"/>
                      </a:cubicBezTo>
                      <a:cubicBezTo>
                        <a:pt x="8704" y="19134"/>
                        <a:pt x="9788" y="19031"/>
                        <a:pt x="10683" y="18901"/>
                      </a:cubicBezTo>
                      <a:cubicBezTo>
                        <a:pt x="13511" y="18472"/>
                        <a:pt x="17919" y="17368"/>
                        <a:pt x="19594" y="15022"/>
                      </a:cubicBezTo>
                      <a:cubicBezTo>
                        <a:pt x="21415" y="12627"/>
                        <a:pt x="20602" y="9894"/>
                        <a:pt x="17678" y="9848"/>
                      </a:cubicBezTo>
                      <a:cubicBezTo>
                        <a:pt x="18686" y="8361"/>
                        <a:pt x="18686" y="5248"/>
                        <a:pt x="16961" y="4386"/>
                      </a:cubicBezTo>
                      <a:cubicBezTo>
                        <a:pt x="16656" y="4220"/>
                        <a:pt x="16345" y="4148"/>
                        <a:pt x="16034" y="4148"/>
                      </a:cubicBezTo>
                      <a:cubicBezTo>
                        <a:pt x="14636" y="4148"/>
                        <a:pt x="13250" y="5617"/>
                        <a:pt x="12503" y="6636"/>
                      </a:cubicBezTo>
                      <a:cubicBezTo>
                        <a:pt x="12418" y="4752"/>
                        <a:pt x="11797" y="1"/>
                        <a:pt x="9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31"/>
                <p:cNvGrpSpPr/>
                <p:nvPr/>
              </p:nvGrpSpPr>
              <p:grpSpPr>
                <a:xfrm>
                  <a:off x="572328" y="2165405"/>
                  <a:ext cx="167226" cy="436014"/>
                  <a:chOff x="572328" y="2165405"/>
                  <a:chExt cx="167226" cy="436014"/>
                </a:xfrm>
              </p:grpSpPr>
              <p:sp>
                <p:nvSpPr>
                  <p:cNvPr id="999" name="Google Shape;999;p31"/>
                  <p:cNvSpPr/>
                  <p:nvPr/>
                </p:nvSpPr>
                <p:spPr>
                  <a:xfrm>
                    <a:off x="572328" y="2165405"/>
                    <a:ext cx="167226" cy="436014"/>
                  </a:xfrm>
                  <a:custGeom>
                    <a:avLst/>
                    <a:gdLst/>
                    <a:ahLst/>
                    <a:cxnLst/>
                    <a:rect l="l" t="t" r="r" b="b"/>
                    <a:pathLst>
                      <a:path w="7663" h="19980" extrusionOk="0">
                        <a:moveTo>
                          <a:pt x="3651" y="1"/>
                        </a:moveTo>
                        <a:cubicBezTo>
                          <a:pt x="3387" y="1"/>
                          <a:pt x="3124" y="168"/>
                          <a:pt x="3124" y="504"/>
                        </a:cubicBezTo>
                        <a:lnTo>
                          <a:pt x="3124" y="4095"/>
                        </a:lnTo>
                        <a:cubicBezTo>
                          <a:pt x="2311" y="3666"/>
                          <a:pt x="1591" y="3041"/>
                          <a:pt x="1161" y="2133"/>
                        </a:cubicBezTo>
                        <a:cubicBezTo>
                          <a:pt x="1119" y="2048"/>
                          <a:pt x="1048" y="2014"/>
                          <a:pt x="972" y="2014"/>
                        </a:cubicBezTo>
                        <a:cubicBezTo>
                          <a:pt x="789" y="2014"/>
                          <a:pt x="579" y="2217"/>
                          <a:pt x="682" y="2420"/>
                        </a:cubicBezTo>
                        <a:cubicBezTo>
                          <a:pt x="1207" y="3474"/>
                          <a:pt x="2120" y="4191"/>
                          <a:pt x="3124" y="4720"/>
                        </a:cubicBezTo>
                        <a:cubicBezTo>
                          <a:pt x="3174" y="6253"/>
                          <a:pt x="3174" y="7786"/>
                          <a:pt x="3174" y="9319"/>
                        </a:cubicBezTo>
                        <a:cubicBezTo>
                          <a:pt x="2790" y="9174"/>
                          <a:pt x="2453" y="8936"/>
                          <a:pt x="2120" y="8695"/>
                        </a:cubicBezTo>
                        <a:cubicBezTo>
                          <a:pt x="2262" y="8311"/>
                          <a:pt x="2357" y="7928"/>
                          <a:pt x="2453" y="7499"/>
                        </a:cubicBezTo>
                        <a:cubicBezTo>
                          <a:pt x="2513" y="7321"/>
                          <a:pt x="2351" y="7197"/>
                          <a:pt x="2197" y="7197"/>
                        </a:cubicBezTo>
                        <a:cubicBezTo>
                          <a:pt x="2102" y="7197"/>
                          <a:pt x="2011" y="7244"/>
                          <a:pt x="1974" y="7353"/>
                        </a:cubicBezTo>
                        <a:cubicBezTo>
                          <a:pt x="1878" y="7690"/>
                          <a:pt x="1782" y="7978"/>
                          <a:pt x="1687" y="8311"/>
                        </a:cubicBezTo>
                        <a:cubicBezTo>
                          <a:pt x="1207" y="7786"/>
                          <a:pt x="778" y="7161"/>
                          <a:pt x="587" y="6540"/>
                        </a:cubicBezTo>
                        <a:cubicBezTo>
                          <a:pt x="548" y="6424"/>
                          <a:pt x="437" y="6370"/>
                          <a:pt x="326" y="6370"/>
                        </a:cubicBezTo>
                        <a:cubicBezTo>
                          <a:pt x="164" y="6370"/>
                          <a:pt x="1" y="6484"/>
                          <a:pt x="58" y="6682"/>
                        </a:cubicBezTo>
                        <a:cubicBezTo>
                          <a:pt x="537" y="7978"/>
                          <a:pt x="1736" y="9415"/>
                          <a:pt x="3174" y="9894"/>
                        </a:cubicBezTo>
                        <a:lnTo>
                          <a:pt x="3174" y="10132"/>
                        </a:lnTo>
                        <a:cubicBezTo>
                          <a:pt x="3124" y="13248"/>
                          <a:pt x="2741" y="16360"/>
                          <a:pt x="2695" y="19476"/>
                        </a:cubicBezTo>
                        <a:cubicBezTo>
                          <a:pt x="2695" y="19812"/>
                          <a:pt x="2958" y="19980"/>
                          <a:pt x="3222" y="19980"/>
                        </a:cubicBezTo>
                        <a:cubicBezTo>
                          <a:pt x="3485" y="19980"/>
                          <a:pt x="3749" y="19812"/>
                          <a:pt x="3749" y="19476"/>
                        </a:cubicBezTo>
                        <a:cubicBezTo>
                          <a:pt x="3795" y="16506"/>
                          <a:pt x="4132" y="13536"/>
                          <a:pt x="4178" y="10611"/>
                        </a:cubicBezTo>
                        <a:cubicBezTo>
                          <a:pt x="4707" y="10182"/>
                          <a:pt x="5186" y="9749"/>
                          <a:pt x="5615" y="9270"/>
                        </a:cubicBezTo>
                        <a:cubicBezTo>
                          <a:pt x="6048" y="9365"/>
                          <a:pt x="6432" y="9415"/>
                          <a:pt x="6815" y="9461"/>
                        </a:cubicBezTo>
                        <a:cubicBezTo>
                          <a:pt x="6831" y="9464"/>
                          <a:pt x="6847" y="9465"/>
                          <a:pt x="6863" y="9465"/>
                        </a:cubicBezTo>
                        <a:cubicBezTo>
                          <a:pt x="7162" y="9465"/>
                          <a:pt x="7277" y="9029"/>
                          <a:pt x="6957" y="8982"/>
                        </a:cubicBezTo>
                        <a:cubicBezTo>
                          <a:pt x="6669" y="8936"/>
                          <a:pt x="6336" y="8886"/>
                          <a:pt x="6048" y="8790"/>
                        </a:cubicBezTo>
                        <a:cubicBezTo>
                          <a:pt x="6623" y="8074"/>
                          <a:pt x="7102" y="7353"/>
                          <a:pt x="7532" y="6491"/>
                        </a:cubicBezTo>
                        <a:cubicBezTo>
                          <a:pt x="7662" y="6295"/>
                          <a:pt x="7482" y="6123"/>
                          <a:pt x="7309" y="6123"/>
                        </a:cubicBezTo>
                        <a:cubicBezTo>
                          <a:pt x="7228" y="6123"/>
                          <a:pt x="7148" y="6161"/>
                          <a:pt x="7102" y="6253"/>
                        </a:cubicBezTo>
                        <a:cubicBezTo>
                          <a:pt x="6861" y="6682"/>
                          <a:pt x="6623" y="7066"/>
                          <a:pt x="6336" y="7499"/>
                        </a:cubicBezTo>
                        <a:cubicBezTo>
                          <a:pt x="6286" y="7066"/>
                          <a:pt x="6286" y="6682"/>
                          <a:pt x="6286" y="6253"/>
                        </a:cubicBezTo>
                        <a:cubicBezTo>
                          <a:pt x="6286" y="6084"/>
                          <a:pt x="6155" y="6000"/>
                          <a:pt x="6023" y="6000"/>
                        </a:cubicBezTo>
                        <a:cubicBezTo>
                          <a:pt x="5892" y="6000"/>
                          <a:pt x="5761" y="6084"/>
                          <a:pt x="5761" y="6253"/>
                        </a:cubicBezTo>
                        <a:cubicBezTo>
                          <a:pt x="5761" y="6874"/>
                          <a:pt x="5761" y="7449"/>
                          <a:pt x="5953" y="8024"/>
                        </a:cubicBezTo>
                        <a:lnTo>
                          <a:pt x="5953" y="8074"/>
                        </a:lnTo>
                        <a:cubicBezTo>
                          <a:pt x="5424" y="8744"/>
                          <a:pt x="4849" y="9365"/>
                          <a:pt x="4178" y="9894"/>
                        </a:cubicBezTo>
                        <a:cubicBezTo>
                          <a:pt x="4228" y="8553"/>
                          <a:pt x="4228" y="7211"/>
                          <a:pt x="4228" y="5820"/>
                        </a:cubicBezTo>
                        <a:cubicBezTo>
                          <a:pt x="4945" y="5391"/>
                          <a:pt x="5424" y="4624"/>
                          <a:pt x="5761" y="3857"/>
                        </a:cubicBezTo>
                        <a:cubicBezTo>
                          <a:pt x="5858" y="3626"/>
                          <a:pt x="5687" y="3441"/>
                          <a:pt x="5522" y="3441"/>
                        </a:cubicBezTo>
                        <a:cubicBezTo>
                          <a:pt x="5447" y="3441"/>
                          <a:pt x="5373" y="3480"/>
                          <a:pt x="5328" y="3570"/>
                        </a:cubicBezTo>
                        <a:cubicBezTo>
                          <a:pt x="5040" y="4145"/>
                          <a:pt x="4707" y="4766"/>
                          <a:pt x="4178" y="5199"/>
                        </a:cubicBezTo>
                        <a:lnTo>
                          <a:pt x="4178" y="504"/>
                        </a:lnTo>
                        <a:cubicBezTo>
                          <a:pt x="4178" y="168"/>
                          <a:pt x="3914" y="1"/>
                          <a:pt x="3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572328" y="2165405"/>
                    <a:ext cx="167226" cy="436014"/>
                  </a:xfrm>
                  <a:custGeom>
                    <a:avLst/>
                    <a:gdLst/>
                    <a:ahLst/>
                    <a:cxnLst/>
                    <a:rect l="l" t="t" r="r" b="b"/>
                    <a:pathLst>
                      <a:path w="7663" h="19980" extrusionOk="0">
                        <a:moveTo>
                          <a:pt x="3651" y="1"/>
                        </a:moveTo>
                        <a:cubicBezTo>
                          <a:pt x="3387" y="1"/>
                          <a:pt x="3124" y="168"/>
                          <a:pt x="3124" y="504"/>
                        </a:cubicBezTo>
                        <a:lnTo>
                          <a:pt x="3124" y="4095"/>
                        </a:lnTo>
                        <a:cubicBezTo>
                          <a:pt x="2311" y="3666"/>
                          <a:pt x="1591" y="3041"/>
                          <a:pt x="1161" y="2133"/>
                        </a:cubicBezTo>
                        <a:cubicBezTo>
                          <a:pt x="1119" y="2048"/>
                          <a:pt x="1048" y="2014"/>
                          <a:pt x="972" y="2014"/>
                        </a:cubicBezTo>
                        <a:cubicBezTo>
                          <a:pt x="789" y="2014"/>
                          <a:pt x="579" y="2217"/>
                          <a:pt x="682" y="2420"/>
                        </a:cubicBezTo>
                        <a:cubicBezTo>
                          <a:pt x="1207" y="3474"/>
                          <a:pt x="2120" y="4191"/>
                          <a:pt x="3124" y="4720"/>
                        </a:cubicBezTo>
                        <a:cubicBezTo>
                          <a:pt x="3174" y="6253"/>
                          <a:pt x="3174" y="7786"/>
                          <a:pt x="3174" y="9319"/>
                        </a:cubicBezTo>
                        <a:cubicBezTo>
                          <a:pt x="2790" y="9174"/>
                          <a:pt x="2453" y="8936"/>
                          <a:pt x="2120" y="8695"/>
                        </a:cubicBezTo>
                        <a:cubicBezTo>
                          <a:pt x="2262" y="8311"/>
                          <a:pt x="2357" y="7928"/>
                          <a:pt x="2453" y="7499"/>
                        </a:cubicBezTo>
                        <a:cubicBezTo>
                          <a:pt x="2513" y="7321"/>
                          <a:pt x="2351" y="7197"/>
                          <a:pt x="2197" y="7197"/>
                        </a:cubicBezTo>
                        <a:cubicBezTo>
                          <a:pt x="2102" y="7197"/>
                          <a:pt x="2011" y="7244"/>
                          <a:pt x="1974" y="7353"/>
                        </a:cubicBezTo>
                        <a:cubicBezTo>
                          <a:pt x="1878" y="7690"/>
                          <a:pt x="1782" y="7978"/>
                          <a:pt x="1687" y="8311"/>
                        </a:cubicBezTo>
                        <a:cubicBezTo>
                          <a:pt x="1207" y="7786"/>
                          <a:pt x="778" y="7161"/>
                          <a:pt x="587" y="6540"/>
                        </a:cubicBezTo>
                        <a:cubicBezTo>
                          <a:pt x="548" y="6424"/>
                          <a:pt x="437" y="6370"/>
                          <a:pt x="326" y="6370"/>
                        </a:cubicBezTo>
                        <a:cubicBezTo>
                          <a:pt x="164" y="6370"/>
                          <a:pt x="1" y="6484"/>
                          <a:pt x="58" y="6682"/>
                        </a:cubicBezTo>
                        <a:cubicBezTo>
                          <a:pt x="537" y="7978"/>
                          <a:pt x="1736" y="9415"/>
                          <a:pt x="3174" y="9894"/>
                        </a:cubicBezTo>
                        <a:lnTo>
                          <a:pt x="3174" y="10132"/>
                        </a:lnTo>
                        <a:cubicBezTo>
                          <a:pt x="3124" y="13248"/>
                          <a:pt x="2741" y="16360"/>
                          <a:pt x="2695" y="19476"/>
                        </a:cubicBezTo>
                        <a:cubicBezTo>
                          <a:pt x="2695" y="19812"/>
                          <a:pt x="2958" y="19980"/>
                          <a:pt x="3222" y="19980"/>
                        </a:cubicBezTo>
                        <a:cubicBezTo>
                          <a:pt x="3485" y="19980"/>
                          <a:pt x="3749" y="19812"/>
                          <a:pt x="3749" y="19476"/>
                        </a:cubicBezTo>
                        <a:cubicBezTo>
                          <a:pt x="3795" y="16506"/>
                          <a:pt x="4132" y="13536"/>
                          <a:pt x="4178" y="10611"/>
                        </a:cubicBezTo>
                        <a:cubicBezTo>
                          <a:pt x="4707" y="10182"/>
                          <a:pt x="5186" y="9749"/>
                          <a:pt x="5615" y="9270"/>
                        </a:cubicBezTo>
                        <a:cubicBezTo>
                          <a:pt x="6048" y="9365"/>
                          <a:pt x="6432" y="9415"/>
                          <a:pt x="6815" y="9461"/>
                        </a:cubicBezTo>
                        <a:cubicBezTo>
                          <a:pt x="6831" y="9464"/>
                          <a:pt x="6847" y="9465"/>
                          <a:pt x="6863" y="9465"/>
                        </a:cubicBezTo>
                        <a:cubicBezTo>
                          <a:pt x="7162" y="9465"/>
                          <a:pt x="7277" y="9029"/>
                          <a:pt x="6957" y="8982"/>
                        </a:cubicBezTo>
                        <a:cubicBezTo>
                          <a:pt x="6669" y="8936"/>
                          <a:pt x="6336" y="8886"/>
                          <a:pt x="6048" y="8790"/>
                        </a:cubicBezTo>
                        <a:cubicBezTo>
                          <a:pt x="6623" y="8074"/>
                          <a:pt x="7102" y="7353"/>
                          <a:pt x="7532" y="6491"/>
                        </a:cubicBezTo>
                        <a:cubicBezTo>
                          <a:pt x="7662" y="6295"/>
                          <a:pt x="7482" y="6123"/>
                          <a:pt x="7309" y="6123"/>
                        </a:cubicBezTo>
                        <a:cubicBezTo>
                          <a:pt x="7228" y="6123"/>
                          <a:pt x="7148" y="6161"/>
                          <a:pt x="7102" y="6253"/>
                        </a:cubicBezTo>
                        <a:cubicBezTo>
                          <a:pt x="6861" y="6682"/>
                          <a:pt x="6623" y="7066"/>
                          <a:pt x="6336" y="7499"/>
                        </a:cubicBezTo>
                        <a:cubicBezTo>
                          <a:pt x="6286" y="7066"/>
                          <a:pt x="6286" y="6682"/>
                          <a:pt x="6286" y="6253"/>
                        </a:cubicBezTo>
                        <a:cubicBezTo>
                          <a:pt x="6286" y="6084"/>
                          <a:pt x="6155" y="6000"/>
                          <a:pt x="6023" y="6000"/>
                        </a:cubicBezTo>
                        <a:cubicBezTo>
                          <a:pt x="5892" y="6000"/>
                          <a:pt x="5761" y="6084"/>
                          <a:pt x="5761" y="6253"/>
                        </a:cubicBezTo>
                        <a:cubicBezTo>
                          <a:pt x="5761" y="6874"/>
                          <a:pt x="5761" y="7449"/>
                          <a:pt x="5953" y="8024"/>
                        </a:cubicBezTo>
                        <a:lnTo>
                          <a:pt x="5953" y="8074"/>
                        </a:lnTo>
                        <a:cubicBezTo>
                          <a:pt x="5424" y="8744"/>
                          <a:pt x="4849" y="9365"/>
                          <a:pt x="4178" y="9894"/>
                        </a:cubicBezTo>
                        <a:cubicBezTo>
                          <a:pt x="4228" y="8553"/>
                          <a:pt x="4228" y="7211"/>
                          <a:pt x="4228" y="5820"/>
                        </a:cubicBezTo>
                        <a:cubicBezTo>
                          <a:pt x="4945" y="5391"/>
                          <a:pt x="5424" y="4624"/>
                          <a:pt x="5761" y="3857"/>
                        </a:cubicBezTo>
                        <a:cubicBezTo>
                          <a:pt x="5858" y="3626"/>
                          <a:pt x="5687" y="3441"/>
                          <a:pt x="5522" y="3441"/>
                        </a:cubicBezTo>
                        <a:cubicBezTo>
                          <a:pt x="5447" y="3441"/>
                          <a:pt x="5373" y="3480"/>
                          <a:pt x="5328" y="3570"/>
                        </a:cubicBezTo>
                        <a:cubicBezTo>
                          <a:pt x="5040" y="4145"/>
                          <a:pt x="4707" y="4766"/>
                          <a:pt x="4178" y="5199"/>
                        </a:cubicBezTo>
                        <a:lnTo>
                          <a:pt x="4178" y="504"/>
                        </a:lnTo>
                        <a:cubicBezTo>
                          <a:pt x="4178" y="168"/>
                          <a:pt x="3914" y="1"/>
                          <a:pt x="3651" y="1"/>
                        </a:cubicBezTo>
                        <a:close/>
                      </a:path>
                    </a:pathLst>
                  </a:custGeom>
                  <a:solidFill>
                    <a:srgbClr val="F4F7E6">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1" name="Google Shape;1001;p31"/>
              <p:cNvSpPr/>
              <p:nvPr/>
            </p:nvSpPr>
            <p:spPr>
              <a:xfrm>
                <a:off x="755507" y="2134330"/>
                <a:ext cx="254145" cy="320660"/>
              </a:xfrm>
              <a:custGeom>
                <a:avLst/>
                <a:gdLst/>
                <a:ahLst/>
                <a:cxnLst/>
                <a:rect l="l" t="t" r="r" b="b"/>
                <a:pathLst>
                  <a:path w="11646" h="14694" extrusionOk="0">
                    <a:moveTo>
                      <a:pt x="7394" y="1"/>
                    </a:moveTo>
                    <a:cubicBezTo>
                      <a:pt x="5030" y="1"/>
                      <a:pt x="4231" y="5659"/>
                      <a:pt x="3929" y="7244"/>
                    </a:cubicBezTo>
                    <a:cubicBezTo>
                      <a:pt x="3407" y="6784"/>
                      <a:pt x="2725" y="6382"/>
                      <a:pt x="2050" y="6382"/>
                    </a:cubicBezTo>
                    <a:cubicBezTo>
                      <a:pt x="1675" y="6382"/>
                      <a:pt x="1301" y="6506"/>
                      <a:pt x="958" y="6815"/>
                    </a:cubicBezTo>
                    <a:cubicBezTo>
                      <a:pt x="0" y="7627"/>
                      <a:pt x="479" y="9065"/>
                      <a:pt x="863" y="10168"/>
                    </a:cubicBezTo>
                    <a:cubicBezTo>
                      <a:pt x="1437" y="11702"/>
                      <a:pt x="3258" y="13810"/>
                      <a:pt x="4887" y="14480"/>
                    </a:cubicBezTo>
                    <a:cubicBezTo>
                      <a:pt x="5249" y="14627"/>
                      <a:pt x="5689" y="14693"/>
                      <a:pt x="6164" y="14693"/>
                    </a:cubicBezTo>
                    <a:cubicBezTo>
                      <a:pt x="8021" y="14693"/>
                      <a:pt x="10430" y="13678"/>
                      <a:pt x="10924" y="12418"/>
                    </a:cubicBezTo>
                    <a:cubicBezTo>
                      <a:pt x="11645" y="10640"/>
                      <a:pt x="10682" y="9535"/>
                      <a:pt x="9157" y="9535"/>
                    </a:cubicBezTo>
                    <a:cubicBezTo>
                      <a:pt x="8956" y="9535"/>
                      <a:pt x="8746" y="9554"/>
                      <a:pt x="8528" y="9593"/>
                    </a:cubicBezTo>
                    <a:cubicBezTo>
                      <a:pt x="9774" y="7627"/>
                      <a:pt x="10732" y="1495"/>
                      <a:pt x="8291" y="249"/>
                    </a:cubicBezTo>
                    <a:cubicBezTo>
                      <a:pt x="7969" y="78"/>
                      <a:pt x="7671" y="1"/>
                      <a:pt x="7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828526" y="2238555"/>
                <a:ext cx="107236" cy="369106"/>
              </a:xfrm>
              <a:custGeom>
                <a:avLst/>
                <a:gdLst/>
                <a:ahLst/>
                <a:cxnLst/>
                <a:rect l="l" t="t" r="r" b="b"/>
                <a:pathLst>
                  <a:path w="4914" h="16914" extrusionOk="0">
                    <a:moveTo>
                      <a:pt x="3220" y="0"/>
                    </a:moveTo>
                    <a:cubicBezTo>
                      <a:pt x="3028" y="0"/>
                      <a:pt x="2837" y="120"/>
                      <a:pt x="2837" y="360"/>
                    </a:cubicBezTo>
                    <a:cubicBezTo>
                      <a:pt x="2595" y="2805"/>
                      <a:pt x="2453" y="5201"/>
                      <a:pt x="2308" y="7642"/>
                    </a:cubicBezTo>
                    <a:cubicBezTo>
                      <a:pt x="1878" y="7309"/>
                      <a:pt x="1495" y="6876"/>
                      <a:pt x="1208" y="6397"/>
                    </a:cubicBezTo>
                    <a:cubicBezTo>
                      <a:pt x="1349" y="6109"/>
                      <a:pt x="1495" y="5776"/>
                      <a:pt x="1495" y="5438"/>
                    </a:cubicBezTo>
                    <a:cubicBezTo>
                      <a:pt x="1495" y="5320"/>
                      <a:pt x="1399" y="5260"/>
                      <a:pt x="1303" y="5260"/>
                    </a:cubicBezTo>
                    <a:cubicBezTo>
                      <a:pt x="1208" y="5260"/>
                      <a:pt x="1112" y="5320"/>
                      <a:pt x="1112" y="5438"/>
                    </a:cubicBezTo>
                    <a:cubicBezTo>
                      <a:pt x="1112" y="5630"/>
                      <a:pt x="1062" y="5822"/>
                      <a:pt x="966" y="6013"/>
                    </a:cubicBezTo>
                    <a:cubicBezTo>
                      <a:pt x="729" y="5584"/>
                      <a:pt x="537" y="5151"/>
                      <a:pt x="441" y="4768"/>
                    </a:cubicBezTo>
                    <a:cubicBezTo>
                      <a:pt x="402" y="4672"/>
                      <a:pt x="317" y="4630"/>
                      <a:pt x="235" y="4630"/>
                    </a:cubicBezTo>
                    <a:cubicBezTo>
                      <a:pt x="114" y="4630"/>
                      <a:pt x="1" y="4722"/>
                      <a:pt x="58" y="4863"/>
                    </a:cubicBezTo>
                    <a:cubicBezTo>
                      <a:pt x="391" y="6013"/>
                      <a:pt x="1254" y="7405"/>
                      <a:pt x="2308" y="8075"/>
                    </a:cubicBezTo>
                    <a:cubicBezTo>
                      <a:pt x="2116" y="10900"/>
                      <a:pt x="2020" y="13729"/>
                      <a:pt x="1924" y="16554"/>
                    </a:cubicBezTo>
                    <a:cubicBezTo>
                      <a:pt x="1924" y="16793"/>
                      <a:pt x="2116" y="16913"/>
                      <a:pt x="2308" y="16913"/>
                    </a:cubicBezTo>
                    <a:cubicBezTo>
                      <a:pt x="2499" y="16913"/>
                      <a:pt x="2691" y="16793"/>
                      <a:pt x="2691" y="16554"/>
                    </a:cubicBezTo>
                    <a:cubicBezTo>
                      <a:pt x="2837" y="12100"/>
                      <a:pt x="3074" y="7692"/>
                      <a:pt x="3362" y="3234"/>
                    </a:cubicBezTo>
                    <a:cubicBezTo>
                      <a:pt x="4032" y="2947"/>
                      <a:pt x="4466" y="2372"/>
                      <a:pt x="4849" y="1751"/>
                    </a:cubicBezTo>
                    <a:cubicBezTo>
                      <a:pt x="4913" y="1588"/>
                      <a:pt x="4781" y="1448"/>
                      <a:pt x="4659" y="1448"/>
                    </a:cubicBezTo>
                    <a:cubicBezTo>
                      <a:pt x="4600" y="1448"/>
                      <a:pt x="4543" y="1481"/>
                      <a:pt x="4512" y="1560"/>
                    </a:cubicBezTo>
                    <a:cubicBezTo>
                      <a:pt x="4224" y="1989"/>
                      <a:pt x="3891" y="2518"/>
                      <a:pt x="3412" y="2805"/>
                    </a:cubicBezTo>
                    <a:cubicBezTo>
                      <a:pt x="3458" y="1989"/>
                      <a:pt x="3507" y="1176"/>
                      <a:pt x="3603" y="360"/>
                    </a:cubicBezTo>
                    <a:cubicBezTo>
                      <a:pt x="3603" y="120"/>
                      <a:pt x="3412" y="0"/>
                      <a:pt x="3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3" name="Google Shape;1003;p31"/>
              <p:cNvGrpSpPr/>
              <p:nvPr/>
            </p:nvGrpSpPr>
            <p:grpSpPr>
              <a:xfrm>
                <a:off x="1336491" y="2298196"/>
                <a:ext cx="106603" cy="377464"/>
                <a:chOff x="1336491" y="2298196"/>
                <a:chExt cx="106603" cy="377464"/>
              </a:xfrm>
            </p:grpSpPr>
            <p:sp>
              <p:nvSpPr>
                <p:cNvPr id="1004" name="Google Shape;1004;p31"/>
                <p:cNvSpPr/>
                <p:nvPr/>
              </p:nvSpPr>
              <p:spPr>
                <a:xfrm>
                  <a:off x="1336491" y="2298196"/>
                  <a:ext cx="106603" cy="377464"/>
                </a:xfrm>
                <a:custGeom>
                  <a:avLst/>
                  <a:gdLst/>
                  <a:ahLst/>
                  <a:cxnLst/>
                  <a:rect l="l" t="t" r="r" b="b"/>
                  <a:pathLst>
                    <a:path w="4885" h="17297" extrusionOk="0">
                      <a:moveTo>
                        <a:pt x="1747" y="0"/>
                      </a:moveTo>
                      <a:cubicBezTo>
                        <a:pt x="1549" y="0"/>
                        <a:pt x="1357" y="120"/>
                        <a:pt x="1357" y="360"/>
                      </a:cubicBezTo>
                      <a:cubicBezTo>
                        <a:pt x="1407" y="1222"/>
                        <a:pt x="1453" y="2035"/>
                        <a:pt x="1503" y="2851"/>
                      </a:cubicBezTo>
                      <a:cubicBezTo>
                        <a:pt x="1024" y="2514"/>
                        <a:pt x="687" y="2035"/>
                        <a:pt x="399" y="1556"/>
                      </a:cubicBezTo>
                      <a:cubicBezTo>
                        <a:pt x="368" y="1479"/>
                        <a:pt x="312" y="1447"/>
                        <a:pt x="254" y="1447"/>
                      </a:cubicBezTo>
                      <a:cubicBezTo>
                        <a:pt x="132" y="1447"/>
                        <a:pt x="1" y="1586"/>
                        <a:pt x="66" y="1747"/>
                      </a:cubicBezTo>
                      <a:cubicBezTo>
                        <a:pt x="399" y="2372"/>
                        <a:pt x="878" y="2993"/>
                        <a:pt x="1503" y="3280"/>
                      </a:cubicBezTo>
                      <a:cubicBezTo>
                        <a:pt x="1695" y="7834"/>
                        <a:pt x="1790" y="12383"/>
                        <a:pt x="1790" y="16937"/>
                      </a:cubicBezTo>
                      <a:cubicBezTo>
                        <a:pt x="1790" y="17176"/>
                        <a:pt x="1982" y="17296"/>
                        <a:pt x="2174" y="17296"/>
                      </a:cubicBezTo>
                      <a:cubicBezTo>
                        <a:pt x="2365" y="17296"/>
                        <a:pt x="2557" y="17176"/>
                        <a:pt x="2557" y="16937"/>
                      </a:cubicBezTo>
                      <a:cubicBezTo>
                        <a:pt x="2557" y="14062"/>
                        <a:pt x="2507" y="11188"/>
                        <a:pt x="2461" y="8313"/>
                      </a:cubicBezTo>
                      <a:cubicBezTo>
                        <a:pt x="3561" y="7592"/>
                        <a:pt x="4424" y="6251"/>
                        <a:pt x="4857" y="5055"/>
                      </a:cubicBezTo>
                      <a:cubicBezTo>
                        <a:pt x="4884" y="4911"/>
                        <a:pt x="4759" y="4819"/>
                        <a:pt x="4644" y="4819"/>
                      </a:cubicBezTo>
                      <a:cubicBezTo>
                        <a:pt x="4566" y="4819"/>
                        <a:pt x="4492" y="4861"/>
                        <a:pt x="4473" y="4959"/>
                      </a:cubicBezTo>
                      <a:cubicBezTo>
                        <a:pt x="4328" y="5388"/>
                        <a:pt x="4136" y="5772"/>
                        <a:pt x="3898" y="6205"/>
                      </a:cubicBezTo>
                      <a:cubicBezTo>
                        <a:pt x="3803" y="6013"/>
                        <a:pt x="3753" y="5822"/>
                        <a:pt x="3753" y="5630"/>
                      </a:cubicBezTo>
                      <a:cubicBezTo>
                        <a:pt x="3753" y="5486"/>
                        <a:pt x="3657" y="5414"/>
                        <a:pt x="3555" y="5414"/>
                      </a:cubicBezTo>
                      <a:cubicBezTo>
                        <a:pt x="3454" y="5414"/>
                        <a:pt x="3347" y="5486"/>
                        <a:pt x="3324" y="5630"/>
                      </a:cubicBezTo>
                      <a:cubicBezTo>
                        <a:pt x="3324" y="5963"/>
                        <a:pt x="3465" y="6301"/>
                        <a:pt x="3611" y="6588"/>
                      </a:cubicBezTo>
                      <a:cubicBezTo>
                        <a:pt x="3274" y="7067"/>
                        <a:pt x="2890" y="7497"/>
                        <a:pt x="2461" y="7834"/>
                      </a:cubicBezTo>
                      <a:lnTo>
                        <a:pt x="2174" y="360"/>
                      </a:lnTo>
                      <a:cubicBezTo>
                        <a:pt x="2149" y="120"/>
                        <a:pt x="1945" y="0"/>
                        <a:pt x="1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1336491" y="2298196"/>
                  <a:ext cx="106603" cy="377464"/>
                </a:xfrm>
                <a:custGeom>
                  <a:avLst/>
                  <a:gdLst/>
                  <a:ahLst/>
                  <a:cxnLst/>
                  <a:rect l="l" t="t" r="r" b="b"/>
                  <a:pathLst>
                    <a:path w="4885" h="17297" extrusionOk="0">
                      <a:moveTo>
                        <a:pt x="1747" y="0"/>
                      </a:moveTo>
                      <a:cubicBezTo>
                        <a:pt x="1549" y="0"/>
                        <a:pt x="1357" y="120"/>
                        <a:pt x="1357" y="360"/>
                      </a:cubicBezTo>
                      <a:cubicBezTo>
                        <a:pt x="1407" y="1222"/>
                        <a:pt x="1453" y="2035"/>
                        <a:pt x="1503" y="2851"/>
                      </a:cubicBezTo>
                      <a:cubicBezTo>
                        <a:pt x="1024" y="2514"/>
                        <a:pt x="687" y="2035"/>
                        <a:pt x="399" y="1556"/>
                      </a:cubicBezTo>
                      <a:cubicBezTo>
                        <a:pt x="368" y="1479"/>
                        <a:pt x="312" y="1447"/>
                        <a:pt x="254" y="1447"/>
                      </a:cubicBezTo>
                      <a:cubicBezTo>
                        <a:pt x="132" y="1447"/>
                        <a:pt x="1" y="1586"/>
                        <a:pt x="66" y="1747"/>
                      </a:cubicBezTo>
                      <a:cubicBezTo>
                        <a:pt x="399" y="2372"/>
                        <a:pt x="878" y="2993"/>
                        <a:pt x="1503" y="3280"/>
                      </a:cubicBezTo>
                      <a:cubicBezTo>
                        <a:pt x="1695" y="7834"/>
                        <a:pt x="1790" y="12383"/>
                        <a:pt x="1790" y="16937"/>
                      </a:cubicBezTo>
                      <a:cubicBezTo>
                        <a:pt x="1790" y="17176"/>
                        <a:pt x="1982" y="17296"/>
                        <a:pt x="2174" y="17296"/>
                      </a:cubicBezTo>
                      <a:cubicBezTo>
                        <a:pt x="2365" y="17296"/>
                        <a:pt x="2557" y="17176"/>
                        <a:pt x="2557" y="16937"/>
                      </a:cubicBezTo>
                      <a:cubicBezTo>
                        <a:pt x="2557" y="14062"/>
                        <a:pt x="2507" y="11188"/>
                        <a:pt x="2461" y="8313"/>
                      </a:cubicBezTo>
                      <a:cubicBezTo>
                        <a:pt x="3561" y="7592"/>
                        <a:pt x="4424" y="6251"/>
                        <a:pt x="4857" y="5055"/>
                      </a:cubicBezTo>
                      <a:cubicBezTo>
                        <a:pt x="4884" y="4911"/>
                        <a:pt x="4759" y="4819"/>
                        <a:pt x="4644" y="4819"/>
                      </a:cubicBezTo>
                      <a:cubicBezTo>
                        <a:pt x="4566" y="4819"/>
                        <a:pt x="4492" y="4861"/>
                        <a:pt x="4473" y="4959"/>
                      </a:cubicBezTo>
                      <a:cubicBezTo>
                        <a:pt x="4328" y="5388"/>
                        <a:pt x="4136" y="5772"/>
                        <a:pt x="3898" y="6205"/>
                      </a:cubicBezTo>
                      <a:cubicBezTo>
                        <a:pt x="3803" y="6013"/>
                        <a:pt x="3753" y="5822"/>
                        <a:pt x="3753" y="5630"/>
                      </a:cubicBezTo>
                      <a:cubicBezTo>
                        <a:pt x="3753" y="5486"/>
                        <a:pt x="3657" y="5414"/>
                        <a:pt x="3555" y="5414"/>
                      </a:cubicBezTo>
                      <a:cubicBezTo>
                        <a:pt x="3454" y="5414"/>
                        <a:pt x="3347" y="5486"/>
                        <a:pt x="3324" y="5630"/>
                      </a:cubicBezTo>
                      <a:cubicBezTo>
                        <a:pt x="3324" y="5963"/>
                        <a:pt x="3465" y="6301"/>
                        <a:pt x="3611" y="6588"/>
                      </a:cubicBezTo>
                      <a:cubicBezTo>
                        <a:pt x="3274" y="7067"/>
                        <a:pt x="2890" y="7497"/>
                        <a:pt x="2461" y="7834"/>
                      </a:cubicBezTo>
                      <a:lnTo>
                        <a:pt x="2174" y="360"/>
                      </a:lnTo>
                      <a:cubicBezTo>
                        <a:pt x="2149" y="120"/>
                        <a:pt x="1945" y="0"/>
                        <a:pt x="1747" y="0"/>
                      </a:cubicBezTo>
                      <a:close/>
                    </a:path>
                  </a:pathLst>
                </a:custGeom>
                <a:solidFill>
                  <a:srgbClr val="F4F7E6">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31"/>
              <p:cNvGrpSpPr/>
              <p:nvPr/>
            </p:nvGrpSpPr>
            <p:grpSpPr>
              <a:xfrm>
                <a:off x="1210356" y="2567968"/>
                <a:ext cx="230031" cy="153128"/>
                <a:chOff x="1210356" y="2567968"/>
                <a:chExt cx="230031" cy="153128"/>
              </a:xfrm>
            </p:grpSpPr>
            <p:sp>
              <p:nvSpPr>
                <p:cNvPr id="1007" name="Google Shape;1007;p31"/>
                <p:cNvSpPr/>
                <p:nvPr/>
              </p:nvSpPr>
              <p:spPr>
                <a:xfrm>
                  <a:off x="1210356" y="2567968"/>
                  <a:ext cx="230031" cy="153128"/>
                </a:xfrm>
                <a:custGeom>
                  <a:avLst/>
                  <a:gdLst/>
                  <a:ahLst/>
                  <a:cxnLst/>
                  <a:rect l="l" t="t" r="r" b="b"/>
                  <a:pathLst>
                    <a:path w="10541" h="7017" extrusionOk="0">
                      <a:moveTo>
                        <a:pt x="4355" y="0"/>
                      </a:moveTo>
                      <a:cubicBezTo>
                        <a:pt x="3365" y="0"/>
                        <a:pt x="2724" y="1656"/>
                        <a:pt x="2634" y="2467"/>
                      </a:cubicBezTo>
                      <a:cubicBezTo>
                        <a:pt x="2183" y="1830"/>
                        <a:pt x="1635" y="1511"/>
                        <a:pt x="1157" y="1511"/>
                      </a:cubicBezTo>
                      <a:cubicBezTo>
                        <a:pt x="517" y="1511"/>
                        <a:pt x="0" y="2082"/>
                        <a:pt x="0" y="3233"/>
                      </a:cubicBezTo>
                      <a:cubicBezTo>
                        <a:pt x="0" y="4813"/>
                        <a:pt x="430" y="5437"/>
                        <a:pt x="1150" y="7016"/>
                      </a:cubicBezTo>
                      <a:lnTo>
                        <a:pt x="8862" y="7016"/>
                      </a:lnTo>
                      <a:cubicBezTo>
                        <a:pt x="9966" y="6537"/>
                        <a:pt x="10541" y="4192"/>
                        <a:pt x="9391" y="3567"/>
                      </a:cubicBezTo>
                      <a:cubicBezTo>
                        <a:pt x="9028" y="3364"/>
                        <a:pt x="8691" y="3288"/>
                        <a:pt x="8367" y="3288"/>
                      </a:cubicBezTo>
                      <a:cubicBezTo>
                        <a:pt x="7619" y="3288"/>
                        <a:pt x="6935" y="3689"/>
                        <a:pt x="6133" y="3854"/>
                      </a:cubicBezTo>
                      <a:cubicBezTo>
                        <a:pt x="6083" y="2658"/>
                        <a:pt x="6083" y="405"/>
                        <a:pt x="4550" y="21"/>
                      </a:cubicBezTo>
                      <a:cubicBezTo>
                        <a:pt x="4484" y="7"/>
                        <a:pt x="4419" y="0"/>
                        <a:pt x="4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1244422" y="2604761"/>
                  <a:ext cx="153543" cy="110138"/>
                </a:xfrm>
                <a:custGeom>
                  <a:avLst/>
                  <a:gdLst/>
                  <a:ahLst/>
                  <a:cxnLst/>
                  <a:rect l="l" t="t" r="r" b="b"/>
                  <a:pathLst>
                    <a:path w="7036" h="5047" extrusionOk="0">
                      <a:moveTo>
                        <a:pt x="2822" y="1"/>
                      </a:moveTo>
                      <a:cubicBezTo>
                        <a:pt x="2762" y="1"/>
                        <a:pt x="2702" y="37"/>
                        <a:pt x="2702" y="110"/>
                      </a:cubicBezTo>
                      <a:cubicBezTo>
                        <a:pt x="2606" y="1643"/>
                        <a:pt x="2560" y="3127"/>
                        <a:pt x="2847" y="4660"/>
                      </a:cubicBezTo>
                      <a:cubicBezTo>
                        <a:pt x="2272" y="4326"/>
                        <a:pt x="1793" y="3893"/>
                        <a:pt x="1360" y="3414"/>
                      </a:cubicBezTo>
                      <a:cubicBezTo>
                        <a:pt x="1456" y="3176"/>
                        <a:pt x="1506" y="2935"/>
                        <a:pt x="1552" y="2697"/>
                      </a:cubicBezTo>
                      <a:cubicBezTo>
                        <a:pt x="1552" y="2601"/>
                        <a:pt x="1480" y="2554"/>
                        <a:pt x="1408" y="2554"/>
                      </a:cubicBezTo>
                      <a:cubicBezTo>
                        <a:pt x="1336" y="2554"/>
                        <a:pt x="1264" y="2601"/>
                        <a:pt x="1264" y="2697"/>
                      </a:cubicBezTo>
                      <a:cubicBezTo>
                        <a:pt x="1264" y="2839"/>
                        <a:pt x="1218" y="2985"/>
                        <a:pt x="1168" y="3127"/>
                      </a:cubicBezTo>
                      <a:cubicBezTo>
                        <a:pt x="835" y="2697"/>
                        <a:pt x="548" y="2218"/>
                        <a:pt x="306" y="1689"/>
                      </a:cubicBezTo>
                      <a:cubicBezTo>
                        <a:pt x="278" y="1648"/>
                        <a:pt x="238" y="1631"/>
                        <a:pt x="198" y="1631"/>
                      </a:cubicBezTo>
                      <a:cubicBezTo>
                        <a:pt x="100" y="1631"/>
                        <a:pt x="1" y="1732"/>
                        <a:pt x="68" y="1835"/>
                      </a:cubicBezTo>
                      <a:cubicBezTo>
                        <a:pt x="356" y="2410"/>
                        <a:pt x="643" y="2985"/>
                        <a:pt x="1073" y="3464"/>
                      </a:cubicBezTo>
                      <a:cubicBezTo>
                        <a:pt x="1073" y="3510"/>
                        <a:pt x="1122" y="3560"/>
                        <a:pt x="1122" y="3560"/>
                      </a:cubicBezTo>
                      <a:cubicBezTo>
                        <a:pt x="1648" y="4135"/>
                        <a:pt x="2222" y="4660"/>
                        <a:pt x="2943" y="4997"/>
                      </a:cubicBezTo>
                      <a:cubicBezTo>
                        <a:pt x="2977" y="5031"/>
                        <a:pt x="3022" y="5046"/>
                        <a:pt x="3065" y="5046"/>
                      </a:cubicBezTo>
                      <a:cubicBezTo>
                        <a:pt x="3144" y="5046"/>
                        <a:pt x="3213" y="4993"/>
                        <a:pt x="3181" y="4901"/>
                      </a:cubicBezTo>
                      <a:lnTo>
                        <a:pt x="3181" y="4851"/>
                      </a:lnTo>
                      <a:cubicBezTo>
                        <a:pt x="3947" y="4660"/>
                        <a:pt x="4714" y="4564"/>
                        <a:pt x="5434" y="4326"/>
                      </a:cubicBezTo>
                      <a:cubicBezTo>
                        <a:pt x="5530" y="4276"/>
                        <a:pt x="5672" y="4230"/>
                        <a:pt x="5768" y="4181"/>
                      </a:cubicBezTo>
                      <a:cubicBezTo>
                        <a:pt x="5960" y="4372"/>
                        <a:pt x="6297" y="4468"/>
                        <a:pt x="6534" y="4518"/>
                      </a:cubicBezTo>
                      <a:cubicBezTo>
                        <a:pt x="6549" y="4521"/>
                        <a:pt x="6562" y="4523"/>
                        <a:pt x="6575" y="4523"/>
                      </a:cubicBezTo>
                      <a:cubicBezTo>
                        <a:pt x="6732" y="4523"/>
                        <a:pt x="6765" y="4276"/>
                        <a:pt x="6630" y="4276"/>
                      </a:cubicBezTo>
                      <a:cubicBezTo>
                        <a:pt x="6439" y="4230"/>
                        <a:pt x="6247" y="4181"/>
                        <a:pt x="6105" y="4085"/>
                      </a:cubicBezTo>
                      <a:cubicBezTo>
                        <a:pt x="6393" y="3989"/>
                        <a:pt x="6680" y="3847"/>
                        <a:pt x="6918" y="3655"/>
                      </a:cubicBezTo>
                      <a:cubicBezTo>
                        <a:pt x="7036" y="3578"/>
                        <a:pt x="6933" y="3438"/>
                        <a:pt x="6812" y="3438"/>
                      </a:cubicBezTo>
                      <a:cubicBezTo>
                        <a:pt x="6783" y="3438"/>
                        <a:pt x="6754" y="3446"/>
                        <a:pt x="6726" y="3464"/>
                      </a:cubicBezTo>
                      <a:cubicBezTo>
                        <a:pt x="6247" y="3893"/>
                        <a:pt x="5434" y="4039"/>
                        <a:pt x="4810" y="4230"/>
                      </a:cubicBezTo>
                      <a:lnTo>
                        <a:pt x="4810" y="3414"/>
                      </a:lnTo>
                      <a:cubicBezTo>
                        <a:pt x="4810" y="3318"/>
                        <a:pt x="4750" y="3270"/>
                        <a:pt x="4691" y="3270"/>
                      </a:cubicBezTo>
                      <a:cubicBezTo>
                        <a:pt x="4631" y="3270"/>
                        <a:pt x="4572" y="3318"/>
                        <a:pt x="4572" y="3414"/>
                      </a:cubicBezTo>
                      <a:cubicBezTo>
                        <a:pt x="4522" y="3701"/>
                        <a:pt x="4522" y="3989"/>
                        <a:pt x="4522" y="4276"/>
                      </a:cubicBezTo>
                      <a:cubicBezTo>
                        <a:pt x="4043" y="4372"/>
                        <a:pt x="3614" y="4518"/>
                        <a:pt x="3135" y="4614"/>
                      </a:cubicBezTo>
                      <a:cubicBezTo>
                        <a:pt x="3039" y="4085"/>
                        <a:pt x="2943" y="3510"/>
                        <a:pt x="2893" y="2985"/>
                      </a:cubicBezTo>
                      <a:cubicBezTo>
                        <a:pt x="3326" y="2793"/>
                        <a:pt x="3614" y="2360"/>
                        <a:pt x="3756" y="1977"/>
                      </a:cubicBezTo>
                      <a:cubicBezTo>
                        <a:pt x="3786" y="1892"/>
                        <a:pt x="3694" y="1823"/>
                        <a:pt x="3606" y="1823"/>
                      </a:cubicBezTo>
                      <a:cubicBezTo>
                        <a:pt x="3546" y="1823"/>
                        <a:pt x="3488" y="1854"/>
                        <a:pt x="3468" y="1931"/>
                      </a:cubicBezTo>
                      <a:cubicBezTo>
                        <a:pt x="3422" y="2168"/>
                        <a:pt x="3181" y="2506"/>
                        <a:pt x="2893" y="2697"/>
                      </a:cubicBezTo>
                      <a:cubicBezTo>
                        <a:pt x="2847" y="1835"/>
                        <a:pt x="2893" y="972"/>
                        <a:pt x="2943" y="110"/>
                      </a:cubicBezTo>
                      <a:cubicBezTo>
                        <a:pt x="2943" y="37"/>
                        <a:pt x="2883" y="1"/>
                        <a:pt x="2822" y="1"/>
                      </a:cubicBezTo>
                      <a:close/>
                    </a:path>
                  </a:pathLst>
                </a:custGeom>
                <a:solidFill>
                  <a:srgbClr val="F4F7E6">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9" name="Google Shape;1009;p31"/>
            <p:cNvGrpSpPr/>
            <p:nvPr/>
          </p:nvGrpSpPr>
          <p:grpSpPr>
            <a:xfrm rot="294510">
              <a:off x="1076461" y="1524949"/>
              <a:ext cx="586370" cy="346523"/>
              <a:chOff x="2295625" y="648078"/>
              <a:chExt cx="1166805" cy="689539"/>
            </a:xfrm>
          </p:grpSpPr>
          <p:sp>
            <p:nvSpPr>
              <p:cNvPr id="1010" name="Google Shape;1010;p31"/>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2" name="Google Shape;1012;p31"/>
          <p:cNvGrpSpPr/>
          <p:nvPr/>
        </p:nvGrpSpPr>
        <p:grpSpPr>
          <a:xfrm>
            <a:off x="8310087" y="4188683"/>
            <a:ext cx="747752" cy="1293645"/>
            <a:chOff x="8101582" y="3656874"/>
            <a:chExt cx="1076987" cy="1863237"/>
          </a:xfrm>
        </p:grpSpPr>
        <p:sp>
          <p:nvSpPr>
            <p:cNvPr id="1013" name="Google Shape;1013;p31"/>
            <p:cNvSpPr/>
            <p:nvPr/>
          </p:nvSpPr>
          <p:spPr>
            <a:xfrm rot="-712129" flipH="1">
              <a:off x="8503835" y="4666938"/>
              <a:ext cx="249273" cy="836481"/>
            </a:xfrm>
            <a:custGeom>
              <a:avLst/>
              <a:gdLst/>
              <a:ahLst/>
              <a:cxnLst/>
              <a:rect l="l" t="t" r="r" b="b"/>
              <a:pathLst>
                <a:path w="12185" h="40889" extrusionOk="0">
                  <a:moveTo>
                    <a:pt x="11060" y="0"/>
                  </a:moveTo>
                  <a:cubicBezTo>
                    <a:pt x="10810" y="0"/>
                    <a:pt x="10559" y="117"/>
                    <a:pt x="10396" y="399"/>
                  </a:cubicBezTo>
                  <a:cubicBezTo>
                    <a:pt x="3451" y="12327"/>
                    <a:pt x="1" y="26317"/>
                    <a:pt x="1676" y="40115"/>
                  </a:cubicBezTo>
                  <a:cubicBezTo>
                    <a:pt x="1750" y="40625"/>
                    <a:pt x="2214" y="40889"/>
                    <a:pt x="2637" y="40889"/>
                  </a:cubicBezTo>
                  <a:cubicBezTo>
                    <a:pt x="3051" y="40889"/>
                    <a:pt x="3425" y="40636"/>
                    <a:pt x="3355" y="40115"/>
                  </a:cubicBezTo>
                  <a:cubicBezTo>
                    <a:pt x="1726" y="26558"/>
                    <a:pt x="5030" y="12952"/>
                    <a:pt x="11787" y="1211"/>
                  </a:cubicBezTo>
                  <a:cubicBezTo>
                    <a:pt x="12184" y="584"/>
                    <a:pt x="11621" y="0"/>
                    <a:pt x="11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rot="-712129" flipH="1">
              <a:off x="8199177" y="4402143"/>
              <a:ext cx="336155" cy="256044"/>
            </a:xfrm>
            <a:custGeom>
              <a:avLst/>
              <a:gdLst/>
              <a:ahLst/>
              <a:cxnLst/>
              <a:rect l="l" t="t" r="r" b="b"/>
              <a:pathLst>
                <a:path w="16432" h="12516" extrusionOk="0">
                  <a:moveTo>
                    <a:pt x="4241" y="0"/>
                  </a:moveTo>
                  <a:cubicBezTo>
                    <a:pt x="1860" y="0"/>
                    <a:pt x="436" y="1883"/>
                    <a:pt x="0" y="3841"/>
                  </a:cubicBezTo>
                  <a:lnTo>
                    <a:pt x="5125" y="12515"/>
                  </a:lnTo>
                  <a:lnTo>
                    <a:pt x="14132" y="10311"/>
                  </a:lnTo>
                  <a:cubicBezTo>
                    <a:pt x="15378" y="8299"/>
                    <a:pt x="16432" y="3841"/>
                    <a:pt x="13990" y="2308"/>
                  </a:cubicBezTo>
                  <a:cubicBezTo>
                    <a:pt x="13408" y="1968"/>
                    <a:pt x="12861" y="1822"/>
                    <a:pt x="12347" y="1822"/>
                  </a:cubicBezTo>
                  <a:cubicBezTo>
                    <a:pt x="10106" y="1822"/>
                    <a:pt x="8480" y="4592"/>
                    <a:pt x="7233" y="6191"/>
                  </a:cubicBezTo>
                  <a:cubicBezTo>
                    <a:pt x="7378" y="4179"/>
                    <a:pt x="7424" y="442"/>
                    <a:pt x="4983" y="58"/>
                  </a:cubicBezTo>
                  <a:cubicBezTo>
                    <a:pt x="4726" y="19"/>
                    <a:pt x="4479" y="0"/>
                    <a:pt x="4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rot="-712129" flipH="1">
              <a:off x="8135821" y="4409943"/>
              <a:ext cx="491017" cy="383985"/>
            </a:xfrm>
            <a:custGeom>
              <a:avLst/>
              <a:gdLst/>
              <a:ahLst/>
              <a:cxnLst/>
              <a:rect l="l" t="t" r="r" b="b"/>
              <a:pathLst>
                <a:path w="24002" h="18770" extrusionOk="0">
                  <a:moveTo>
                    <a:pt x="4302" y="1"/>
                  </a:moveTo>
                  <a:cubicBezTo>
                    <a:pt x="3688" y="1"/>
                    <a:pt x="3030" y="240"/>
                    <a:pt x="2346" y="806"/>
                  </a:cubicBezTo>
                  <a:cubicBezTo>
                    <a:pt x="862" y="2006"/>
                    <a:pt x="767" y="4497"/>
                    <a:pt x="525" y="6222"/>
                  </a:cubicBezTo>
                  <a:cubicBezTo>
                    <a:pt x="0" y="10772"/>
                    <a:pt x="2825" y="16713"/>
                    <a:pt x="6803" y="18200"/>
                  </a:cubicBezTo>
                  <a:cubicBezTo>
                    <a:pt x="7886" y="18594"/>
                    <a:pt x="8973" y="18770"/>
                    <a:pt x="10043" y="18770"/>
                  </a:cubicBezTo>
                  <a:cubicBezTo>
                    <a:pt x="16646" y="18770"/>
                    <a:pt x="22639" y="12074"/>
                    <a:pt x="23381" y="8568"/>
                  </a:cubicBezTo>
                  <a:cubicBezTo>
                    <a:pt x="24002" y="6030"/>
                    <a:pt x="22710" y="3106"/>
                    <a:pt x="19835" y="2868"/>
                  </a:cubicBezTo>
                  <a:cubicBezTo>
                    <a:pt x="19703" y="2857"/>
                    <a:pt x="19572" y="2852"/>
                    <a:pt x="19445" y="2852"/>
                  </a:cubicBezTo>
                  <a:cubicBezTo>
                    <a:pt x="16803" y="2852"/>
                    <a:pt x="15180" y="5169"/>
                    <a:pt x="14036" y="7180"/>
                  </a:cubicBezTo>
                  <a:cubicBezTo>
                    <a:pt x="14757" y="5310"/>
                    <a:pt x="15186" y="2148"/>
                    <a:pt x="13365" y="664"/>
                  </a:cubicBezTo>
                  <a:cubicBezTo>
                    <a:pt x="12833" y="222"/>
                    <a:pt x="12353" y="34"/>
                    <a:pt x="11920" y="34"/>
                  </a:cubicBezTo>
                  <a:cubicBezTo>
                    <a:pt x="10053" y="34"/>
                    <a:pt x="9045" y="3508"/>
                    <a:pt x="8383" y="5022"/>
                  </a:cubicBezTo>
                  <a:cubicBezTo>
                    <a:pt x="8049" y="2902"/>
                    <a:pt x="6441" y="1"/>
                    <a:pt x="4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rot="-712129" flipH="1">
              <a:off x="8238823" y="4517998"/>
              <a:ext cx="337014" cy="172721"/>
            </a:xfrm>
            <a:custGeom>
              <a:avLst/>
              <a:gdLst/>
              <a:ahLst/>
              <a:cxnLst/>
              <a:rect l="l" t="t" r="r" b="b"/>
              <a:pathLst>
                <a:path w="16474" h="8443" extrusionOk="0">
                  <a:moveTo>
                    <a:pt x="2588" y="0"/>
                  </a:moveTo>
                  <a:cubicBezTo>
                    <a:pt x="1247" y="0"/>
                    <a:pt x="486" y="1476"/>
                    <a:pt x="88" y="2789"/>
                  </a:cubicBezTo>
                  <a:cubicBezTo>
                    <a:pt x="0" y="3087"/>
                    <a:pt x="243" y="3310"/>
                    <a:pt x="486" y="3310"/>
                  </a:cubicBezTo>
                  <a:cubicBezTo>
                    <a:pt x="634" y="3310"/>
                    <a:pt x="782" y="3227"/>
                    <a:pt x="855" y="3027"/>
                  </a:cubicBezTo>
                  <a:cubicBezTo>
                    <a:pt x="1149" y="1996"/>
                    <a:pt x="1700" y="795"/>
                    <a:pt x="2634" y="795"/>
                  </a:cubicBezTo>
                  <a:cubicBezTo>
                    <a:pt x="2916" y="795"/>
                    <a:pt x="3233" y="905"/>
                    <a:pt x="3588" y="1160"/>
                  </a:cubicBezTo>
                  <a:cubicBezTo>
                    <a:pt x="4400" y="1735"/>
                    <a:pt x="4975" y="2931"/>
                    <a:pt x="5025" y="3889"/>
                  </a:cubicBezTo>
                  <a:cubicBezTo>
                    <a:pt x="5025" y="4152"/>
                    <a:pt x="5236" y="4325"/>
                    <a:pt x="5445" y="4325"/>
                  </a:cubicBezTo>
                  <a:cubicBezTo>
                    <a:pt x="5581" y="4325"/>
                    <a:pt x="5716" y="4252"/>
                    <a:pt x="5792" y="4081"/>
                  </a:cubicBezTo>
                  <a:cubicBezTo>
                    <a:pt x="6324" y="2922"/>
                    <a:pt x="7074" y="2427"/>
                    <a:pt x="7786" y="2427"/>
                  </a:cubicBezTo>
                  <a:cubicBezTo>
                    <a:pt x="8869" y="2427"/>
                    <a:pt x="9862" y="3574"/>
                    <a:pt x="9862" y="5281"/>
                  </a:cubicBezTo>
                  <a:cubicBezTo>
                    <a:pt x="9862" y="5526"/>
                    <a:pt x="10039" y="5693"/>
                    <a:pt x="10242" y="5693"/>
                  </a:cubicBezTo>
                  <a:cubicBezTo>
                    <a:pt x="10357" y="5693"/>
                    <a:pt x="10479" y="5640"/>
                    <a:pt x="10583" y="5518"/>
                  </a:cubicBezTo>
                  <a:cubicBezTo>
                    <a:pt x="11395" y="4610"/>
                    <a:pt x="12258" y="3460"/>
                    <a:pt x="13503" y="3077"/>
                  </a:cubicBezTo>
                  <a:cubicBezTo>
                    <a:pt x="13695" y="3021"/>
                    <a:pt x="13861" y="2995"/>
                    <a:pt x="14003" y="2995"/>
                  </a:cubicBezTo>
                  <a:cubicBezTo>
                    <a:pt x="15326" y="2995"/>
                    <a:pt x="14684" y="5186"/>
                    <a:pt x="14511" y="5664"/>
                  </a:cubicBezTo>
                  <a:cubicBezTo>
                    <a:pt x="14224" y="6430"/>
                    <a:pt x="13745" y="7147"/>
                    <a:pt x="13216" y="7722"/>
                  </a:cubicBezTo>
                  <a:cubicBezTo>
                    <a:pt x="12949" y="7992"/>
                    <a:pt x="13202" y="8442"/>
                    <a:pt x="13484" y="8442"/>
                  </a:cubicBezTo>
                  <a:cubicBezTo>
                    <a:pt x="13555" y="8442"/>
                    <a:pt x="13628" y="8414"/>
                    <a:pt x="13695" y="8347"/>
                  </a:cubicBezTo>
                  <a:cubicBezTo>
                    <a:pt x="14895" y="7101"/>
                    <a:pt x="16474" y="4418"/>
                    <a:pt x="15086" y="2835"/>
                  </a:cubicBezTo>
                  <a:cubicBezTo>
                    <a:pt x="14702" y="2399"/>
                    <a:pt x="14274" y="2222"/>
                    <a:pt x="13830" y="2222"/>
                  </a:cubicBezTo>
                  <a:cubicBezTo>
                    <a:pt x="12669" y="2222"/>
                    <a:pt x="11401" y="3434"/>
                    <a:pt x="10533" y="4368"/>
                  </a:cubicBezTo>
                  <a:cubicBezTo>
                    <a:pt x="10232" y="2686"/>
                    <a:pt x="9048" y="1644"/>
                    <a:pt x="7792" y="1644"/>
                  </a:cubicBezTo>
                  <a:cubicBezTo>
                    <a:pt x="7045" y="1644"/>
                    <a:pt x="6272" y="2013"/>
                    <a:pt x="5646" y="2835"/>
                  </a:cubicBezTo>
                  <a:cubicBezTo>
                    <a:pt x="5312" y="1735"/>
                    <a:pt x="4546" y="631"/>
                    <a:pt x="3492" y="202"/>
                  </a:cubicBezTo>
                  <a:cubicBezTo>
                    <a:pt x="3165" y="63"/>
                    <a:pt x="2864" y="0"/>
                    <a:pt x="2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7" name="Google Shape;1017;p31"/>
            <p:cNvGrpSpPr/>
            <p:nvPr/>
          </p:nvGrpSpPr>
          <p:grpSpPr>
            <a:xfrm>
              <a:off x="8301040" y="3656874"/>
              <a:ext cx="877529" cy="1592307"/>
              <a:chOff x="8301040" y="3656874"/>
              <a:chExt cx="877529" cy="1592307"/>
            </a:xfrm>
          </p:grpSpPr>
          <p:sp>
            <p:nvSpPr>
              <p:cNvPr id="1018" name="Google Shape;1018;p31"/>
              <p:cNvSpPr/>
              <p:nvPr/>
            </p:nvSpPr>
            <p:spPr>
              <a:xfrm rot="-712105" flipH="1">
                <a:off x="8406842" y="4113842"/>
                <a:ext cx="571106" cy="1088244"/>
              </a:xfrm>
              <a:custGeom>
                <a:avLst/>
                <a:gdLst/>
                <a:ahLst/>
                <a:cxnLst/>
                <a:rect l="l" t="t" r="r" b="b"/>
                <a:pathLst>
                  <a:path w="24106" h="45934" extrusionOk="0">
                    <a:moveTo>
                      <a:pt x="795" y="1"/>
                    </a:moveTo>
                    <a:cubicBezTo>
                      <a:pt x="386" y="1"/>
                      <a:pt x="0" y="264"/>
                      <a:pt x="25" y="809"/>
                    </a:cubicBezTo>
                    <a:cubicBezTo>
                      <a:pt x="1079" y="17915"/>
                      <a:pt x="11715" y="32959"/>
                      <a:pt x="22398" y="45653"/>
                    </a:cubicBezTo>
                    <a:cubicBezTo>
                      <a:pt x="22572" y="45851"/>
                      <a:pt x="22771" y="45933"/>
                      <a:pt x="22964" y="45933"/>
                    </a:cubicBezTo>
                    <a:cubicBezTo>
                      <a:pt x="23568" y="45933"/>
                      <a:pt x="24106" y="45122"/>
                      <a:pt x="23597" y="44503"/>
                    </a:cubicBezTo>
                    <a:cubicBezTo>
                      <a:pt x="13199" y="32142"/>
                      <a:pt x="2708" y="17436"/>
                      <a:pt x="1700" y="809"/>
                    </a:cubicBezTo>
                    <a:cubicBezTo>
                      <a:pt x="1652" y="276"/>
                      <a:pt x="1212" y="1"/>
                      <a:pt x="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rot="-712105" flipH="1">
                <a:off x="8600176" y="3711626"/>
                <a:ext cx="437060" cy="340209"/>
              </a:xfrm>
              <a:custGeom>
                <a:avLst/>
                <a:gdLst/>
                <a:ahLst/>
                <a:cxnLst/>
                <a:rect l="l" t="t" r="r" b="b"/>
                <a:pathLst>
                  <a:path w="18448" h="14360" extrusionOk="0">
                    <a:moveTo>
                      <a:pt x="13789" y="0"/>
                    </a:moveTo>
                    <a:cubicBezTo>
                      <a:pt x="10479" y="0"/>
                      <a:pt x="9761" y="4305"/>
                      <a:pt x="8961" y="6840"/>
                    </a:cubicBezTo>
                    <a:cubicBezTo>
                      <a:pt x="8331" y="4768"/>
                      <a:pt x="7064" y="1089"/>
                      <a:pt x="4649" y="1089"/>
                    </a:cubicBezTo>
                    <a:cubicBezTo>
                      <a:pt x="4494" y="1089"/>
                      <a:pt x="4335" y="1105"/>
                      <a:pt x="4170" y="1136"/>
                    </a:cubicBezTo>
                    <a:cubicBezTo>
                      <a:pt x="1008" y="1807"/>
                      <a:pt x="0" y="4636"/>
                      <a:pt x="337" y="7173"/>
                    </a:cubicBezTo>
                    <a:lnTo>
                      <a:pt x="9153" y="14360"/>
                    </a:lnTo>
                    <a:lnTo>
                      <a:pt x="17919" y="8469"/>
                    </a:lnTo>
                    <a:cubicBezTo>
                      <a:pt x="18448" y="5831"/>
                      <a:pt x="17777" y="707"/>
                      <a:pt x="14615" y="82"/>
                    </a:cubicBezTo>
                    <a:cubicBezTo>
                      <a:pt x="14323" y="27"/>
                      <a:pt x="14048" y="0"/>
                      <a:pt x="137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rot="-712105" flipH="1">
                <a:off x="8489327" y="3717608"/>
                <a:ext cx="643650" cy="510267"/>
              </a:xfrm>
              <a:custGeom>
                <a:avLst/>
                <a:gdLst/>
                <a:ahLst/>
                <a:cxnLst/>
                <a:rect l="l" t="t" r="r" b="b"/>
                <a:pathLst>
                  <a:path w="27168" h="21538" extrusionOk="0">
                    <a:moveTo>
                      <a:pt x="21727" y="1"/>
                    </a:moveTo>
                    <a:cubicBezTo>
                      <a:pt x="21334" y="1"/>
                      <a:pt x="20926" y="54"/>
                      <a:pt x="20506" y="169"/>
                    </a:cubicBezTo>
                    <a:cubicBezTo>
                      <a:pt x="17344" y="1031"/>
                      <a:pt x="16482" y="4339"/>
                      <a:pt x="16052" y="7022"/>
                    </a:cubicBezTo>
                    <a:cubicBezTo>
                      <a:pt x="16052" y="4768"/>
                      <a:pt x="15286" y="1273"/>
                      <a:pt x="12794" y="410"/>
                    </a:cubicBezTo>
                    <a:cubicBezTo>
                      <a:pt x="12361" y="252"/>
                      <a:pt x="11981" y="179"/>
                      <a:pt x="11647" y="179"/>
                    </a:cubicBezTo>
                    <a:cubicBezTo>
                      <a:pt x="8953" y="179"/>
                      <a:pt x="9279" y="4880"/>
                      <a:pt x="9153" y="6926"/>
                    </a:cubicBezTo>
                    <a:cubicBezTo>
                      <a:pt x="8130" y="5103"/>
                      <a:pt x="5912" y="3045"/>
                      <a:pt x="3867" y="3045"/>
                    </a:cubicBezTo>
                    <a:cubicBezTo>
                      <a:pt x="2847" y="3045"/>
                      <a:pt x="1869" y="3557"/>
                      <a:pt x="1104" y="4864"/>
                    </a:cubicBezTo>
                    <a:cubicBezTo>
                      <a:pt x="0" y="6735"/>
                      <a:pt x="862" y="9368"/>
                      <a:pt x="1296" y="11284"/>
                    </a:cubicBezTo>
                    <a:cubicBezTo>
                      <a:pt x="2491" y="16317"/>
                      <a:pt x="7858" y="21537"/>
                      <a:pt x="12649" y="21537"/>
                    </a:cubicBezTo>
                    <a:cubicBezTo>
                      <a:pt x="22039" y="21537"/>
                      <a:pt x="27168" y="9559"/>
                      <a:pt x="26497" y="4864"/>
                    </a:cubicBezTo>
                    <a:cubicBezTo>
                      <a:pt x="26204" y="2288"/>
                      <a:pt x="24292" y="1"/>
                      <a:pt x="21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rot="-712105" flipH="1">
                <a:off x="8598245" y="3873635"/>
                <a:ext cx="430142" cy="163637"/>
              </a:xfrm>
              <a:custGeom>
                <a:avLst/>
                <a:gdLst/>
                <a:ahLst/>
                <a:cxnLst/>
                <a:rect l="l" t="t" r="r" b="b"/>
                <a:pathLst>
                  <a:path w="18156" h="6907" extrusionOk="0">
                    <a:moveTo>
                      <a:pt x="15087" y="0"/>
                    </a:moveTo>
                    <a:cubicBezTo>
                      <a:pt x="13522" y="0"/>
                      <a:pt x="12474" y="2140"/>
                      <a:pt x="11831" y="3706"/>
                    </a:cubicBezTo>
                    <a:cubicBezTo>
                      <a:pt x="11037" y="2399"/>
                      <a:pt x="9857" y="1728"/>
                      <a:pt x="8744" y="1728"/>
                    </a:cubicBezTo>
                    <a:cubicBezTo>
                      <a:pt x="7573" y="1728"/>
                      <a:pt x="6477" y="2470"/>
                      <a:pt x="5986" y="3993"/>
                    </a:cubicBezTo>
                    <a:cubicBezTo>
                      <a:pt x="5219" y="2939"/>
                      <a:pt x="3974" y="2077"/>
                      <a:pt x="2682" y="1981"/>
                    </a:cubicBezTo>
                    <a:cubicBezTo>
                      <a:pt x="2636" y="1979"/>
                      <a:pt x="2590" y="1978"/>
                      <a:pt x="2545" y="1978"/>
                    </a:cubicBezTo>
                    <a:cubicBezTo>
                      <a:pt x="319" y="1978"/>
                      <a:pt x="1" y="4272"/>
                      <a:pt x="95" y="6101"/>
                    </a:cubicBezTo>
                    <a:cubicBezTo>
                      <a:pt x="118" y="6389"/>
                      <a:pt x="345" y="6533"/>
                      <a:pt x="566" y="6533"/>
                    </a:cubicBezTo>
                    <a:cubicBezTo>
                      <a:pt x="788" y="6533"/>
                      <a:pt x="1003" y="6389"/>
                      <a:pt x="1003" y="6101"/>
                    </a:cubicBezTo>
                    <a:cubicBezTo>
                      <a:pt x="918" y="4695"/>
                      <a:pt x="1061" y="2905"/>
                      <a:pt x="2583" y="2905"/>
                    </a:cubicBezTo>
                    <a:cubicBezTo>
                      <a:pt x="2770" y="2905"/>
                      <a:pt x="2977" y="2931"/>
                      <a:pt x="3207" y="2989"/>
                    </a:cubicBezTo>
                    <a:cubicBezTo>
                      <a:pt x="4311" y="3323"/>
                      <a:pt x="5365" y="4331"/>
                      <a:pt x="5794" y="5335"/>
                    </a:cubicBezTo>
                    <a:cubicBezTo>
                      <a:pt x="5884" y="5558"/>
                      <a:pt x="6066" y="5667"/>
                      <a:pt x="6241" y="5667"/>
                    </a:cubicBezTo>
                    <a:cubicBezTo>
                      <a:pt x="6442" y="5667"/>
                      <a:pt x="6632" y="5522"/>
                      <a:pt x="6657" y="5239"/>
                    </a:cubicBezTo>
                    <a:cubicBezTo>
                      <a:pt x="6778" y="3419"/>
                      <a:pt x="7711" y="2593"/>
                      <a:pt x="8747" y="2593"/>
                    </a:cubicBezTo>
                    <a:cubicBezTo>
                      <a:pt x="9783" y="2593"/>
                      <a:pt x="10921" y="3420"/>
                      <a:pt x="11448" y="4906"/>
                    </a:cubicBezTo>
                    <a:cubicBezTo>
                      <a:pt x="11521" y="5120"/>
                      <a:pt x="11701" y="5228"/>
                      <a:pt x="11881" y="5228"/>
                    </a:cubicBezTo>
                    <a:cubicBezTo>
                      <a:pt x="12060" y="5228"/>
                      <a:pt x="12239" y="5120"/>
                      <a:pt x="12310" y="4906"/>
                    </a:cubicBezTo>
                    <a:cubicBezTo>
                      <a:pt x="12839" y="3610"/>
                      <a:pt x="13318" y="2031"/>
                      <a:pt x="14514" y="1169"/>
                    </a:cubicBezTo>
                    <a:cubicBezTo>
                      <a:pt x="14841" y="919"/>
                      <a:pt x="15115" y="815"/>
                      <a:pt x="15345" y="815"/>
                    </a:cubicBezTo>
                    <a:cubicBezTo>
                      <a:pt x="16397" y="815"/>
                      <a:pt x="16527" y="3005"/>
                      <a:pt x="16527" y="3514"/>
                    </a:cubicBezTo>
                    <a:cubicBezTo>
                      <a:pt x="16527" y="4427"/>
                      <a:pt x="16335" y="5385"/>
                      <a:pt x="15952" y="6197"/>
                    </a:cubicBezTo>
                    <a:cubicBezTo>
                      <a:pt x="15819" y="6564"/>
                      <a:pt x="16146" y="6906"/>
                      <a:pt x="16423" y="6906"/>
                    </a:cubicBezTo>
                    <a:cubicBezTo>
                      <a:pt x="16546" y="6906"/>
                      <a:pt x="16659" y="6839"/>
                      <a:pt x="16718" y="6676"/>
                    </a:cubicBezTo>
                    <a:cubicBezTo>
                      <a:pt x="17535" y="4856"/>
                      <a:pt x="18156" y="1406"/>
                      <a:pt x="16047" y="256"/>
                    </a:cubicBezTo>
                    <a:cubicBezTo>
                      <a:pt x="15708" y="79"/>
                      <a:pt x="15388" y="0"/>
                      <a:pt x="15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22"/>
        <p:cNvGrpSpPr/>
        <p:nvPr/>
      </p:nvGrpSpPr>
      <p:grpSpPr>
        <a:xfrm>
          <a:off x="0" y="0"/>
          <a:ext cx="0" cy="0"/>
          <a:chOff x="0" y="0"/>
          <a:chExt cx="0" cy="0"/>
        </a:xfrm>
      </p:grpSpPr>
      <p:sp>
        <p:nvSpPr>
          <p:cNvPr id="1023" name="Google Shape;1023;p32"/>
          <p:cNvSpPr/>
          <p:nvPr/>
        </p:nvSpPr>
        <p:spPr>
          <a:xfrm>
            <a:off x="5129121" y="2202050"/>
            <a:ext cx="4014800" cy="2941429"/>
          </a:xfrm>
          <a:custGeom>
            <a:avLst/>
            <a:gdLst/>
            <a:ahLst/>
            <a:cxnLst/>
            <a:rect l="l" t="t" r="r" b="b"/>
            <a:pathLst>
              <a:path w="175204" h="159882" extrusionOk="0">
                <a:moveTo>
                  <a:pt x="175203" y="0"/>
                </a:moveTo>
                <a:cubicBezTo>
                  <a:pt x="173022" y="14524"/>
                  <a:pt x="146846" y="45412"/>
                  <a:pt x="135840" y="55228"/>
                </a:cubicBezTo>
                <a:cubicBezTo>
                  <a:pt x="120023" y="69407"/>
                  <a:pt x="101235" y="77982"/>
                  <a:pt x="81405" y="84577"/>
                </a:cubicBezTo>
                <a:cubicBezTo>
                  <a:pt x="59294" y="91863"/>
                  <a:pt x="39166" y="98459"/>
                  <a:pt x="22357" y="114966"/>
                </a:cubicBezTo>
                <a:cubicBezTo>
                  <a:pt x="14080" y="123195"/>
                  <a:pt x="6493" y="131774"/>
                  <a:pt x="2876" y="142681"/>
                </a:cubicBezTo>
                <a:cubicBezTo>
                  <a:pt x="893" y="148380"/>
                  <a:pt x="544" y="154131"/>
                  <a:pt x="1" y="159882"/>
                </a:cubicBezTo>
                <a:lnTo>
                  <a:pt x="92161" y="159882"/>
                </a:lnTo>
                <a:cubicBezTo>
                  <a:pt x="91566" y="157304"/>
                  <a:pt x="91419" y="154627"/>
                  <a:pt x="91665" y="151902"/>
                </a:cubicBezTo>
                <a:cubicBezTo>
                  <a:pt x="92954" y="137723"/>
                  <a:pt x="100541" y="127808"/>
                  <a:pt x="110457" y="118587"/>
                </a:cubicBezTo>
                <a:cubicBezTo>
                  <a:pt x="122652" y="107033"/>
                  <a:pt x="138168" y="99450"/>
                  <a:pt x="150066" y="87552"/>
                </a:cubicBezTo>
                <a:cubicBezTo>
                  <a:pt x="152049" y="85569"/>
                  <a:pt x="173764" y="66532"/>
                  <a:pt x="175203" y="64549"/>
                </a:cubicBezTo>
                <a:lnTo>
                  <a:pt x="175203" y="0"/>
                </a:ln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4" name="Google Shape;1024;p32"/>
          <p:cNvGrpSpPr/>
          <p:nvPr/>
        </p:nvGrpSpPr>
        <p:grpSpPr>
          <a:xfrm>
            <a:off x="7465411" y="3494364"/>
            <a:ext cx="1678473" cy="2061325"/>
            <a:chOff x="5750770" y="1829044"/>
            <a:chExt cx="3309946" cy="4064929"/>
          </a:xfrm>
        </p:grpSpPr>
        <p:sp>
          <p:nvSpPr>
            <p:cNvPr id="1025" name="Google Shape;1025;p32"/>
            <p:cNvSpPr/>
            <p:nvPr/>
          </p:nvSpPr>
          <p:spPr>
            <a:xfrm flipH="1">
              <a:off x="5750770" y="1829044"/>
              <a:ext cx="2537749" cy="2537717"/>
            </a:xfrm>
            <a:custGeom>
              <a:avLst/>
              <a:gdLst/>
              <a:ahLst/>
              <a:cxnLst/>
              <a:rect l="l" t="t" r="r" b="b"/>
              <a:pathLst>
                <a:path w="79747" h="79746" extrusionOk="0">
                  <a:moveTo>
                    <a:pt x="39876" y="0"/>
                  </a:moveTo>
                  <a:cubicBezTo>
                    <a:pt x="17868" y="0"/>
                    <a:pt x="1" y="17867"/>
                    <a:pt x="1" y="39875"/>
                  </a:cubicBezTo>
                  <a:cubicBezTo>
                    <a:pt x="1" y="61882"/>
                    <a:pt x="17868" y="79746"/>
                    <a:pt x="39876" y="79746"/>
                  </a:cubicBezTo>
                  <a:cubicBezTo>
                    <a:pt x="61883" y="79746"/>
                    <a:pt x="79747" y="61882"/>
                    <a:pt x="79747" y="39875"/>
                  </a:cubicBezTo>
                  <a:cubicBezTo>
                    <a:pt x="79747" y="17867"/>
                    <a:pt x="61883" y="0"/>
                    <a:pt x="398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2"/>
            <p:cNvSpPr/>
            <p:nvPr/>
          </p:nvSpPr>
          <p:spPr>
            <a:xfrm flipH="1">
              <a:off x="6010350" y="1863635"/>
              <a:ext cx="1832085" cy="1832085"/>
            </a:xfrm>
            <a:custGeom>
              <a:avLst/>
              <a:gdLst/>
              <a:ahLst/>
              <a:cxnLst/>
              <a:rect l="l" t="t" r="r" b="b"/>
              <a:pathLst>
                <a:path w="57572" h="57572" extrusionOk="0">
                  <a:moveTo>
                    <a:pt x="28786" y="1"/>
                  </a:moveTo>
                  <a:cubicBezTo>
                    <a:pt x="12887" y="1"/>
                    <a:pt x="1" y="12887"/>
                    <a:pt x="1" y="28786"/>
                  </a:cubicBezTo>
                  <a:cubicBezTo>
                    <a:pt x="1" y="44685"/>
                    <a:pt x="12887" y="57572"/>
                    <a:pt x="28786" y="57572"/>
                  </a:cubicBezTo>
                  <a:cubicBezTo>
                    <a:pt x="44685" y="57572"/>
                    <a:pt x="57572" y="44685"/>
                    <a:pt x="57572" y="28786"/>
                  </a:cubicBezTo>
                  <a:cubicBezTo>
                    <a:pt x="57572" y="12887"/>
                    <a:pt x="44685" y="1"/>
                    <a:pt x="28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2"/>
            <p:cNvSpPr/>
            <p:nvPr/>
          </p:nvSpPr>
          <p:spPr>
            <a:xfrm flipH="1">
              <a:off x="6425773" y="1863635"/>
              <a:ext cx="339578" cy="276792"/>
            </a:xfrm>
            <a:custGeom>
              <a:avLst/>
              <a:gdLst/>
              <a:ahLst/>
              <a:cxnLst/>
              <a:rect l="l" t="t" r="r" b="b"/>
              <a:pathLst>
                <a:path w="10671" h="8698" extrusionOk="0">
                  <a:moveTo>
                    <a:pt x="1255" y="1"/>
                  </a:moveTo>
                  <a:cubicBezTo>
                    <a:pt x="1383" y="463"/>
                    <a:pt x="1255" y="881"/>
                    <a:pt x="921" y="1216"/>
                  </a:cubicBezTo>
                  <a:cubicBezTo>
                    <a:pt x="837" y="1300"/>
                    <a:pt x="753" y="1340"/>
                    <a:pt x="797" y="1467"/>
                  </a:cubicBezTo>
                  <a:cubicBezTo>
                    <a:pt x="837" y="1551"/>
                    <a:pt x="964" y="1551"/>
                    <a:pt x="1048" y="1551"/>
                  </a:cubicBezTo>
                  <a:cubicBezTo>
                    <a:pt x="1080" y="1546"/>
                    <a:pt x="1110" y="1544"/>
                    <a:pt x="1141" y="1544"/>
                  </a:cubicBezTo>
                  <a:cubicBezTo>
                    <a:pt x="1386" y="1544"/>
                    <a:pt x="1582" y="1693"/>
                    <a:pt x="1841" y="1842"/>
                  </a:cubicBezTo>
                  <a:cubicBezTo>
                    <a:pt x="1506" y="1885"/>
                    <a:pt x="1215" y="1969"/>
                    <a:pt x="921" y="2009"/>
                  </a:cubicBezTo>
                  <a:cubicBezTo>
                    <a:pt x="629" y="2053"/>
                    <a:pt x="713" y="2304"/>
                    <a:pt x="713" y="2471"/>
                  </a:cubicBezTo>
                  <a:cubicBezTo>
                    <a:pt x="713" y="2606"/>
                    <a:pt x="761" y="2644"/>
                    <a:pt x="825" y="2644"/>
                  </a:cubicBezTo>
                  <a:cubicBezTo>
                    <a:pt x="880" y="2644"/>
                    <a:pt x="947" y="2615"/>
                    <a:pt x="1004" y="2595"/>
                  </a:cubicBezTo>
                  <a:cubicBezTo>
                    <a:pt x="1172" y="2555"/>
                    <a:pt x="1339" y="2511"/>
                    <a:pt x="1466" y="2471"/>
                  </a:cubicBezTo>
                  <a:cubicBezTo>
                    <a:pt x="1550" y="2471"/>
                    <a:pt x="1634" y="2471"/>
                    <a:pt x="1634" y="2511"/>
                  </a:cubicBezTo>
                  <a:cubicBezTo>
                    <a:pt x="1674" y="2555"/>
                    <a:pt x="1634" y="2638"/>
                    <a:pt x="1634" y="2722"/>
                  </a:cubicBezTo>
                  <a:cubicBezTo>
                    <a:pt x="1550" y="2846"/>
                    <a:pt x="1423" y="2846"/>
                    <a:pt x="1299" y="2846"/>
                  </a:cubicBezTo>
                  <a:cubicBezTo>
                    <a:pt x="1004" y="2890"/>
                    <a:pt x="797" y="3057"/>
                    <a:pt x="586" y="3264"/>
                  </a:cubicBezTo>
                  <a:cubicBezTo>
                    <a:pt x="211" y="3683"/>
                    <a:pt x="168" y="4101"/>
                    <a:pt x="127" y="4563"/>
                  </a:cubicBezTo>
                  <a:cubicBezTo>
                    <a:pt x="0" y="5735"/>
                    <a:pt x="168" y="6863"/>
                    <a:pt x="629" y="7950"/>
                  </a:cubicBezTo>
                  <a:cubicBezTo>
                    <a:pt x="664" y="8022"/>
                    <a:pt x="701" y="8127"/>
                    <a:pt x="790" y="8127"/>
                  </a:cubicBezTo>
                  <a:cubicBezTo>
                    <a:pt x="804" y="8127"/>
                    <a:pt x="820" y="8124"/>
                    <a:pt x="837" y="8118"/>
                  </a:cubicBezTo>
                  <a:cubicBezTo>
                    <a:pt x="1299" y="8118"/>
                    <a:pt x="1634" y="8369"/>
                    <a:pt x="1968" y="8580"/>
                  </a:cubicBezTo>
                  <a:cubicBezTo>
                    <a:pt x="2102" y="8660"/>
                    <a:pt x="2275" y="8698"/>
                    <a:pt x="2456" y="8698"/>
                  </a:cubicBezTo>
                  <a:cubicBezTo>
                    <a:pt x="2840" y="8698"/>
                    <a:pt x="3260" y="8529"/>
                    <a:pt x="3431" y="8245"/>
                  </a:cubicBezTo>
                  <a:cubicBezTo>
                    <a:pt x="3933" y="7532"/>
                    <a:pt x="4519" y="6863"/>
                    <a:pt x="5148" y="6277"/>
                  </a:cubicBezTo>
                  <a:cubicBezTo>
                    <a:pt x="5272" y="6153"/>
                    <a:pt x="5399" y="6069"/>
                    <a:pt x="5483" y="5902"/>
                  </a:cubicBezTo>
                  <a:cubicBezTo>
                    <a:pt x="5607" y="5484"/>
                    <a:pt x="5985" y="5316"/>
                    <a:pt x="6360" y="5233"/>
                  </a:cubicBezTo>
                  <a:cubicBezTo>
                    <a:pt x="6862" y="5065"/>
                    <a:pt x="7407" y="4981"/>
                    <a:pt x="7950" y="4898"/>
                  </a:cubicBezTo>
                  <a:cubicBezTo>
                    <a:pt x="8495" y="4771"/>
                    <a:pt x="8997" y="4603"/>
                    <a:pt x="9456" y="4269"/>
                  </a:cubicBezTo>
                  <a:cubicBezTo>
                    <a:pt x="9791" y="4018"/>
                    <a:pt x="10125" y="3726"/>
                    <a:pt x="10587" y="3599"/>
                  </a:cubicBezTo>
                  <a:cubicBezTo>
                    <a:pt x="10627" y="3599"/>
                    <a:pt x="10627" y="3559"/>
                    <a:pt x="10671" y="3559"/>
                  </a:cubicBezTo>
                  <a:cubicBezTo>
                    <a:pt x="7742" y="2009"/>
                    <a:pt x="4562" y="798"/>
                    <a:pt x="12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2"/>
            <p:cNvSpPr/>
            <p:nvPr/>
          </p:nvSpPr>
          <p:spPr>
            <a:xfrm flipH="1">
              <a:off x="5750790" y="2348287"/>
              <a:ext cx="624421" cy="1175746"/>
            </a:xfrm>
            <a:custGeom>
              <a:avLst/>
              <a:gdLst/>
              <a:ahLst/>
              <a:cxnLst/>
              <a:rect l="l" t="t" r="r" b="b"/>
              <a:pathLst>
                <a:path w="19622" h="36947" extrusionOk="0">
                  <a:moveTo>
                    <a:pt x="11883" y="0"/>
                  </a:moveTo>
                  <a:cubicBezTo>
                    <a:pt x="11756" y="84"/>
                    <a:pt x="11589" y="168"/>
                    <a:pt x="11421" y="252"/>
                  </a:cubicBezTo>
                  <a:cubicBezTo>
                    <a:pt x="11293" y="315"/>
                    <a:pt x="11178" y="343"/>
                    <a:pt x="11070" y="343"/>
                  </a:cubicBezTo>
                  <a:cubicBezTo>
                    <a:pt x="10895" y="343"/>
                    <a:pt x="10740" y="271"/>
                    <a:pt x="10585" y="168"/>
                  </a:cubicBezTo>
                  <a:cubicBezTo>
                    <a:pt x="10517" y="100"/>
                    <a:pt x="10477" y="32"/>
                    <a:pt x="10397" y="32"/>
                  </a:cubicBezTo>
                  <a:cubicBezTo>
                    <a:pt x="10378" y="32"/>
                    <a:pt x="10358" y="36"/>
                    <a:pt x="10334" y="44"/>
                  </a:cubicBezTo>
                  <a:cubicBezTo>
                    <a:pt x="10377" y="211"/>
                    <a:pt x="10417" y="335"/>
                    <a:pt x="10461" y="503"/>
                  </a:cubicBezTo>
                  <a:cubicBezTo>
                    <a:pt x="10491" y="660"/>
                    <a:pt x="10498" y="815"/>
                    <a:pt x="10362" y="815"/>
                  </a:cubicBezTo>
                  <a:cubicBezTo>
                    <a:pt x="10315" y="815"/>
                    <a:pt x="10252" y="796"/>
                    <a:pt x="10166" y="754"/>
                  </a:cubicBezTo>
                  <a:cubicBezTo>
                    <a:pt x="9990" y="678"/>
                    <a:pt x="9797" y="664"/>
                    <a:pt x="9598" y="664"/>
                  </a:cubicBezTo>
                  <a:cubicBezTo>
                    <a:pt x="9469" y="664"/>
                    <a:pt x="9337" y="670"/>
                    <a:pt x="9206" y="670"/>
                  </a:cubicBezTo>
                  <a:cubicBezTo>
                    <a:pt x="8995" y="670"/>
                    <a:pt x="8827" y="797"/>
                    <a:pt x="8787" y="1048"/>
                  </a:cubicBezTo>
                  <a:cubicBezTo>
                    <a:pt x="8744" y="1256"/>
                    <a:pt x="8911" y="1299"/>
                    <a:pt x="9122" y="1383"/>
                  </a:cubicBezTo>
                  <a:cubicBezTo>
                    <a:pt x="9457" y="1550"/>
                    <a:pt x="9915" y="1674"/>
                    <a:pt x="10126" y="2009"/>
                  </a:cubicBezTo>
                  <a:cubicBezTo>
                    <a:pt x="10501" y="2595"/>
                    <a:pt x="10752" y="3264"/>
                    <a:pt x="10417" y="3977"/>
                  </a:cubicBezTo>
                  <a:cubicBezTo>
                    <a:pt x="10293" y="4268"/>
                    <a:pt x="10126" y="4395"/>
                    <a:pt x="9831" y="4395"/>
                  </a:cubicBezTo>
                  <a:cubicBezTo>
                    <a:pt x="9692" y="4403"/>
                    <a:pt x="9551" y="4406"/>
                    <a:pt x="9409" y="4406"/>
                  </a:cubicBezTo>
                  <a:cubicBezTo>
                    <a:pt x="8786" y="4406"/>
                    <a:pt x="8145" y="4344"/>
                    <a:pt x="7532" y="4312"/>
                  </a:cubicBezTo>
                  <a:cubicBezTo>
                    <a:pt x="7276" y="4285"/>
                    <a:pt x="7051" y="4180"/>
                    <a:pt x="6819" y="4180"/>
                  </a:cubicBezTo>
                  <a:cubicBezTo>
                    <a:pt x="6672" y="4180"/>
                    <a:pt x="6522" y="4222"/>
                    <a:pt x="6360" y="4352"/>
                  </a:cubicBezTo>
                  <a:cubicBezTo>
                    <a:pt x="6150" y="4519"/>
                    <a:pt x="6026" y="4603"/>
                    <a:pt x="6066" y="4814"/>
                  </a:cubicBezTo>
                  <a:cubicBezTo>
                    <a:pt x="6277" y="5523"/>
                    <a:pt x="6193" y="6193"/>
                    <a:pt x="5858" y="6862"/>
                  </a:cubicBezTo>
                  <a:cubicBezTo>
                    <a:pt x="5691" y="7157"/>
                    <a:pt x="5607" y="7491"/>
                    <a:pt x="5858" y="7826"/>
                  </a:cubicBezTo>
                  <a:cubicBezTo>
                    <a:pt x="5982" y="7993"/>
                    <a:pt x="6026" y="8201"/>
                    <a:pt x="5942" y="8412"/>
                  </a:cubicBezTo>
                  <a:cubicBezTo>
                    <a:pt x="5834" y="8658"/>
                    <a:pt x="5909" y="8756"/>
                    <a:pt x="6086" y="8756"/>
                  </a:cubicBezTo>
                  <a:cubicBezTo>
                    <a:pt x="6119" y="8756"/>
                    <a:pt x="6154" y="8753"/>
                    <a:pt x="6193" y="8747"/>
                  </a:cubicBezTo>
                  <a:cubicBezTo>
                    <a:pt x="6317" y="8747"/>
                    <a:pt x="6444" y="8703"/>
                    <a:pt x="6568" y="8663"/>
                  </a:cubicBezTo>
                  <a:cubicBezTo>
                    <a:pt x="6663" y="8622"/>
                    <a:pt x="6754" y="8598"/>
                    <a:pt x="6837" y="8598"/>
                  </a:cubicBezTo>
                  <a:cubicBezTo>
                    <a:pt x="7012" y="8598"/>
                    <a:pt x="7154" y="8700"/>
                    <a:pt x="7237" y="8954"/>
                  </a:cubicBezTo>
                  <a:cubicBezTo>
                    <a:pt x="7321" y="9121"/>
                    <a:pt x="7405" y="9289"/>
                    <a:pt x="7572" y="9416"/>
                  </a:cubicBezTo>
                  <a:cubicBezTo>
                    <a:pt x="7616" y="9456"/>
                    <a:pt x="7656" y="9540"/>
                    <a:pt x="7616" y="9624"/>
                  </a:cubicBezTo>
                  <a:cubicBezTo>
                    <a:pt x="7321" y="10169"/>
                    <a:pt x="7154" y="10755"/>
                    <a:pt x="6528" y="11090"/>
                  </a:cubicBezTo>
                  <a:cubicBezTo>
                    <a:pt x="6360" y="11173"/>
                    <a:pt x="6150" y="11297"/>
                    <a:pt x="5982" y="11424"/>
                  </a:cubicBezTo>
                  <a:cubicBezTo>
                    <a:pt x="5356" y="11926"/>
                    <a:pt x="5022" y="12552"/>
                    <a:pt x="5145" y="13389"/>
                  </a:cubicBezTo>
                  <a:cubicBezTo>
                    <a:pt x="5189" y="13516"/>
                    <a:pt x="5189" y="13600"/>
                    <a:pt x="5105" y="13684"/>
                  </a:cubicBezTo>
                  <a:cubicBezTo>
                    <a:pt x="4560" y="14226"/>
                    <a:pt x="4101" y="14855"/>
                    <a:pt x="3304" y="15022"/>
                  </a:cubicBezTo>
                  <a:cubicBezTo>
                    <a:pt x="3181" y="15063"/>
                    <a:pt x="3097" y="15146"/>
                    <a:pt x="3053" y="15274"/>
                  </a:cubicBezTo>
                  <a:cubicBezTo>
                    <a:pt x="2886" y="15608"/>
                    <a:pt x="2595" y="15899"/>
                    <a:pt x="2344" y="16150"/>
                  </a:cubicBezTo>
                  <a:cubicBezTo>
                    <a:pt x="2093" y="16402"/>
                    <a:pt x="1882" y="16653"/>
                    <a:pt x="1925" y="17031"/>
                  </a:cubicBezTo>
                  <a:cubicBezTo>
                    <a:pt x="1966" y="17198"/>
                    <a:pt x="1842" y="17238"/>
                    <a:pt x="1758" y="17365"/>
                  </a:cubicBezTo>
                  <a:cubicBezTo>
                    <a:pt x="1547" y="17617"/>
                    <a:pt x="1172" y="17700"/>
                    <a:pt x="1129" y="18119"/>
                  </a:cubicBezTo>
                  <a:cubicBezTo>
                    <a:pt x="1089" y="18577"/>
                    <a:pt x="878" y="18955"/>
                    <a:pt x="587" y="19290"/>
                  </a:cubicBezTo>
                  <a:cubicBezTo>
                    <a:pt x="419" y="19498"/>
                    <a:pt x="419" y="19749"/>
                    <a:pt x="587" y="20000"/>
                  </a:cubicBezTo>
                  <a:cubicBezTo>
                    <a:pt x="670" y="20127"/>
                    <a:pt x="754" y="20334"/>
                    <a:pt x="838" y="20502"/>
                  </a:cubicBezTo>
                  <a:cubicBezTo>
                    <a:pt x="921" y="20585"/>
                    <a:pt x="961" y="20669"/>
                    <a:pt x="878" y="20713"/>
                  </a:cubicBezTo>
                  <a:cubicBezTo>
                    <a:pt x="670" y="20880"/>
                    <a:pt x="754" y="21047"/>
                    <a:pt x="838" y="21215"/>
                  </a:cubicBezTo>
                  <a:cubicBezTo>
                    <a:pt x="921" y="21339"/>
                    <a:pt x="921" y="21506"/>
                    <a:pt x="961" y="21633"/>
                  </a:cubicBezTo>
                  <a:cubicBezTo>
                    <a:pt x="1045" y="22259"/>
                    <a:pt x="710" y="22805"/>
                    <a:pt x="587" y="23390"/>
                  </a:cubicBezTo>
                  <a:cubicBezTo>
                    <a:pt x="543" y="23641"/>
                    <a:pt x="503" y="23892"/>
                    <a:pt x="208" y="24016"/>
                  </a:cubicBezTo>
                  <a:cubicBezTo>
                    <a:pt x="85" y="24100"/>
                    <a:pt x="1" y="24267"/>
                    <a:pt x="168" y="24394"/>
                  </a:cubicBezTo>
                  <a:cubicBezTo>
                    <a:pt x="587" y="24686"/>
                    <a:pt x="543" y="25020"/>
                    <a:pt x="419" y="25399"/>
                  </a:cubicBezTo>
                  <a:cubicBezTo>
                    <a:pt x="336" y="25690"/>
                    <a:pt x="670" y="26359"/>
                    <a:pt x="961" y="26486"/>
                  </a:cubicBezTo>
                  <a:cubicBezTo>
                    <a:pt x="1798" y="26861"/>
                    <a:pt x="2260" y="27574"/>
                    <a:pt x="2551" y="28411"/>
                  </a:cubicBezTo>
                  <a:cubicBezTo>
                    <a:pt x="2719" y="28786"/>
                    <a:pt x="2802" y="29121"/>
                    <a:pt x="3137" y="29415"/>
                  </a:cubicBezTo>
                  <a:cubicBezTo>
                    <a:pt x="3934" y="30085"/>
                    <a:pt x="4811" y="30587"/>
                    <a:pt x="5607" y="31213"/>
                  </a:cubicBezTo>
                  <a:cubicBezTo>
                    <a:pt x="5740" y="31324"/>
                    <a:pt x="5861" y="31377"/>
                    <a:pt x="5988" y="31377"/>
                  </a:cubicBezTo>
                  <a:cubicBezTo>
                    <a:pt x="6102" y="31377"/>
                    <a:pt x="6222" y="31335"/>
                    <a:pt x="6360" y="31256"/>
                  </a:cubicBezTo>
                  <a:cubicBezTo>
                    <a:pt x="6877" y="30969"/>
                    <a:pt x="7413" y="30858"/>
                    <a:pt x="7969" y="30858"/>
                  </a:cubicBezTo>
                  <a:cubicBezTo>
                    <a:pt x="8223" y="30858"/>
                    <a:pt x="8481" y="30882"/>
                    <a:pt x="8744" y="30921"/>
                  </a:cubicBezTo>
                  <a:cubicBezTo>
                    <a:pt x="8988" y="30976"/>
                    <a:pt x="9232" y="31082"/>
                    <a:pt x="9487" y="31082"/>
                  </a:cubicBezTo>
                  <a:cubicBezTo>
                    <a:pt x="9625" y="31082"/>
                    <a:pt x="9768" y="31050"/>
                    <a:pt x="9915" y="30962"/>
                  </a:cubicBezTo>
                  <a:cubicBezTo>
                    <a:pt x="10082" y="30838"/>
                    <a:pt x="10293" y="30754"/>
                    <a:pt x="10461" y="30670"/>
                  </a:cubicBezTo>
                  <a:cubicBezTo>
                    <a:pt x="11087" y="30356"/>
                    <a:pt x="11683" y="30044"/>
                    <a:pt x="12347" y="30044"/>
                  </a:cubicBezTo>
                  <a:cubicBezTo>
                    <a:pt x="12482" y="30044"/>
                    <a:pt x="12619" y="30056"/>
                    <a:pt x="12760" y="30085"/>
                  </a:cubicBezTo>
                  <a:lnTo>
                    <a:pt x="12844" y="30085"/>
                  </a:lnTo>
                  <a:cubicBezTo>
                    <a:pt x="13306" y="30125"/>
                    <a:pt x="13681" y="30252"/>
                    <a:pt x="13848" y="30711"/>
                  </a:cubicBezTo>
                  <a:cubicBezTo>
                    <a:pt x="13975" y="30921"/>
                    <a:pt x="14059" y="31129"/>
                    <a:pt x="14183" y="31380"/>
                  </a:cubicBezTo>
                  <a:cubicBezTo>
                    <a:pt x="14246" y="31476"/>
                    <a:pt x="14286" y="31522"/>
                    <a:pt x="14373" y="31522"/>
                  </a:cubicBezTo>
                  <a:cubicBezTo>
                    <a:pt x="14402" y="31522"/>
                    <a:pt x="14436" y="31517"/>
                    <a:pt x="14477" y="31507"/>
                  </a:cubicBezTo>
                  <a:cubicBezTo>
                    <a:pt x="14707" y="31485"/>
                    <a:pt x="14926" y="31475"/>
                    <a:pt x="15145" y="31475"/>
                  </a:cubicBezTo>
                  <a:cubicBezTo>
                    <a:pt x="15365" y="31475"/>
                    <a:pt x="15585" y="31485"/>
                    <a:pt x="15816" y="31507"/>
                  </a:cubicBezTo>
                  <a:cubicBezTo>
                    <a:pt x="16107" y="31507"/>
                    <a:pt x="16693" y="32009"/>
                    <a:pt x="16653" y="32217"/>
                  </a:cubicBezTo>
                  <a:cubicBezTo>
                    <a:pt x="16526" y="32886"/>
                    <a:pt x="16653" y="33639"/>
                    <a:pt x="16275" y="34269"/>
                  </a:cubicBezTo>
                  <a:cubicBezTo>
                    <a:pt x="15940" y="34811"/>
                    <a:pt x="16107" y="35229"/>
                    <a:pt x="16442" y="35731"/>
                  </a:cubicBezTo>
                  <a:cubicBezTo>
                    <a:pt x="16737" y="36150"/>
                    <a:pt x="17028" y="36528"/>
                    <a:pt x="17279" y="36946"/>
                  </a:cubicBezTo>
                  <a:cubicBezTo>
                    <a:pt x="18785" y="32762"/>
                    <a:pt x="19622" y="28244"/>
                    <a:pt x="19622" y="23558"/>
                  </a:cubicBezTo>
                  <a:cubicBezTo>
                    <a:pt x="19622" y="19374"/>
                    <a:pt x="18952" y="15314"/>
                    <a:pt x="17781" y="11548"/>
                  </a:cubicBezTo>
                  <a:cubicBezTo>
                    <a:pt x="17697" y="11508"/>
                    <a:pt x="17614" y="11424"/>
                    <a:pt x="17530" y="11381"/>
                  </a:cubicBezTo>
                  <a:cubicBezTo>
                    <a:pt x="17406" y="11213"/>
                    <a:pt x="17239" y="11046"/>
                    <a:pt x="17028" y="11006"/>
                  </a:cubicBezTo>
                  <a:cubicBezTo>
                    <a:pt x="16820" y="10922"/>
                    <a:pt x="16820" y="10795"/>
                    <a:pt x="16944" y="10628"/>
                  </a:cubicBezTo>
                  <a:cubicBezTo>
                    <a:pt x="17071" y="10420"/>
                    <a:pt x="17195" y="10209"/>
                    <a:pt x="17239" y="9958"/>
                  </a:cubicBezTo>
                  <a:cubicBezTo>
                    <a:pt x="17071" y="9540"/>
                    <a:pt x="16944" y="9165"/>
                    <a:pt x="16777" y="8787"/>
                  </a:cubicBezTo>
                  <a:cubicBezTo>
                    <a:pt x="16681" y="8626"/>
                    <a:pt x="16509" y="8564"/>
                    <a:pt x="16262" y="8564"/>
                  </a:cubicBezTo>
                  <a:cubicBezTo>
                    <a:pt x="16189" y="8564"/>
                    <a:pt x="16110" y="8569"/>
                    <a:pt x="16024" y="8579"/>
                  </a:cubicBezTo>
                  <a:cubicBezTo>
                    <a:pt x="15649" y="8663"/>
                    <a:pt x="15230" y="8663"/>
                    <a:pt x="14852" y="8663"/>
                  </a:cubicBezTo>
                  <a:cubicBezTo>
                    <a:pt x="14685" y="8663"/>
                    <a:pt x="14517" y="8663"/>
                    <a:pt x="14394" y="8747"/>
                  </a:cubicBezTo>
                  <a:cubicBezTo>
                    <a:pt x="14039" y="9000"/>
                    <a:pt x="13654" y="9038"/>
                    <a:pt x="13266" y="9038"/>
                  </a:cubicBezTo>
                  <a:cubicBezTo>
                    <a:pt x="13095" y="9038"/>
                    <a:pt x="12923" y="9031"/>
                    <a:pt x="12753" y="9031"/>
                  </a:cubicBezTo>
                  <a:cubicBezTo>
                    <a:pt x="12671" y="9031"/>
                    <a:pt x="12590" y="9033"/>
                    <a:pt x="12509" y="9038"/>
                  </a:cubicBezTo>
                  <a:cubicBezTo>
                    <a:pt x="11840" y="9121"/>
                    <a:pt x="11130" y="9081"/>
                    <a:pt x="10628" y="9583"/>
                  </a:cubicBezTo>
                  <a:cubicBezTo>
                    <a:pt x="10278" y="9931"/>
                    <a:pt x="9930" y="10159"/>
                    <a:pt x="9491" y="10159"/>
                  </a:cubicBezTo>
                  <a:cubicBezTo>
                    <a:pt x="9350" y="10159"/>
                    <a:pt x="9200" y="10136"/>
                    <a:pt x="9038" y="10085"/>
                  </a:cubicBezTo>
                  <a:cubicBezTo>
                    <a:pt x="8992" y="10067"/>
                    <a:pt x="8942" y="10061"/>
                    <a:pt x="8890" y="10061"/>
                  </a:cubicBezTo>
                  <a:cubicBezTo>
                    <a:pt x="8774" y="10061"/>
                    <a:pt x="8645" y="10092"/>
                    <a:pt x="8517" y="10092"/>
                  </a:cubicBezTo>
                  <a:cubicBezTo>
                    <a:pt x="8438" y="10092"/>
                    <a:pt x="8360" y="10080"/>
                    <a:pt x="8285" y="10042"/>
                  </a:cubicBezTo>
                  <a:cubicBezTo>
                    <a:pt x="7950" y="9875"/>
                    <a:pt x="7907" y="9583"/>
                    <a:pt x="8201" y="9332"/>
                  </a:cubicBezTo>
                  <a:cubicBezTo>
                    <a:pt x="8536" y="9038"/>
                    <a:pt x="8954" y="8998"/>
                    <a:pt x="9329" y="8914"/>
                  </a:cubicBezTo>
                  <a:cubicBezTo>
                    <a:pt x="9915" y="8747"/>
                    <a:pt x="10377" y="8496"/>
                    <a:pt x="10795" y="7993"/>
                  </a:cubicBezTo>
                  <a:cubicBezTo>
                    <a:pt x="11170" y="7532"/>
                    <a:pt x="11130" y="6906"/>
                    <a:pt x="11465" y="6444"/>
                  </a:cubicBezTo>
                  <a:cubicBezTo>
                    <a:pt x="11800" y="6069"/>
                    <a:pt x="12174" y="5858"/>
                    <a:pt x="12593" y="5650"/>
                  </a:cubicBezTo>
                  <a:cubicBezTo>
                    <a:pt x="12928" y="5483"/>
                    <a:pt x="13138" y="5232"/>
                    <a:pt x="13011" y="4854"/>
                  </a:cubicBezTo>
                  <a:cubicBezTo>
                    <a:pt x="12928" y="4646"/>
                    <a:pt x="13055" y="4603"/>
                    <a:pt x="13179" y="4519"/>
                  </a:cubicBezTo>
                  <a:cubicBezTo>
                    <a:pt x="13373" y="4447"/>
                    <a:pt x="13568" y="4402"/>
                    <a:pt x="13762" y="4402"/>
                  </a:cubicBezTo>
                  <a:cubicBezTo>
                    <a:pt x="13902" y="4402"/>
                    <a:pt x="14042" y="4426"/>
                    <a:pt x="14183" y="4479"/>
                  </a:cubicBezTo>
                  <a:cubicBezTo>
                    <a:pt x="14337" y="4540"/>
                    <a:pt x="14490" y="4578"/>
                    <a:pt x="14644" y="4578"/>
                  </a:cubicBezTo>
                  <a:cubicBezTo>
                    <a:pt x="14700" y="4578"/>
                    <a:pt x="14756" y="4573"/>
                    <a:pt x="14812" y="4563"/>
                  </a:cubicBezTo>
                  <a:cubicBezTo>
                    <a:pt x="13932" y="2973"/>
                    <a:pt x="12971" y="1423"/>
                    <a:pt x="11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2"/>
            <p:cNvSpPr/>
            <p:nvPr/>
          </p:nvSpPr>
          <p:spPr>
            <a:xfrm flipH="1">
              <a:off x="6701404" y="1870350"/>
              <a:ext cx="1520543" cy="2485783"/>
            </a:xfrm>
            <a:custGeom>
              <a:avLst/>
              <a:gdLst/>
              <a:ahLst/>
              <a:cxnLst/>
              <a:rect l="l" t="t" r="r" b="b"/>
              <a:pathLst>
                <a:path w="47782" h="78114" extrusionOk="0">
                  <a:moveTo>
                    <a:pt x="30376" y="4938"/>
                  </a:moveTo>
                  <a:cubicBezTo>
                    <a:pt x="30336" y="4978"/>
                    <a:pt x="30293" y="4978"/>
                    <a:pt x="30252" y="4978"/>
                  </a:cubicBezTo>
                  <a:cubicBezTo>
                    <a:pt x="30293" y="4978"/>
                    <a:pt x="30293" y="4938"/>
                    <a:pt x="30336" y="4938"/>
                  </a:cubicBezTo>
                  <a:close/>
                  <a:moveTo>
                    <a:pt x="31006" y="1"/>
                  </a:moveTo>
                  <a:cubicBezTo>
                    <a:pt x="30838" y="1"/>
                    <a:pt x="30671" y="84"/>
                    <a:pt x="30544" y="252"/>
                  </a:cubicBezTo>
                  <a:cubicBezTo>
                    <a:pt x="30042" y="961"/>
                    <a:pt x="29288" y="1380"/>
                    <a:pt x="28579" y="1798"/>
                  </a:cubicBezTo>
                  <a:cubicBezTo>
                    <a:pt x="28328" y="1966"/>
                    <a:pt x="28117" y="2093"/>
                    <a:pt x="28117" y="2427"/>
                  </a:cubicBezTo>
                  <a:cubicBezTo>
                    <a:pt x="28089" y="2605"/>
                    <a:pt x="28017" y="2657"/>
                    <a:pt x="27904" y="2657"/>
                  </a:cubicBezTo>
                  <a:cubicBezTo>
                    <a:pt x="27857" y="2657"/>
                    <a:pt x="27803" y="2648"/>
                    <a:pt x="27742" y="2635"/>
                  </a:cubicBezTo>
                  <a:cubicBezTo>
                    <a:pt x="27573" y="2574"/>
                    <a:pt x="27409" y="2546"/>
                    <a:pt x="27248" y="2546"/>
                  </a:cubicBezTo>
                  <a:cubicBezTo>
                    <a:pt x="26968" y="2546"/>
                    <a:pt x="26694" y="2629"/>
                    <a:pt x="26403" y="2762"/>
                  </a:cubicBezTo>
                  <a:cubicBezTo>
                    <a:pt x="26192" y="2886"/>
                    <a:pt x="26025" y="2970"/>
                    <a:pt x="26068" y="3264"/>
                  </a:cubicBezTo>
                  <a:cubicBezTo>
                    <a:pt x="26068" y="3388"/>
                    <a:pt x="26025" y="3515"/>
                    <a:pt x="25858" y="3515"/>
                  </a:cubicBezTo>
                  <a:cubicBezTo>
                    <a:pt x="25354" y="3515"/>
                    <a:pt x="24850" y="3607"/>
                    <a:pt x="24320" y="3607"/>
                  </a:cubicBezTo>
                  <a:cubicBezTo>
                    <a:pt x="24234" y="3607"/>
                    <a:pt x="24148" y="3605"/>
                    <a:pt x="24060" y="3599"/>
                  </a:cubicBezTo>
                  <a:cubicBezTo>
                    <a:pt x="23682" y="3555"/>
                    <a:pt x="23347" y="3515"/>
                    <a:pt x="23096" y="3137"/>
                  </a:cubicBezTo>
                  <a:cubicBezTo>
                    <a:pt x="23024" y="3065"/>
                    <a:pt x="22951" y="2962"/>
                    <a:pt x="22853" y="2962"/>
                  </a:cubicBezTo>
                  <a:cubicBezTo>
                    <a:pt x="22837" y="2962"/>
                    <a:pt x="22822" y="2964"/>
                    <a:pt x="22805" y="2970"/>
                  </a:cubicBezTo>
                  <a:cubicBezTo>
                    <a:pt x="22343" y="3137"/>
                    <a:pt x="21717" y="3013"/>
                    <a:pt x="21466" y="3599"/>
                  </a:cubicBezTo>
                  <a:cubicBezTo>
                    <a:pt x="21424" y="3661"/>
                    <a:pt x="21372" y="3671"/>
                    <a:pt x="21319" y="3671"/>
                  </a:cubicBezTo>
                  <a:cubicBezTo>
                    <a:pt x="21294" y="3671"/>
                    <a:pt x="21268" y="3669"/>
                    <a:pt x="21244" y="3669"/>
                  </a:cubicBezTo>
                  <a:cubicBezTo>
                    <a:pt x="21218" y="3669"/>
                    <a:pt x="21193" y="3671"/>
                    <a:pt x="21172" y="3683"/>
                  </a:cubicBezTo>
                  <a:cubicBezTo>
                    <a:pt x="21130" y="3687"/>
                    <a:pt x="21089" y="3689"/>
                    <a:pt x="21048" y="3689"/>
                  </a:cubicBezTo>
                  <a:cubicBezTo>
                    <a:pt x="20790" y="3689"/>
                    <a:pt x="20532" y="3615"/>
                    <a:pt x="20275" y="3615"/>
                  </a:cubicBezTo>
                  <a:cubicBezTo>
                    <a:pt x="20198" y="3615"/>
                    <a:pt x="20120" y="3622"/>
                    <a:pt x="20044" y="3639"/>
                  </a:cubicBezTo>
                  <a:cubicBezTo>
                    <a:pt x="19791" y="3681"/>
                    <a:pt x="19548" y="3713"/>
                    <a:pt x="19306" y="3713"/>
                  </a:cubicBezTo>
                  <a:cubicBezTo>
                    <a:pt x="19066" y="3713"/>
                    <a:pt x="18827" y="3682"/>
                    <a:pt x="18578" y="3599"/>
                  </a:cubicBezTo>
                  <a:cubicBezTo>
                    <a:pt x="9918" y="8369"/>
                    <a:pt x="3224" y="16275"/>
                    <a:pt x="1" y="25814"/>
                  </a:cubicBezTo>
                  <a:cubicBezTo>
                    <a:pt x="44" y="25814"/>
                    <a:pt x="128" y="25858"/>
                    <a:pt x="212" y="25898"/>
                  </a:cubicBezTo>
                  <a:cubicBezTo>
                    <a:pt x="546" y="26025"/>
                    <a:pt x="797" y="26360"/>
                    <a:pt x="838" y="26734"/>
                  </a:cubicBezTo>
                  <a:cubicBezTo>
                    <a:pt x="881" y="27069"/>
                    <a:pt x="921" y="27447"/>
                    <a:pt x="921" y="27822"/>
                  </a:cubicBezTo>
                  <a:cubicBezTo>
                    <a:pt x="965" y="28368"/>
                    <a:pt x="965" y="28954"/>
                    <a:pt x="1300" y="29412"/>
                  </a:cubicBezTo>
                  <a:cubicBezTo>
                    <a:pt x="1467" y="29663"/>
                    <a:pt x="1423" y="29831"/>
                    <a:pt x="1172" y="29958"/>
                  </a:cubicBezTo>
                  <a:cubicBezTo>
                    <a:pt x="1089" y="29998"/>
                    <a:pt x="965" y="30082"/>
                    <a:pt x="1049" y="30165"/>
                  </a:cubicBezTo>
                  <a:cubicBezTo>
                    <a:pt x="1216" y="30460"/>
                    <a:pt x="1340" y="30795"/>
                    <a:pt x="1634" y="30962"/>
                  </a:cubicBezTo>
                  <a:cubicBezTo>
                    <a:pt x="2136" y="31213"/>
                    <a:pt x="2260" y="31464"/>
                    <a:pt x="2136" y="31966"/>
                  </a:cubicBezTo>
                  <a:cubicBezTo>
                    <a:pt x="2093" y="32133"/>
                    <a:pt x="2053" y="32257"/>
                    <a:pt x="2220" y="32341"/>
                  </a:cubicBezTo>
                  <a:cubicBezTo>
                    <a:pt x="2679" y="32676"/>
                    <a:pt x="2930" y="33138"/>
                    <a:pt x="3140" y="33640"/>
                  </a:cubicBezTo>
                  <a:cubicBezTo>
                    <a:pt x="3599" y="33305"/>
                    <a:pt x="3599" y="33305"/>
                    <a:pt x="3348" y="32803"/>
                  </a:cubicBezTo>
                  <a:cubicBezTo>
                    <a:pt x="3181" y="32468"/>
                    <a:pt x="2930" y="32133"/>
                    <a:pt x="2889" y="31715"/>
                  </a:cubicBezTo>
                  <a:cubicBezTo>
                    <a:pt x="2762" y="31086"/>
                    <a:pt x="2471" y="30460"/>
                    <a:pt x="2260" y="29831"/>
                  </a:cubicBezTo>
                  <a:cubicBezTo>
                    <a:pt x="2053" y="29245"/>
                    <a:pt x="1591" y="28659"/>
                    <a:pt x="1842" y="27950"/>
                  </a:cubicBezTo>
                  <a:cubicBezTo>
                    <a:pt x="1880" y="27838"/>
                    <a:pt x="1851" y="27600"/>
                    <a:pt x="2013" y="27600"/>
                  </a:cubicBezTo>
                  <a:cubicBezTo>
                    <a:pt x="2036" y="27600"/>
                    <a:pt x="2062" y="27605"/>
                    <a:pt x="2093" y="27615"/>
                  </a:cubicBezTo>
                  <a:cubicBezTo>
                    <a:pt x="2344" y="27698"/>
                    <a:pt x="2679" y="27571"/>
                    <a:pt x="2722" y="27990"/>
                  </a:cubicBezTo>
                  <a:cubicBezTo>
                    <a:pt x="2762" y="28826"/>
                    <a:pt x="2889" y="29623"/>
                    <a:pt x="3515" y="30293"/>
                  </a:cubicBezTo>
                  <a:cubicBezTo>
                    <a:pt x="3599" y="30376"/>
                    <a:pt x="3643" y="30500"/>
                    <a:pt x="3726" y="30584"/>
                  </a:cubicBezTo>
                  <a:cubicBezTo>
                    <a:pt x="3894" y="30795"/>
                    <a:pt x="4017" y="31046"/>
                    <a:pt x="3894" y="31337"/>
                  </a:cubicBezTo>
                  <a:cubicBezTo>
                    <a:pt x="3810" y="31548"/>
                    <a:pt x="3894" y="31715"/>
                    <a:pt x="4017" y="31882"/>
                  </a:cubicBezTo>
                  <a:cubicBezTo>
                    <a:pt x="4479" y="32384"/>
                    <a:pt x="4898" y="32927"/>
                    <a:pt x="5316" y="33429"/>
                  </a:cubicBezTo>
                  <a:cubicBezTo>
                    <a:pt x="5818" y="34015"/>
                    <a:pt x="5858" y="34476"/>
                    <a:pt x="5483" y="35146"/>
                  </a:cubicBezTo>
                  <a:cubicBezTo>
                    <a:pt x="5356" y="35397"/>
                    <a:pt x="5483" y="35855"/>
                    <a:pt x="5735" y="36023"/>
                  </a:cubicBezTo>
                  <a:cubicBezTo>
                    <a:pt x="6320" y="36401"/>
                    <a:pt x="6863" y="36776"/>
                    <a:pt x="7448" y="37154"/>
                  </a:cubicBezTo>
                  <a:cubicBezTo>
                    <a:pt x="8118" y="37573"/>
                    <a:pt x="8787" y="37907"/>
                    <a:pt x="9457" y="38242"/>
                  </a:cubicBezTo>
                  <a:cubicBezTo>
                    <a:pt x="9772" y="38425"/>
                    <a:pt x="10106" y="38544"/>
                    <a:pt x="10444" y="38544"/>
                  </a:cubicBezTo>
                  <a:cubicBezTo>
                    <a:pt x="10644" y="38544"/>
                    <a:pt x="10845" y="38502"/>
                    <a:pt x="11046" y="38409"/>
                  </a:cubicBezTo>
                  <a:cubicBezTo>
                    <a:pt x="11194" y="38336"/>
                    <a:pt x="11326" y="38305"/>
                    <a:pt x="11449" y="38305"/>
                  </a:cubicBezTo>
                  <a:cubicBezTo>
                    <a:pt x="11745" y="38305"/>
                    <a:pt x="11981" y="38483"/>
                    <a:pt x="12218" y="38660"/>
                  </a:cubicBezTo>
                  <a:cubicBezTo>
                    <a:pt x="12385" y="38828"/>
                    <a:pt x="12553" y="38995"/>
                    <a:pt x="12680" y="39203"/>
                  </a:cubicBezTo>
                  <a:cubicBezTo>
                    <a:pt x="12847" y="39413"/>
                    <a:pt x="13015" y="39665"/>
                    <a:pt x="13222" y="39705"/>
                  </a:cubicBezTo>
                  <a:cubicBezTo>
                    <a:pt x="13975" y="39916"/>
                    <a:pt x="14688" y="40250"/>
                    <a:pt x="15441" y="40374"/>
                  </a:cubicBezTo>
                  <a:cubicBezTo>
                    <a:pt x="15649" y="40374"/>
                    <a:pt x="15732" y="40418"/>
                    <a:pt x="15776" y="40625"/>
                  </a:cubicBezTo>
                  <a:cubicBezTo>
                    <a:pt x="15816" y="40960"/>
                    <a:pt x="15984" y="41211"/>
                    <a:pt x="16194" y="41422"/>
                  </a:cubicBezTo>
                  <a:cubicBezTo>
                    <a:pt x="16402" y="41589"/>
                    <a:pt x="16445" y="41797"/>
                    <a:pt x="16445" y="42048"/>
                  </a:cubicBezTo>
                  <a:cubicBezTo>
                    <a:pt x="16445" y="42175"/>
                    <a:pt x="16402" y="42342"/>
                    <a:pt x="16569" y="42466"/>
                  </a:cubicBezTo>
                  <a:cubicBezTo>
                    <a:pt x="17115" y="42717"/>
                    <a:pt x="17450" y="43263"/>
                    <a:pt x="17868" y="43638"/>
                  </a:cubicBezTo>
                  <a:cubicBezTo>
                    <a:pt x="17943" y="43713"/>
                    <a:pt x="18018" y="43855"/>
                    <a:pt x="18122" y="43855"/>
                  </a:cubicBezTo>
                  <a:cubicBezTo>
                    <a:pt x="18134" y="43855"/>
                    <a:pt x="18146" y="43853"/>
                    <a:pt x="18159" y="43848"/>
                  </a:cubicBezTo>
                  <a:cubicBezTo>
                    <a:pt x="18254" y="43814"/>
                    <a:pt x="18342" y="43799"/>
                    <a:pt x="18424" y="43799"/>
                  </a:cubicBezTo>
                  <a:cubicBezTo>
                    <a:pt x="18741" y="43799"/>
                    <a:pt x="18973" y="44024"/>
                    <a:pt x="19207" y="44223"/>
                  </a:cubicBezTo>
                  <a:cubicBezTo>
                    <a:pt x="19299" y="44318"/>
                    <a:pt x="19394" y="44436"/>
                    <a:pt x="19541" y="44436"/>
                  </a:cubicBezTo>
                  <a:cubicBezTo>
                    <a:pt x="19590" y="44436"/>
                    <a:pt x="19646" y="44423"/>
                    <a:pt x="19709" y="44391"/>
                  </a:cubicBezTo>
                  <a:cubicBezTo>
                    <a:pt x="19960" y="44267"/>
                    <a:pt x="19876" y="44100"/>
                    <a:pt x="19876" y="43889"/>
                  </a:cubicBezTo>
                  <a:cubicBezTo>
                    <a:pt x="19833" y="43638"/>
                    <a:pt x="20084" y="43346"/>
                    <a:pt x="20335" y="43303"/>
                  </a:cubicBezTo>
                  <a:cubicBezTo>
                    <a:pt x="20670" y="43303"/>
                    <a:pt x="20921" y="43514"/>
                    <a:pt x="20921" y="43805"/>
                  </a:cubicBezTo>
                  <a:cubicBezTo>
                    <a:pt x="20964" y="43932"/>
                    <a:pt x="20964" y="44100"/>
                    <a:pt x="21088" y="44183"/>
                  </a:cubicBezTo>
                  <a:cubicBezTo>
                    <a:pt x="21423" y="44602"/>
                    <a:pt x="21423" y="45060"/>
                    <a:pt x="21423" y="45522"/>
                  </a:cubicBezTo>
                  <a:cubicBezTo>
                    <a:pt x="21382" y="45857"/>
                    <a:pt x="21382" y="46148"/>
                    <a:pt x="21423" y="46483"/>
                  </a:cubicBezTo>
                  <a:cubicBezTo>
                    <a:pt x="21423" y="47028"/>
                    <a:pt x="21172" y="47447"/>
                    <a:pt x="20713" y="47738"/>
                  </a:cubicBezTo>
                  <a:cubicBezTo>
                    <a:pt x="20546" y="47865"/>
                    <a:pt x="20462" y="47989"/>
                    <a:pt x="20462" y="48200"/>
                  </a:cubicBezTo>
                  <a:cubicBezTo>
                    <a:pt x="20462" y="48451"/>
                    <a:pt x="20378" y="48658"/>
                    <a:pt x="20044" y="48702"/>
                  </a:cubicBezTo>
                  <a:cubicBezTo>
                    <a:pt x="19876" y="48742"/>
                    <a:pt x="19793" y="48869"/>
                    <a:pt x="19749" y="49037"/>
                  </a:cubicBezTo>
                  <a:cubicBezTo>
                    <a:pt x="19665" y="49455"/>
                    <a:pt x="19498" y="49790"/>
                    <a:pt x="19291" y="50165"/>
                  </a:cubicBezTo>
                  <a:cubicBezTo>
                    <a:pt x="19163" y="50543"/>
                    <a:pt x="19207" y="50877"/>
                    <a:pt x="19498" y="51129"/>
                  </a:cubicBezTo>
                  <a:cubicBezTo>
                    <a:pt x="19793" y="51380"/>
                    <a:pt x="19749" y="51547"/>
                    <a:pt x="19498" y="51838"/>
                  </a:cubicBezTo>
                  <a:cubicBezTo>
                    <a:pt x="19291" y="52005"/>
                    <a:pt x="18956" y="52257"/>
                    <a:pt x="19080" y="52551"/>
                  </a:cubicBezTo>
                  <a:cubicBezTo>
                    <a:pt x="19247" y="53137"/>
                    <a:pt x="19247" y="53806"/>
                    <a:pt x="19916" y="54181"/>
                  </a:cubicBezTo>
                  <a:cubicBezTo>
                    <a:pt x="19960" y="54225"/>
                    <a:pt x="20044" y="54308"/>
                    <a:pt x="20084" y="54392"/>
                  </a:cubicBezTo>
                  <a:cubicBezTo>
                    <a:pt x="20921" y="56233"/>
                    <a:pt x="22219" y="57863"/>
                    <a:pt x="22972" y="59747"/>
                  </a:cubicBezTo>
                  <a:cubicBezTo>
                    <a:pt x="23056" y="59915"/>
                    <a:pt x="23180" y="60039"/>
                    <a:pt x="23307" y="60122"/>
                  </a:cubicBezTo>
                  <a:cubicBezTo>
                    <a:pt x="24268" y="60792"/>
                    <a:pt x="25188" y="61461"/>
                    <a:pt x="26109" y="62131"/>
                  </a:cubicBezTo>
                  <a:cubicBezTo>
                    <a:pt x="26236" y="62214"/>
                    <a:pt x="26360" y="62298"/>
                    <a:pt x="26360" y="62425"/>
                  </a:cubicBezTo>
                  <a:cubicBezTo>
                    <a:pt x="26487" y="63429"/>
                    <a:pt x="26862" y="64390"/>
                    <a:pt x="26822" y="65438"/>
                  </a:cubicBezTo>
                  <a:cubicBezTo>
                    <a:pt x="26822" y="66944"/>
                    <a:pt x="26945" y="68450"/>
                    <a:pt x="26905" y="69956"/>
                  </a:cubicBezTo>
                  <a:cubicBezTo>
                    <a:pt x="26905" y="70080"/>
                    <a:pt x="26945" y="70164"/>
                    <a:pt x="26945" y="70247"/>
                  </a:cubicBezTo>
                  <a:cubicBezTo>
                    <a:pt x="27240" y="71084"/>
                    <a:pt x="27448" y="71921"/>
                    <a:pt x="27324" y="72841"/>
                  </a:cubicBezTo>
                  <a:cubicBezTo>
                    <a:pt x="27196" y="73595"/>
                    <a:pt x="27280" y="74348"/>
                    <a:pt x="27113" y="75101"/>
                  </a:cubicBezTo>
                  <a:cubicBezTo>
                    <a:pt x="27073" y="75352"/>
                    <a:pt x="27073" y="75563"/>
                    <a:pt x="27240" y="75770"/>
                  </a:cubicBezTo>
                  <a:cubicBezTo>
                    <a:pt x="27491" y="76189"/>
                    <a:pt x="27615" y="76651"/>
                    <a:pt x="27658" y="77153"/>
                  </a:cubicBezTo>
                  <a:cubicBezTo>
                    <a:pt x="29332" y="77571"/>
                    <a:pt x="31006" y="77906"/>
                    <a:pt x="32763" y="78113"/>
                  </a:cubicBezTo>
                  <a:cubicBezTo>
                    <a:pt x="32763" y="78073"/>
                    <a:pt x="32719" y="78030"/>
                    <a:pt x="32719" y="77989"/>
                  </a:cubicBezTo>
                  <a:cubicBezTo>
                    <a:pt x="32719" y="77858"/>
                    <a:pt x="32719" y="77752"/>
                    <a:pt x="32840" y="77752"/>
                  </a:cubicBezTo>
                  <a:cubicBezTo>
                    <a:pt x="32873" y="77752"/>
                    <a:pt x="32916" y="77760"/>
                    <a:pt x="32970" y="77779"/>
                  </a:cubicBezTo>
                  <a:cubicBezTo>
                    <a:pt x="33144" y="77822"/>
                    <a:pt x="33295" y="77844"/>
                    <a:pt x="33426" y="77844"/>
                  </a:cubicBezTo>
                  <a:cubicBezTo>
                    <a:pt x="33928" y="77844"/>
                    <a:pt x="34125" y="77522"/>
                    <a:pt x="34058" y="76858"/>
                  </a:cubicBezTo>
                  <a:cubicBezTo>
                    <a:pt x="34023" y="76563"/>
                    <a:pt x="34149" y="76301"/>
                    <a:pt x="34351" y="76301"/>
                  </a:cubicBezTo>
                  <a:cubicBezTo>
                    <a:pt x="34378" y="76301"/>
                    <a:pt x="34407" y="76306"/>
                    <a:pt x="34436" y="76316"/>
                  </a:cubicBezTo>
                  <a:cubicBezTo>
                    <a:pt x="34535" y="76348"/>
                    <a:pt x="34630" y="76361"/>
                    <a:pt x="34723" y="76361"/>
                  </a:cubicBezTo>
                  <a:cubicBezTo>
                    <a:pt x="34987" y="76361"/>
                    <a:pt x="35234" y="76262"/>
                    <a:pt x="35481" y="76232"/>
                  </a:cubicBezTo>
                  <a:cubicBezTo>
                    <a:pt x="36066" y="76189"/>
                    <a:pt x="36317" y="75770"/>
                    <a:pt x="36485" y="75268"/>
                  </a:cubicBezTo>
                  <a:cubicBezTo>
                    <a:pt x="36652" y="74810"/>
                    <a:pt x="36528" y="74348"/>
                    <a:pt x="36110" y="74097"/>
                  </a:cubicBezTo>
                  <a:cubicBezTo>
                    <a:pt x="35983" y="74013"/>
                    <a:pt x="35943" y="73929"/>
                    <a:pt x="35899" y="73805"/>
                  </a:cubicBezTo>
                  <a:cubicBezTo>
                    <a:pt x="35815" y="73511"/>
                    <a:pt x="35732" y="73220"/>
                    <a:pt x="35397" y="73052"/>
                  </a:cubicBezTo>
                  <a:cubicBezTo>
                    <a:pt x="35475" y="73008"/>
                    <a:pt x="35542" y="72990"/>
                    <a:pt x="35599" y="72990"/>
                  </a:cubicBezTo>
                  <a:cubicBezTo>
                    <a:pt x="35758" y="72990"/>
                    <a:pt x="35849" y="73126"/>
                    <a:pt x="35943" y="73220"/>
                  </a:cubicBezTo>
                  <a:cubicBezTo>
                    <a:pt x="36268" y="73448"/>
                    <a:pt x="36612" y="73561"/>
                    <a:pt x="36936" y="73561"/>
                  </a:cubicBezTo>
                  <a:cubicBezTo>
                    <a:pt x="37445" y="73561"/>
                    <a:pt x="37903" y="73280"/>
                    <a:pt x="38158" y="72718"/>
                  </a:cubicBezTo>
                  <a:cubicBezTo>
                    <a:pt x="38409" y="72172"/>
                    <a:pt x="38660" y="71546"/>
                    <a:pt x="38788" y="70917"/>
                  </a:cubicBezTo>
                  <a:cubicBezTo>
                    <a:pt x="38822" y="70699"/>
                    <a:pt x="38890" y="70482"/>
                    <a:pt x="39125" y="70482"/>
                  </a:cubicBezTo>
                  <a:cubicBezTo>
                    <a:pt x="39161" y="70482"/>
                    <a:pt x="39201" y="70487"/>
                    <a:pt x="39246" y="70498"/>
                  </a:cubicBezTo>
                  <a:cubicBezTo>
                    <a:pt x="39330" y="70498"/>
                    <a:pt x="39414" y="70458"/>
                    <a:pt x="39457" y="70375"/>
                  </a:cubicBezTo>
                  <a:cubicBezTo>
                    <a:pt x="39876" y="69662"/>
                    <a:pt x="40294" y="68952"/>
                    <a:pt x="40127" y="68032"/>
                  </a:cubicBezTo>
                  <a:cubicBezTo>
                    <a:pt x="40043" y="67613"/>
                    <a:pt x="39916" y="67151"/>
                    <a:pt x="40378" y="66817"/>
                  </a:cubicBezTo>
                  <a:cubicBezTo>
                    <a:pt x="41255" y="66274"/>
                    <a:pt x="42051" y="65605"/>
                    <a:pt x="43095" y="65354"/>
                  </a:cubicBezTo>
                  <a:cubicBezTo>
                    <a:pt x="43932" y="65143"/>
                    <a:pt x="44394" y="64474"/>
                    <a:pt x="44602" y="63680"/>
                  </a:cubicBezTo>
                  <a:cubicBezTo>
                    <a:pt x="44980" y="62214"/>
                    <a:pt x="45271" y="60708"/>
                    <a:pt x="45147" y="59162"/>
                  </a:cubicBezTo>
                  <a:cubicBezTo>
                    <a:pt x="45147" y="58911"/>
                    <a:pt x="45231" y="58700"/>
                    <a:pt x="45355" y="58492"/>
                  </a:cubicBezTo>
                  <a:cubicBezTo>
                    <a:pt x="45900" y="57655"/>
                    <a:pt x="46570" y="56902"/>
                    <a:pt x="46905" y="55938"/>
                  </a:cubicBezTo>
                  <a:cubicBezTo>
                    <a:pt x="46988" y="55731"/>
                    <a:pt x="47028" y="55520"/>
                    <a:pt x="47196" y="55353"/>
                  </a:cubicBezTo>
                  <a:cubicBezTo>
                    <a:pt x="47781" y="54643"/>
                    <a:pt x="47279" y="53974"/>
                    <a:pt x="47072" y="53304"/>
                  </a:cubicBezTo>
                  <a:cubicBezTo>
                    <a:pt x="47028" y="53177"/>
                    <a:pt x="46905" y="53177"/>
                    <a:pt x="46777" y="53177"/>
                  </a:cubicBezTo>
                  <a:cubicBezTo>
                    <a:pt x="46486" y="53137"/>
                    <a:pt x="46235" y="53010"/>
                    <a:pt x="46024" y="52759"/>
                  </a:cubicBezTo>
                  <a:cubicBezTo>
                    <a:pt x="45522" y="52257"/>
                    <a:pt x="44980" y="51838"/>
                    <a:pt x="44394" y="51420"/>
                  </a:cubicBezTo>
                  <a:cubicBezTo>
                    <a:pt x="44284" y="51347"/>
                    <a:pt x="44206" y="51245"/>
                    <a:pt x="44079" y="51245"/>
                  </a:cubicBezTo>
                  <a:cubicBezTo>
                    <a:pt x="44059" y="51245"/>
                    <a:pt x="44038" y="51247"/>
                    <a:pt x="44016" y="51252"/>
                  </a:cubicBezTo>
                  <a:cubicBezTo>
                    <a:pt x="43725" y="51361"/>
                    <a:pt x="43442" y="51407"/>
                    <a:pt x="43164" y="51407"/>
                  </a:cubicBezTo>
                  <a:cubicBezTo>
                    <a:pt x="42802" y="51407"/>
                    <a:pt x="42447" y="51330"/>
                    <a:pt x="42091" y="51212"/>
                  </a:cubicBezTo>
                  <a:cubicBezTo>
                    <a:pt x="41989" y="51194"/>
                    <a:pt x="41893" y="51177"/>
                    <a:pt x="41802" y="51177"/>
                  </a:cubicBezTo>
                  <a:cubicBezTo>
                    <a:pt x="41670" y="51177"/>
                    <a:pt x="41547" y="51213"/>
                    <a:pt x="41422" y="51336"/>
                  </a:cubicBezTo>
                  <a:cubicBezTo>
                    <a:pt x="41422" y="50583"/>
                    <a:pt x="41422" y="50583"/>
                    <a:pt x="40796" y="50332"/>
                  </a:cubicBezTo>
                  <a:cubicBezTo>
                    <a:pt x="40629" y="50248"/>
                    <a:pt x="40418" y="50208"/>
                    <a:pt x="40294" y="50124"/>
                  </a:cubicBezTo>
                  <a:cubicBezTo>
                    <a:pt x="40074" y="49992"/>
                    <a:pt x="39854" y="49872"/>
                    <a:pt x="39634" y="49872"/>
                  </a:cubicBezTo>
                  <a:cubicBezTo>
                    <a:pt x="39436" y="49872"/>
                    <a:pt x="39237" y="49970"/>
                    <a:pt x="39039" y="50248"/>
                  </a:cubicBezTo>
                  <a:cubicBezTo>
                    <a:pt x="39163" y="49662"/>
                    <a:pt x="38828" y="49495"/>
                    <a:pt x="38493" y="49328"/>
                  </a:cubicBezTo>
                  <a:cubicBezTo>
                    <a:pt x="38242" y="49204"/>
                    <a:pt x="38075" y="49037"/>
                    <a:pt x="38158" y="48742"/>
                  </a:cubicBezTo>
                  <a:cubicBezTo>
                    <a:pt x="38242" y="48491"/>
                    <a:pt x="38158" y="48200"/>
                    <a:pt x="37907" y="48116"/>
                  </a:cubicBezTo>
                  <a:cubicBezTo>
                    <a:pt x="37700" y="47989"/>
                    <a:pt x="37656" y="47865"/>
                    <a:pt x="37616" y="47654"/>
                  </a:cubicBezTo>
                  <a:cubicBezTo>
                    <a:pt x="37489" y="47196"/>
                    <a:pt x="37616" y="46650"/>
                    <a:pt x="37071" y="46315"/>
                  </a:cubicBezTo>
                  <a:cubicBezTo>
                    <a:pt x="36903" y="46191"/>
                    <a:pt x="36736" y="46024"/>
                    <a:pt x="36569" y="45857"/>
                  </a:cubicBezTo>
                  <a:cubicBezTo>
                    <a:pt x="36306" y="45631"/>
                    <a:pt x="36041" y="45473"/>
                    <a:pt x="35686" y="45473"/>
                  </a:cubicBezTo>
                  <a:cubicBezTo>
                    <a:pt x="35647" y="45473"/>
                    <a:pt x="35606" y="45475"/>
                    <a:pt x="35564" y="45479"/>
                  </a:cubicBezTo>
                  <a:cubicBezTo>
                    <a:pt x="35463" y="45489"/>
                    <a:pt x="35363" y="45494"/>
                    <a:pt x="35265" y="45494"/>
                  </a:cubicBezTo>
                  <a:cubicBezTo>
                    <a:pt x="34600" y="45494"/>
                    <a:pt x="34021" y="45252"/>
                    <a:pt x="33472" y="44853"/>
                  </a:cubicBezTo>
                  <a:cubicBezTo>
                    <a:pt x="33265" y="44725"/>
                    <a:pt x="32970" y="44685"/>
                    <a:pt x="32930" y="44391"/>
                  </a:cubicBezTo>
                  <a:cubicBezTo>
                    <a:pt x="32803" y="43972"/>
                    <a:pt x="32512" y="43765"/>
                    <a:pt x="32134" y="43597"/>
                  </a:cubicBezTo>
                  <a:cubicBezTo>
                    <a:pt x="31926" y="43514"/>
                    <a:pt x="31591" y="43387"/>
                    <a:pt x="31508" y="43136"/>
                  </a:cubicBezTo>
                  <a:cubicBezTo>
                    <a:pt x="31424" y="42801"/>
                    <a:pt x="31173" y="42677"/>
                    <a:pt x="30878" y="42510"/>
                  </a:cubicBezTo>
                  <a:cubicBezTo>
                    <a:pt x="30755" y="42466"/>
                    <a:pt x="30587" y="42466"/>
                    <a:pt x="30544" y="42259"/>
                  </a:cubicBezTo>
                  <a:cubicBezTo>
                    <a:pt x="30460" y="42048"/>
                    <a:pt x="30795" y="42091"/>
                    <a:pt x="30795" y="41924"/>
                  </a:cubicBezTo>
                  <a:cubicBezTo>
                    <a:pt x="30752" y="41920"/>
                    <a:pt x="30709" y="41918"/>
                    <a:pt x="30667" y="41918"/>
                  </a:cubicBezTo>
                  <a:cubicBezTo>
                    <a:pt x="30258" y="41918"/>
                    <a:pt x="29879" y="42091"/>
                    <a:pt x="29499" y="42091"/>
                  </a:cubicBezTo>
                  <a:cubicBezTo>
                    <a:pt x="29456" y="42091"/>
                    <a:pt x="29372" y="42175"/>
                    <a:pt x="29372" y="42215"/>
                  </a:cubicBezTo>
                  <a:cubicBezTo>
                    <a:pt x="29327" y="42328"/>
                    <a:pt x="29271" y="42368"/>
                    <a:pt x="29209" y="42368"/>
                  </a:cubicBezTo>
                  <a:cubicBezTo>
                    <a:pt x="29155" y="42368"/>
                    <a:pt x="29097" y="42338"/>
                    <a:pt x="29037" y="42299"/>
                  </a:cubicBezTo>
                  <a:cubicBezTo>
                    <a:pt x="28725" y="42090"/>
                    <a:pt x="28382" y="41997"/>
                    <a:pt x="28010" y="41997"/>
                  </a:cubicBezTo>
                  <a:cubicBezTo>
                    <a:pt x="27935" y="41997"/>
                    <a:pt x="27859" y="42000"/>
                    <a:pt x="27782" y="42008"/>
                  </a:cubicBezTo>
                  <a:cubicBezTo>
                    <a:pt x="27448" y="42008"/>
                    <a:pt x="27196" y="41880"/>
                    <a:pt x="26862" y="41797"/>
                  </a:cubicBezTo>
                  <a:cubicBezTo>
                    <a:pt x="26487" y="41673"/>
                    <a:pt x="26320" y="41338"/>
                    <a:pt x="26068" y="41003"/>
                  </a:cubicBezTo>
                  <a:cubicBezTo>
                    <a:pt x="25941" y="41378"/>
                    <a:pt x="25690" y="41629"/>
                    <a:pt x="25439" y="41797"/>
                  </a:cubicBezTo>
                  <a:cubicBezTo>
                    <a:pt x="25188" y="42008"/>
                    <a:pt x="25105" y="42259"/>
                    <a:pt x="25105" y="42550"/>
                  </a:cubicBezTo>
                  <a:cubicBezTo>
                    <a:pt x="25148" y="42633"/>
                    <a:pt x="25188" y="42801"/>
                    <a:pt x="25064" y="42801"/>
                  </a:cubicBezTo>
                  <a:cubicBezTo>
                    <a:pt x="25047" y="42807"/>
                    <a:pt x="25031" y="42810"/>
                    <a:pt x="25016" y="42810"/>
                  </a:cubicBezTo>
                  <a:cubicBezTo>
                    <a:pt x="24925" y="42810"/>
                    <a:pt x="24885" y="42705"/>
                    <a:pt x="24813" y="42633"/>
                  </a:cubicBezTo>
                  <a:cubicBezTo>
                    <a:pt x="24686" y="42510"/>
                    <a:pt x="24770" y="42426"/>
                    <a:pt x="24853" y="42342"/>
                  </a:cubicBezTo>
                  <a:cubicBezTo>
                    <a:pt x="24981" y="42175"/>
                    <a:pt x="25064" y="42008"/>
                    <a:pt x="25064" y="41757"/>
                  </a:cubicBezTo>
                  <a:cubicBezTo>
                    <a:pt x="25021" y="41546"/>
                    <a:pt x="25064" y="41338"/>
                    <a:pt x="25272" y="41211"/>
                  </a:cubicBezTo>
                  <a:cubicBezTo>
                    <a:pt x="25399" y="41171"/>
                    <a:pt x="25356" y="41044"/>
                    <a:pt x="25315" y="40960"/>
                  </a:cubicBezTo>
                  <a:cubicBezTo>
                    <a:pt x="25262" y="40881"/>
                    <a:pt x="25209" y="40852"/>
                    <a:pt x="25155" y="40852"/>
                  </a:cubicBezTo>
                  <a:cubicBezTo>
                    <a:pt x="25125" y="40852"/>
                    <a:pt x="25095" y="40862"/>
                    <a:pt x="25064" y="40876"/>
                  </a:cubicBezTo>
                  <a:cubicBezTo>
                    <a:pt x="24937" y="40920"/>
                    <a:pt x="24813" y="40920"/>
                    <a:pt x="24730" y="41044"/>
                  </a:cubicBezTo>
                  <a:cubicBezTo>
                    <a:pt x="24395" y="41422"/>
                    <a:pt x="23893" y="41629"/>
                    <a:pt x="23391" y="41713"/>
                  </a:cubicBezTo>
                  <a:cubicBezTo>
                    <a:pt x="22929" y="41797"/>
                    <a:pt x="22638" y="42175"/>
                    <a:pt x="22638" y="42466"/>
                  </a:cubicBezTo>
                  <a:cubicBezTo>
                    <a:pt x="22554" y="42928"/>
                    <a:pt x="22259" y="43179"/>
                    <a:pt x="22008" y="43470"/>
                  </a:cubicBezTo>
                  <a:cubicBezTo>
                    <a:pt x="21920" y="43559"/>
                    <a:pt x="21855" y="43613"/>
                    <a:pt x="21776" y="43613"/>
                  </a:cubicBezTo>
                  <a:cubicBezTo>
                    <a:pt x="21706" y="43613"/>
                    <a:pt x="21625" y="43570"/>
                    <a:pt x="21506" y="43470"/>
                  </a:cubicBezTo>
                  <a:cubicBezTo>
                    <a:pt x="21255" y="43263"/>
                    <a:pt x="21048" y="42884"/>
                    <a:pt x="20670" y="42884"/>
                  </a:cubicBezTo>
                  <a:cubicBezTo>
                    <a:pt x="20251" y="42884"/>
                    <a:pt x="19749" y="42884"/>
                    <a:pt x="19374" y="43136"/>
                  </a:cubicBezTo>
                  <a:cubicBezTo>
                    <a:pt x="19282" y="43206"/>
                    <a:pt x="19202" y="43237"/>
                    <a:pt x="19120" y="43237"/>
                  </a:cubicBezTo>
                  <a:cubicBezTo>
                    <a:pt x="19054" y="43237"/>
                    <a:pt x="18987" y="43217"/>
                    <a:pt x="18912" y="43179"/>
                  </a:cubicBezTo>
                  <a:cubicBezTo>
                    <a:pt x="18159" y="42717"/>
                    <a:pt x="17617" y="41924"/>
                    <a:pt x="17908" y="40920"/>
                  </a:cubicBezTo>
                  <a:cubicBezTo>
                    <a:pt x="18035" y="40418"/>
                    <a:pt x="18159" y="39872"/>
                    <a:pt x="18286" y="39330"/>
                  </a:cubicBezTo>
                  <a:cubicBezTo>
                    <a:pt x="18286" y="39203"/>
                    <a:pt x="18370" y="39035"/>
                    <a:pt x="18243" y="38952"/>
                  </a:cubicBezTo>
                  <a:cubicBezTo>
                    <a:pt x="17952" y="38744"/>
                    <a:pt x="17701" y="38409"/>
                    <a:pt x="17239" y="38409"/>
                  </a:cubicBezTo>
                  <a:cubicBezTo>
                    <a:pt x="16798" y="38438"/>
                    <a:pt x="16355" y="38468"/>
                    <a:pt x="15913" y="38468"/>
                  </a:cubicBezTo>
                  <a:cubicBezTo>
                    <a:pt x="15728" y="38468"/>
                    <a:pt x="15542" y="38462"/>
                    <a:pt x="15358" y="38450"/>
                  </a:cubicBezTo>
                  <a:cubicBezTo>
                    <a:pt x="15274" y="38409"/>
                    <a:pt x="15063" y="38450"/>
                    <a:pt x="15190" y="38242"/>
                  </a:cubicBezTo>
                  <a:cubicBezTo>
                    <a:pt x="15481" y="37740"/>
                    <a:pt x="15565" y="37154"/>
                    <a:pt x="15860" y="36652"/>
                  </a:cubicBezTo>
                  <a:cubicBezTo>
                    <a:pt x="16151" y="36023"/>
                    <a:pt x="16278" y="35313"/>
                    <a:pt x="16653" y="34600"/>
                  </a:cubicBezTo>
                  <a:cubicBezTo>
                    <a:pt x="16459" y="34600"/>
                    <a:pt x="16263" y="34620"/>
                    <a:pt x="16080" y="34620"/>
                  </a:cubicBezTo>
                  <a:cubicBezTo>
                    <a:pt x="15988" y="34620"/>
                    <a:pt x="15900" y="34615"/>
                    <a:pt x="15816" y="34600"/>
                  </a:cubicBezTo>
                  <a:cubicBezTo>
                    <a:pt x="15710" y="34589"/>
                    <a:pt x="15610" y="34583"/>
                    <a:pt x="15516" y="34583"/>
                  </a:cubicBezTo>
                  <a:cubicBezTo>
                    <a:pt x="14913" y="34583"/>
                    <a:pt x="14571" y="34829"/>
                    <a:pt x="14353" y="35481"/>
                  </a:cubicBezTo>
                  <a:cubicBezTo>
                    <a:pt x="14310" y="35604"/>
                    <a:pt x="14270" y="35772"/>
                    <a:pt x="14226" y="35899"/>
                  </a:cubicBezTo>
                  <a:cubicBezTo>
                    <a:pt x="14186" y="36107"/>
                    <a:pt x="14059" y="36190"/>
                    <a:pt x="13851" y="36234"/>
                  </a:cubicBezTo>
                  <a:cubicBezTo>
                    <a:pt x="13306" y="36401"/>
                    <a:pt x="12720" y="36568"/>
                    <a:pt x="12134" y="36736"/>
                  </a:cubicBezTo>
                  <a:cubicBezTo>
                    <a:pt x="12093" y="36746"/>
                    <a:pt x="12054" y="36751"/>
                    <a:pt x="12017" y="36751"/>
                  </a:cubicBezTo>
                  <a:cubicBezTo>
                    <a:pt x="11905" y="36751"/>
                    <a:pt x="11812" y="36704"/>
                    <a:pt x="11716" y="36609"/>
                  </a:cubicBezTo>
                  <a:cubicBezTo>
                    <a:pt x="11381" y="36401"/>
                    <a:pt x="11174" y="36107"/>
                    <a:pt x="10963" y="35815"/>
                  </a:cubicBezTo>
                  <a:cubicBezTo>
                    <a:pt x="10461" y="35062"/>
                    <a:pt x="10253" y="34266"/>
                    <a:pt x="10588" y="33345"/>
                  </a:cubicBezTo>
                  <a:cubicBezTo>
                    <a:pt x="10839" y="32636"/>
                    <a:pt x="11174" y="31882"/>
                    <a:pt x="11214" y="31086"/>
                  </a:cubicBezTo>
                  <a:cubicBezTo>
                    <a:pt x="11214" y="30627"/>
                    <a:pt x="11425" y="30460"/>
                    <a:pt x="11759" y="30249"/>
                  </a:cubicBezTo>
                  <a:cubicBezTo>
                    <a:pt x="12385" y="29874"/>
                    <a:pt x="12971" y="29496"/>
                    <a:pt x="13557" y="29077"/>
                  </a:cubicBezTo>
                  <a:cubicBezTo>
                    <a:pt x="13791" y="28883"/>
                    <a:pt x="14024" y="28815"/>
                    <a:pt x="14258" y="28815"/>
                  </a:cubicBezTo>
                  <a:cubicBezTo>
                    <a:pt x="14526" y="28815"/>
                    <a:pt x="14795" y="28904"/>
                    <a:pt x="15063" y="28994"/>
                  </a:cubicBezTo>
                  <a:cubicBezTo>
                    <a:pt x="15331" y="29101"/>
                    <a:pt x="15507" y="29162"/>
                    <a:pt x="15653" y="29162"/>
                  </a:cubicBezTo>
                  <a:cubicBezTo>
                    <a:pt x="15851" y="29162"/>
                    <a:pt x="15994" y="29050"/>
                    <a:pt x="16235" y="28786"/>
                  </a:cubicBezTo>
                  <a:cubicBezTo>
                    <a:pt x="16446" y="28575"/>
                    <a:pt x="16629" y="28482"/>
                    <a:pt x="16855" y="28482"/>
                  </a:cubicBezTo>
                  <a:cubicBezTo>
                    <a:pt x="16898" y="28482"/>
                    <a:pt x="16942" y="28485"/>
                    <a:pt x="16988" y="28492"/>
                  </a:cubicBezTo>
                  <a:cubicBezTo>
                    <a:pt x="17134" y="28524"/>
                    <a:pt x="17273" y="28538"/>
                    <a:pt x="17411" y="28538"/>
                  </a:cubicBezTo>
                  <a:cubicBezTo>
                    <a:pt x="17630" y="28538"/>
                    <a:pt x="17845" y="28503"/>
                    <a:pt x="18075" y="28452"/>
                  </a:cubicBezTo>
                  <a:cubicBezTo>
                    <a:pt x="18122" y="28428"/>
                    <a:pt x="18163" y="28418"/>
                    <a:pt x="18198" y="28418"/>
                  </a:cubicBezTo>
                  <a:cubicBezTo>
                    <a:pt x="18290" y="28418"/>
                    <a:pt x="18350" y="28486"/>
                    <a:pt x="18410" y="28575"/>
                  </a:cubicBezTo>
                  <a:cubicBezTo>
                    <a:pt x="18554" y="28792"/>
                    <a:pt x="18712" y="28885"/>
                    <a:pt x="18884" y="28885"/>
                  </a:cubicBezTo>
                  <a:cubicBezTo>
                    <a:pt x="19012" y="28885"/>
                    <a:pt x="19147" y="28833"/>
                    <a:pt x="19291" y="28743"/>
                  </a:cubicBezTo>
                  <a:cubicBezTo>
                    <a:pt x="19336" y="28697"/>
                    <a:pt x="19394" y="28664"/>
                    <a:pt x="19458" y="28664"/>
                  </a:cubicBezTo>
                  <a:cubicBezTo>
                    <a:pt x="19511" y="28664"/>
                    <a:pt x="19568" y="28687"/>
                    <a:pt x="19625" y="28743"/>
                  </a:cubicBezTo>
                  <a:cubicBezTo>
                    <a:pt x="20044" y="29205"/>
                    <a:pt x="20251" y="29412"/>
                    <a:pt x="20000" y="30082"/>
                  </a:cubicBezTo>
                  <a:cubicBezTo>
                    <a:pt x="19960" y="30165"/>
                    <a:pt x="19916" y="30209"/>
                    <a:pt x="19960" y="30293"/>
                  </a:cubicBezTo>
                  <a:cubicBezTo>
                    <a:pt x="20044" y="30835"/>
                    <a:pt x="20211" y="31421"/>
                    <a:pt x="20629" y="31839"/>
                  </a:cubicBezTo>
                  <a:cubicBezTo>
                    <a:pt x="20705" y="31890"/>
                    <a:pt x="20796" y="31971"/>
                    <a:pt x="20885" y="31971"/>
                  </a:cubicBezTo>
                  <a:cubicBezTo>
                    <a:pt x="20942" y="31971"/>
                    <a:pt x="20998" y="31937"/>
                    <a:pt x="21048" y="31839"/>
                  </a:cubicBezTo>
                  <a:cubicBezTo>
                    <a:pt x="21339" y="31253"/>
                    <a:pt x="21506" y="30627"/>
                    <a:pt x="21382" y="29998"/>
                  </a:cubicBezTo>
                  <a:cubicBezTo>
                    <a:pt x="21299" y="29663"/>
                    <a:pt x="21215" y="29329"/>
                    <a:pt x="21172" y="28994"/>
                  </a:cubicBezTo>
                  <a:cubicBezTo>
                    <a:pt x="21172" y="28703"/>
                    <a:pt x="21088" y="28408"/>
                    <a:pt x="21255" y="28157"/>
                  </a:cubicBezTo>
                  <a:cubicBezTo>
                    <a:pt x="21925" y="27196"/>
                    <a:pt x="22805" y="26443"/>
                    <a:pt x="23809" y="25858"/>
                  </a:cubicBezTo>
                  <a:cubicBezTo>
                    <a:pt x="24311" y="25563"/>
                    <a:pt x="24770" y="25312"/>
                    <a:pt x="25148" y="24894"/>
                  </a:cubicBezTo>
                  <a:cubicBezTo>
                    <a:pt x="25523" y="24519"/>
                    <a:pt x="25774" y="24140"/>
                    <a:pt x="25690" y="23638"/>
                  </a:cubicBezTo>
                  <a:cubicBezTo>
                    <a:pt x="25650" y="23515"/>
                    <a:pt x="25607" y="23347"/>
                    <a:pt x="25774" y="23347"/>
                  </a:cubicBezTo>
                  <a:cubicBezTo>
                    <a:pt x="26152" y="23263"/>
                    <a:pt x="26192" y="22929"/>
                    <a:pt x="26320" y="22634"/>
                  </a:cubicBezTo>
                  <a:cubicBezTo>
                    <a:pt x="26356" y="22523"/>
                    <a:pt x="26394" y="22377"/>
                    <a:pt x="26552" y="22377"/>
                  </a:cubicBezTo>
                  <a:cubicBezTo>
                    <a:pt x="26570" y="22377"/>
                    <a:pt x="26589" y="22379"/>
                    <a:pt x="26611" y="22383"/>
                  </a:cubicBezTo>
                  <a:cubicBezTo>
                    <a:pt x="26905" y="22383"/>
                    <a:pt x="27073" y="22176"/>
                    <a:pt x="27240" y="21965"/>
                  </a:cubicBezTo>
                  <a:cubicBezTo>
                    <a:pt x="27491" y="21630"/>
                    <a:pt x="27699" y="21379"/>
                    <a:pt x="28117" y="21212"/>
                  </a:cubicBezTo>
                  <a:cubicBezTo>
                    <a:pt x="28619" y="21044"/>
                    <a:pt x="29121" y="20920"/>
                    <a:pt x="29667" y="20793"/>
                  </a:cubicBezTo>
                  <a:cubicBezTo>
                    <a:pt x="30042" y="20753"/>
                    <a:pt x="30085" y="20626"/>
                    <a:pt x="29918" y="20291"/>
                  </a:cubicBezTo>
                  <a:cubicBezTo>
                    <a:pt x="29918" y="20251"/>
                    <a:pt x="29874" y="20167"/>
                    <a:pt x="29918" y="20124"/>
                  </a:cubicBezTo>
                  <a:cubicBezTo>
                    <a:pt x="30169" y="19749"/>
                    <a:pt x="30336" y="19287"/>
                    <a:pt x="30795" y="19120"/>
                  </a:cubicBezTo>
                  <a:cubicBezTo>
                    <a:pt x="31340" y="18912"/>
                    <a:pt x="31883" y="18661"/>
                    <a:pt x="32468" y="18494"/>
                  </a:cubicBezTo>
                  <a:cubicBezTo>
                    <a:pt x="32763" y="18367"/>
                    <a:pt x="33054" y="18243"/>
                    <a:pt x="33389" y="18243"/>
                  </a:cubicBezTo>
                  <a:cubicBezTo>
                    <a:pt x="33265" y="18410"/>
                    <a:pt x="33098" y="18494"/>
                    <a:pt x="32970" y="18577"/>
                  </a:cubicBezTo>
                  <a:cubicBezTo>
                    <a:pt x="32846" y="18618"/>
                    <a:pt x="32719" y="18701"/>
                    <a:pt x="32803" y="18869"/>
                  </a:cubicBezTo>
                  <a:cubicBezTo>
                    <a:pt x="32874" y="19010"/>
                    <a:pt x="32944" y="19182"/>
                    <a:pt x="33115" y="19182"/>
                  </a:cubicBezTo>
                  <a:cubicBezTo>
                    <a:pt x="33147" y="19182"/>
                    <a:pt x="33182" y="19176"/>
                    <a:pt x="33221" y="19163"/>
                  </a:cubicBezTo>
                  <a:cubicBezTo>
                    <a:pt x="33389" y="19120"/>
                    <a:pt x="33600" y="19080"/>
                    <a:pt x="33807" y="18952"/>
                  </a:cubicBezTo>
                  <a:cubicBezTo>
                    <a:pt x="34269" y="18661"/>
                    <a:pt x="34811" y="18534"/>
                    <a:pt x="35357" y="18410"/>
                  </a:cubicBezTo>
                  <a:cubicBezTo>
                    <a:pt x="35481" y="18367"/>
                    <a:pt x="35692" y="18367"/>
                    <a:pt x="35732" y="18199"/>
                  </a:cubicBezTo>
                  <a:cubicBezTo>
                    <a:pt x="35899" y="17948"/>
                    <a:pt x="36110" y="17865"/>
                    <a:pt x="36401" y="17824"/>
                  </a:cubicBezTo>
                  <a:cubicBezTo>
                    <a:pt x="36528" y="17781"/>
                    <a:pt x="36736" y="17741"/>
                    <a:pt x="36652" y="17614"/>
                  </a:cubicBezTo>
                  <a:cubicBezTo>
                    <a:pt x="36612" y="17406"/>
                    <a:pt x="36736" y="17155"/>
                    <a:pt x="36528" y="17028"/>
                  </a:cubicBezTo>
                  <a:cubicBezTo>
                    <a:pt x="36506" y="17023"/>
                    <a:pt x="36485" y="17020"/>
                    <a:pt x="36465" y="17020"/>
                  </a:cubicBezTo>
                  <a:cubicBezTo>
                    <a:pt x="36328" y="17020"/>
                    <a:pt x="36218" y="17128"/>
                    <a:pt x="36110" y="17239"/>
                  </a:cubicBezTo>
                  <a:cubicBezTo>
                    <a:pt x="36066" y="17322"/>
                    <a:pt x="35983" y="17362"/>
                    <a:pt x="35943" y="17446"/>
                  </a:cubicBezTo>
                  <a:cubicBezTo>
                    <a:pt x="35692" y="17741"/>
                    <a:pt x="35397" y="17781"/>
                    <a:pt x="35062" y="17824"/>
                  </a:cubicBezTo>
                  <a:cubicBezTo>
                    <a:pt x="35035" y="17827"/>
                    <a:pt x="35008" y="17828"/>
                    <a:pt x="34982" y="17828"/>
                  </a:cubicBezTo>
                  <a:cubicBezTo>
                    <a:pt x="34542" y="17828"/>
                    <a:pt x="34384" y="17511"/>
                    <a:pt x="34226" y="17195"/>
                  </a:cubicBezTo>
                  <a:cubicBezTo>
                    <a:pt x="34018" y="16904"/>
                    <a:pt x="34353" y="16820"/>
                    <a:pt x="34436" y="16609"/>
                  </a:cubicBezTo>
                  <a:cubicBezTo>
                    <a:pt x="34520" y="16486"/>
                    <a:pt x="34644" y="16358"/>
                    <a:pt x="34687" y="16191"/>
                  </a:cubicBezTo>
                  <a:cubicBezTo>
                    <a:pt x="34771" y="16024"/>
                    <a:pt x="34979" y="15816"/>
                    <a:pt x="34855" y="15689"/>
                  </a:cubicBezTo>
                  <a:cubicBezTo>
                    <a:pt x="34756" y="15529"/>
                    <a:pt x="34560" y="15466"/>
                    <a:pt x="34360" y="15466"/>
                  </a:cubicBezTo>
                  <a:cubicBezTo>
                    <a:pt x="34301" y="15466"/>
                    <a:pt x="34242" y="15471"/>
                    <a:pt x="34185" y="15481"/>
                  </a:cubicBezTo>
                  <a:cubicBezTo>
                    <a:pt x="34058" y="15481"/>
                    <a:pt x="33934" y="15522"/>
                    <a:pt x="33807" y="15565"/>
                  </a:cubicBezTo>
                  <a:cubicBezTo>
                    <a:pt x="33305" y="15689"/>
                    <a:pt x="32846" y="15983"/>
                    <a:pt x="32344" y="16151"/>
                  </a:cubicBezTo>
                  <a:lnTo>
                    <a:pt x="32261" y="16234"/>
                  </a:lnTo>
                  <a:lnTo>
                    <a:pt x="32261" y="16191"/>
                  </a:lnTo>
                  <a:cubicBezTo>
                    <a:pt x="32261" y="16191"/>
                    <a:pt x="32301" y="16151"/>
                    <a:pt x="32344" y="16151"/>
                  </a:cubicBezTo>
                  <a:cubicBezTo>
                    <a:pt x="32344" y="16024"/>
                    <a:pt x="32428" y="15983"/>
                    <a:pt x="32512" y="15900"/>
                  </a:cubicBezTo>
                  <a:cubicBezTo>
                    <a:pt x="32970" y="15438"/>
                    <a:pt x="33767" y="15481"/>
                    <a:pt x="34185" y="14896"/>
                  </a:cubicBezTo>
                  <a:cubicBezTo>
                    <a:pt x="34206" y="14853"/>
                    <a:pt x="34259" y="14842"/>
                    <a:pt x="34324" y="14842"/>
                  </a:cubicBezTo>
                  <a:cubicBezTo>
                    <a:pt x="34386" y="14842"/>
                    <a:pt x="34458" y="14852"/>
                    <a:pt x="34520" y="14852"/>
                  </a:cubicBezTo>
                  <a:cubicBezTo>
                    <a:pt x="34993" y="14852"/>
                    <a:pt x="35486" y="14834"/>
                    <a:pt x="35984" y="14834"/>
                  </a:cubicBezTo>
                  <a:cubicBezTo>
                    <a:pt x="36234" y="14834"/>
                    <a:pt x="36485" y="14839"/>
                    <a:pt x="36736" y="14852"/>
                  </a:cubicBezTo>
                  <a:cubicBezTo>
                    <a:pt x="36794" y="14855"/>
                    <a:pt x="36851" y="14856"/>
                    <a:pt x="36908" y="14856"/>
                  </a:cubicBezTo>
                  <a:cubicBezTo>
                    <a:pt x="37720" y="14856"/>
                    <a:pt x="38456" y="14571"/>
                    <a:pt x="39122" y="14143"/>
                  </a:cubicBezTo>
                  <a:cubicBezTo>
                    <a:pt x="39251" y="14078"/>
                    <a:pt x="39354" y="13988"/>
                    <a:pt x="39471" y="13988"/>
                  </a:cubicBezTo>
                  <a:cubicBezTo>
                    <a:pt x="39506" y="13988"/>
                    <a:pt x="39542" y="13996"/>
                    <a:pt x="39581" y="14015"/>
                  </a:cubicBezTo>
                  <a:cubicBezTo>
                    <a:pt x="39541" y="14183"/>
                    <a:pt x="39414" y="14226"/>
                    <a:pt x="39330" y="14350"/>
                  </a:cubicBezTo>
                  <a:cubicBezTo>
                    <a:pt x="38704" y="14936"/>
                    <a:pt x="38075" y="15565"/>
                    <a:pt x="37573" y="16234"/>
                  </a:cubicBezTo>
                  <a:cubicBezTo>
                    <a:pt x="37533" y="16318"/>
                    <a:pt x="37405" y="16358"/>
                    <a:pt x="37449" y="16442"/>
                  </a:cubicBezTo>
                  <a:cubicBezTo>
                    <a:pt x="37473" y="16518"/>
                    <a:pt x="37527" y="16533"/>
                    <a:pt x="37593" y="16533"/>
                  </a:cubicBezTo>
                  <a:cubicBezTo>
                    <a:pt x="37639" y="16533"/>
                    <a:pt x="37690" y="16526"/>
                    <a:pt x="37740" y="16526"/>
                  </a:cubicBezTo>
                  <a:cubicBezTo>
                    <a:pt x="37957" y="16551"/>
                    <a:pt x="38187" y="16575"/>
                    <a:pt x="38407" y="16575"/>
                  </a:cubicBezTo>
                  <a:cubicBezTo>
                    <a:pt x="38571" y="16575"/>
                    <a:pt x="38729" y="16561"/>
                    <a:pt x="38871" y="16526"/>
                  </a:cubicBezTo>
                  <a:cubicBezTo>
                    <a:pt x="38910" y="16514"/>
                    <a:pt x="38947" y="16509"/>
                    <a:pt x="38984" y="16509"/>
                  </a:cubicBezTo>
                  <a:cubicBezTo>
                    <a:pt x="39245" y="16509"/>
                    <a:pt x="39444" y="16774"/>
                    <a:pt x="39667" y="16774"/>
                  </a:cubicBezTo>
                  <a:cubicBezTo>
                    <a:pt x="39746" y="16774"/>
                    <a:pt x="39827" y="16741"/>
                    <a:pt x="39916" y="16653"/>
                  </a:cubicBezTo>
                  <a:cubicBezTo>
                    <a:pt x="39916" y="16653"/>
                    <a:pt x="39999" y="16737"/>
                    <a:pt x="39999" y="16777"/>
                  </a:cubicBezTo>
                  <a:cubicBezTo>
                    <a:pt x="40052" y="17018"/>
                    <a:pt x="40125" y="17096"/>
                    <a:pt x="40210" y="17096"/>
                  </a:cubicBezTo>
                  <a:cubicBezTo>
                    <a:pt x="40333" y="17096"/>
                    <a:pt x="40481" y="16935"/>
                    <a:pt x="40629" y="16860"/>
                  </a:cubicBezTo>
                  <a:cubicBezTo>
                    <a:pt x="40963" y="16693"/>
                    <a:pt x="41004" y="16486"/>
                    <a:pt x="40836" y="16151"/>
                  </a:cubicBezTo>
                  <a:cubicBezTo>
                    <a:pt x="40752" y="16024"/>
                    <a:pt x="40752" y="15856"/>
                    <a:pt x="40836" y="15689"/>
                  </a:cubicBezTo>
                  <a:cubicBezTo>
                    <a:pt x="40943" y="15407"/>
                    <a:pt x="40870" y="15303"/>
                    <a:pt x="40671" y="15303"/>
                  </a:cubicBezTo>
                  <a:cubicBezTo>
                    <a:pt x="40633" y="15303"/>
                    <a:pt x="40591" y="15307"/>
                    <a:pt x="40545" y="15314"/>
                  </a:cubicBezTo>
                  <a:cubicBezTo>
                    <a:pt x="40479" y="15314"/>
                    <a:pt x="40394" y="15320"/>
                    <a:pt x="40314" y="15320"/>
                  </a:cubicBezTo>
                  <a:cubicBezTo>
                    <a:pt x="40191" y="15320"/>
                    <a:pt x="40083" y="15305"/>
                    <a:pt x="40083" y="15230"/>
                  </a:cubicBezTo>
                  <a:cubicBezTo>
                    <a:pt x="40083" y="14936"/>
                    <a:pt x="39457" y="14645"/>
                    <a:pt x="40043" y="14310"/>
                  </a:cubicBezTo>
                  <a:cubicBezTo>
                    <a:pt x="40083" y="14310"/>
                    <a:pt x="40083" y="14226"/>
                    <a:pt x="40083" y="14226"/>
                  </a:cubicBezTo>
                  <a:cubicBezTo>
                    <a:pt x="39832" y="13891"/>
                    <a:pt x="40127" y="13724"/>
                    <a:pt x="40294" y="13513"/>
                  </a:cubicBezTo>
                  <a:cubicBezTo>
                    <a:pt x="40461" y="13306"/>
                    <a:pt x="40501" y="13095"/>
                    <a:pt x="40418" y="12844"/>
                  </a:cubicBezTo>
                  <a:cubicBezTo>
                    <a:pt x="40250" y="12258"/>
                    <a:pt x="40127" y="11716"/>
                    <a:pt x="39457" y="11505"/>
                  </a:cubicBezTo>
                  <a:cubicBezTo>
                    <a:pt x="39163" y="11381"/>
                    <a:pt x="38955" y="11046"/>
                    <a:pt x="38744" y="10795"/>
                  </a:cubicBezTo>
                  <a:cubicBezTo>
                    <a:pt x="38660" y="10628"/>
                    <a:pt x="38871" y="10417"/>
                    <a:pt x="38912" y="10210"/>
                  </a:cubicBezTo>
                  <a:cubicBezTo>
                    <a:pt x="38955" y="10126"/>
                    <a:pt x="38955" y="10042"/>
                    <a:pt x="38912" y="9999"/>
                  </a:cubicBezTo>
                  <a:cubicBezTo>
                    <a:pt x="38744" y="9497"/>
                    <a:pt x="38788" y="8954"/>
                    <a:pt x="38660" y="8452"/>
                  </a:cubicBezTo>
                  <a:cubicBezTo>
                    <a:pt x="38613" y="8217"/>
                    <a:pt x="38580" y="8114"/>
                    <a:pt x="38507" y="8114"/>
                  </a:cubicBezTo>
                  <a:cubicBezTo>
                    <a:pt x="38451" y="8114"/>
                    <a:pt x="38371" y="8175"/>
                    <a:pt x="38242" y="8285"/>
                  </a:cubicBezTo>
                  <a:cubicBezTo>
                    <a:pt x="37740" y="8744"/>
                    <a:pt x="37198" y="9078"/>
                    <a:pt x="36612" y="9329"/>
                  </a:cubicBezTo>
                  <a:cubicBezTo>
                    <a:pt x="36525" y="9364"/>
                    <a:pt x="36452" y="9384"/>
                    <a:pt x="36386" y="9384"/>
                  </a:cubicBezTo>
                  <a:cubicBezTo>
                    <a:pt x="36291" y="9384"/>
                    <a:pt x="36208" y="9344"/>
                    <a:pt x="36110" y="9246"/>
                  </a:cubicBezTo>
                  <a:cubicBezTo>
                    <a:pt x="35732" y="8911"/>
                    <a:pt x="35692" y="8493"/>
                    <a:pt x="36110" y="8118"/>
                  </a:cubicBezTo>
                  <a:cubicBezTo>
                    <a:pt x="36317" y="7907"/>
                    <a:pt x="36317" y="7823"/>
                    <a:pt x="36026" y="7739"/>
                  </a:cubicBezTo>
                  <a:cubicBezTo>
                    <a:pt x="35775" y="7699"/>
                    <a:pt x="35564" y="7572"/>
                    <a:pt x="35397" y="7321"/>
                  </a:cubicBezTo>
                  <a:cubicBezTo>
                    <a:pt x="35241" y="7102"/>
                    <a:pt x="35035" y="6786"/>
                    <a:pt x="34712" y="6786"/>
                  </a:cubicBezTo>
                  <a:cubicBezTo>
                    <a:pt x="34606" y="6786"/>
                    <a:pt x="34487" y="6820"/>
                    <a:pt x="34353" y="6903"/>
                  </a:cubicBezTo>
                  <a:cubicBezTo>
                    <a:pt x="34317" y="6938"/>
                    <a:pt x="34266" y="6951"/>
                    <a:pt x="34210" y="6951"/>
                  </a:cubicBezTo>
                  <a:cubicBezTo>
                    <a:pt x="34134" y="6951"/>
                    <a:pt x="34047" y="6928"/>
                    <a:pt x="33974" y="6903"/>
                  </a:cubicBezTo>
                  <a:cubicBezTo>
                    <a:pt x="33640" y="6862"/>
                    <a:pt x="33265" y="6862"/>
                    <a:pt x="32930" y="6819"/>
                  </a:cubicBezTo>
                  <a:cubicBezTo>
                    <a:pt x="32880" y="6819"/>
                    <a:pt x="32837" y="6813"/>
                    <a:pt x="32800" y="6813"/>
                  </a:cubicBezTo>
                  <a:cubicBezTo>
                    <a:pt x="32744" y="6813"/>
                    <a:pt x="32703" y="6828"/>
                    <a:pt x="32679" y="6903"/>
                  </a:cubicBezTo>
                  <a:cubicBezTo>
                    <a:pt x="32468" y="7321"/>
                    <a:pt x="32134" y="7656"/>
                    <a:pt x="32050" y="8118"/>
                  </a:cubicBezTo>
                  <a:cubicBezTo>
                    <a:pt x="32010" y="8369"/>
                    <a:pt x="31883" y="8536"/>
                    <a:pt x="31715" y="8660"/>
                  </a:cubicBezTo>
                  <a:cubicBezTo>
                    <a:pt x="31464" y="8827"/>
                    <a:pt x="31340" y="9038"/>
                    <a:pt x="31129" y="9205"/>
                  </a:cubicBezTo>
                  <a:cubicBezTo>
                    <a:pt x="30962" y="9329"/>
                    <a:pt x="31006" y="9413"/>
                    <a:pt x="31129" y="9540"/>
                  </a:cubicBezTo>
                  <a:cubicBezTo>
                    <a:pt x="31213" y="9664"/>
                    <a:pt x="31464" y="9748"/>
                    <a:pt x="31380" y="9915"/>
                  </a:cubicBezTo>
                  <a:cubicBezTo>
                    <a:pt x="31297" y="10210"/>
                    <a:pt x="31213" y="10584"/>
                    <a:pt x="31046" y="10712"/>
                  </a:cubicBezTo>
                  <a:cubicBezTo>
                    <a:pt x="30544" y="11087"/>
                    <a:pt x="30042" y="11505"/>
                    <a:pt x="29456" y="11589"/>
                  </a:cubicBezTo>
                  <a:cubicBezTo>
                    <a:pt x="28914" y="11716"/>
                    <a:pt x="28746" y="11967"/>
                    <a:pt x="28663" y="12425"/>
                  </a:cubicBezTo>
                  <a:cubicBezTo>
                    <a:pt x="28663" y="12553"/>
                    <a:pt x="28579" y="12720"/>
                    <a:pt x="28535" y="12887"/>
                  </a:cubicBezTo>
                  <a:cubicBezTo>
                    <a:pt x="28535" y="13513"/>
                    <a:pt x="28077" y="13764"/>
                    <a:pt x="27575" y="14015"/>
                  </a:cubicBezTo>
                  <a:cubicBezTo>
                    <a:pt x="27528" y="14031"/>
                    <a:pt x="27481" y="14042"/>
                    <a:pt x="27441" y="14042"/>
                  </a:cubicBezTo>
                  <a:cubicBezTo>
                    <a:pt x="27373" y="14042"/>
                    <a:pt x="27324" y="14012"/>
                    <a:pt x="27324" y="13932"/>
                  </a:cubicBezTo>
                  <a:cubicBezTo>
                    <a:pt x="27280" y="13640"/>
                    <a:pt x="27073" y="13430"/>
                    <a:pt x="27029" y="13138"/>
                  </a:cubicBezTo>
                  <a:lnTo>
                    <a:pt x="27156" y="13138"/>
                  </a:lnTo>
                  <a:cubicBezTo>
                    <a:pt x="27324" y="13138"/>
                    <a:pt x="27491" y="13138"/>
                    <a:pt x="27531" y="12927"/>
                  </a:cubicBezTo>
                  <a:cubicBezTo>
                    <a:pt x="27531" y="12720"/>
                    <a:pt x="27407" y="12804"/>
                    <a:pt x="27280" y="12760"/>
                  </a:cubicBezTo>
                  <a:cubicBezTo>
                    <a:pt x="27156" y="12760"/>
                    <a:pt x="27196" y="12676"/>
                    <a:pt x="27196" y="12593"/>
                  </a:cubicBezTo>
                  <a:cubicBezTo>
                    <a:pt x="27280" y="12342"/>
                    <a:pt x="27364" y="12091"/>
                    <a:pt x="27531" y="11840"/>
                  </a:cubicBezTo>
                  <a:cubicBezTo>
                    <a:pt x="27673" y="11664"/>
                    <a:pt x="27726" y="11486"/>
                    <a:pt x="27510" y="11486"/>
                  </a:cubicBezTo>
                  <a:cubicBezTo>
                    <a:pt x="27470" y="11486"/>
                    <a:pt x="27422" y="11492"/>
                    <a:pt x="27364" y="11505"/>
                  </a:cubicBezTo>
                  <a:cubicBezTo>
                    <a:pt x="27262" y="11533"/>
                    <a:pt x="27166" y="11546"/>
                    <a:pt x="27074" y="11546"/>
                  </a:cubicBezTo>
                  <a:cubicBezTo>
                    <a:pt x="26483" y="11546"/>
                    <a:pt x="26062" y="11035"/>
                    <a:pt x="25483" y="10963"/>
                  </a:cubicBezTo>
                  <a:cubicBezTo>
                    <a:pt x="25439" y="10963"/>
                    <a:pt x="25399" y="10919"/>
                    <a:pt x="25356" y="10836"/>
                  </a:cubicBezTo>
                  <a:cubicBezTo>
                    <a:pt x="25064" y="10417"/>
                    <a:pt x="24646" y="10210"/>
                    <a:pt x="24144" y="10166"/>
                  </a:cubicBezTo>
                  <a:cubicBezTo>
                    <a:pt x="23642" y="10166"/>
                    <a:pt x="23642" y="10166"/>
                    <a:pt x="23642" y="9664"/>
                  </a:cubicBezTo>
                  <a:cubicBezTo>
                    <a:pt x="23642" y="9580"/>
                    <a:pt x="23642" y="9497"/>
                    <a:pt x="23682" y="9413"/>
                  </a:cubicBezTo>
                  <a:cubicBezTo>
                    <a:pt x="23766" y="9205"/>
                    <a:pt x="23725" y="9078"/>
                    <a:pt x="23474" y="9078"/>
                  </a:cubicBezTo>
                  <a:cubicBezTo>
                    <a:pt x="23391" y="9078"/>
                    <a:pt x="23307" y="9078"/>
                    <a:pt x="23264" y="9038"/>
                  </a:cubicBezTo>
                  <a:cubicBezTo>
                    <a:pt x="23180" y="8911"/>
                    <a:pt x="23307" y="8871"/>
                    <a:pt x="23391" y="8787"/>
                  </a:cubicBezTo>
                  <a:cubicBezTo>
                    <a:pt x="23809" y="8369"/>
                    <a:pt x="24228" y="7907"/>
                    <a:pt x="24853" y="7656"/>
                  </a:cubicBezTo>
                  <a:cubicBezTo>
                    <a:pt x="26109" y="7197"/>
                    <a:pt x="27156" y="6277"/>
                    <a:pt x="28412" y="5898"/>
                  </a:cubicBezTo>
                  <a:cubicBezTo>
                    <a:pt x="29081" y="5691"/>
                    <a:pt x="29667" y="5313"/>
                    <a:pt x="30252" y="4978"/>
                  </a:cubicBezTo>
                  <a:lnTo>
                    <a:pt x="30252" y="4978"/>
                  </a:lnTo>
                  <a:cubicBezTo>
                    <a:pt x="30042" y="5440"/>
                    <a:pt x="29623" y="5731"/>
                    <a:pt x="29205" y="5942"/>
                  </a:cubicBezTo>
                  <a:cubicBezTo>
                    <a:pt x="29288" y="6150"/>
                    <a:pt x="29707" y="5982"/>
                    <a:pt x="29583" y="6360"/>
                  </a:cubicBezTo>
                  <a:lnTo>
                    <a:pt x="29791" y="6360"/>
                  </a:lnTo>
                  <a:cubicBezTo>
                    <a:pt x="30001" y="6360"/>
                    <a:pt x="30169" y="6317"/>
                    <a:pt x="30336" y="6150"/>
                  </a:cubicBezTo>
                  <a:cubicBezTo>
                    <a:pt x="30593" y="5935"/>
                    <a:pt x="30719" y="5831"/>
                    <a:pt x="30848" y="5831"/>
                  </a:cubicBezTo>
                  <a:cubicBezTo>
                    <a:pt x="30970" y="5831"/>
                    <a:pt x="31096" y="5925"/>
                    <a:pt x="31340" y="6109"/>
                  </a:cubicBezTo>
                  <a:cubicBezTo>
                    <a:pt x="31444" y="6193"/>
                    <a:pt x="31611" y="6235"/>
                    <a:pt x="31758" y="6235"/>
                  </a:cubicBezTo>
                  <a:cubicBezTo>
                    <a:pt x="31904" y="6235"/>
                    <a:pt x="32030" y="6193"/>
                    <a:pt x="32050" y="6109"/>
                  </a:cubicBezTo>
                  <a:cubicBezTo>
                    <a:pt x="32177" y="5858"/>
                    <a:pt x="32093" y="5691"/>
                    <a:pt x="31842" y="5524"/>
                  </a:cubicBezTo>
                  <a:cubicBezTo>
                    <a:pt x="31548" y="5273"/>
                    <a:pt x="31173" y="5062"/>
                    <a:pt x="30922" y="4770"/>
                  </a:cubicBezTo>
                  <a:cubicBezTo>
                    <a:pt x="30878" y="4687"/>
                    <a:pt x="30795" y="4643"/>
                    <a:pt x="30838" y="4560"/>
                  </a:cubicBezTo>
                  <a:cubicBezTo>
                    <a:pt x="30858" y="4519"/>
                    <a:pt x="30888" y="4508"/>
                    <a:pt x="30924" y="4508"/>
                  </a:cubicBezTo>
                  <a:cubicBezTo>
                    <a:pt x="30960" y="4508"/>
                    <a:pt x="31003" y="4519"/>
                    <a:pt x="31046" y="4519"/>
                  </a:cubicBezTo>
                  <a:cubicBezTo>
                    <a:pt x="31173" y="4519"/>
                    <a:pt x="31213" y="4603"/>
                    <a:pt x="31297" y="4687"/>
                  </a:cubicBezTo>
                  <a:cubicBezTo>
                    <a:pt x="31354" y="4724"/>
                    <a:pt x="31419" y="4745"/>
                    <a:pt x="31481" y="4745"/>
                  </a:cubicBezTo>
                  <a:cubicBezTo>
                    <a:pt x="31557" y="4745"/>
                    <a:pt x="31629" y="4714"/>
                    <a:pt x="31675" y="4643"/>
                  </a:cubicBezTo>
                  <a:cubicBezTo>
                    <a:pt x="31883" y="4436"/>
                    <a:pt x="32177" y="4392"/>
                    <a:pt x="32468" y="4352"/>
                  </a:cubicBezTo>
                  <a:cubicBezTo>
                    <a:pt x="32846" y="4309"/>
                    <a:pt x="33221" y="4058"/>
                    <a:pt x="33389" y="3766"/>
                  </a:cubicBezTo>
                  <a:cubicBezTo>
                    <a:pt x="33516" y="3472"/>
                    <a:pt x="33640" y="3264"/>
                    <a:pt x="33851" y="3053"/>
                  </a:cubicBezTo>
                  <a:cubicBezTo>
                    <a:pt x="33934" y="2970"/>
                    <a:pt x="34018" y="2886"/>
                    <a:pt x="33934" y="2762"/>
                  </a:cubicBezTo>
                  <a:cubicBezTo>
                    <a:pt x="33730" y="2455"/>
                    <a:pt x="33913" y="2426"/>
                    <a:pt x="34100" y="2426"/>
                  </a:cubicBezTo>
                  <a:cubicBezTo>
                    <a:pt x="34143" y="2426"/>
                    <a:pt x="34187" y="2427"/>
                    <a:pt x="34226" y="2427"/>
                  </a:cubicBezTo>
                  <a:cubicBezTo>
                    <a:pt x="34315" y="2420"/>
                    <a:pt x="34406" y="2418"/>
                    <a:pt x="34497" y="2418"/>
                  </a:cubicBezTo>
                  <a:cubicBezTo>
                    <a:pt x="34723" y="2418"/>
                    <a:pt x="34953" y="2433"/>
                    <a:pt x="35181" y="2433"/>
                  </a:cubicBezTo>
                  <a:cubicBezTo>
                    <a:pt x="35424" y="2433"/>
                    <a:pt x="35666" y="2416"/>
                    <a:pt x="35899" y="2344"/>
                  </a:cubicBezTo>
                  <a:cubicBezTo>
                    <a:pt x="35923" y="2336"/>
                    <a:pt x="35947" y="2332"/>
                    <a:pt x="35971" y="2332"/>
                  </a:cubicBezTo>
                  <a:cubicBezTo>
                    <a:pt x="36072" y="2332"/>
                    <a:pt x="36166" y="2400"/>
                    <a:pt x="36234" y="2468"/>
                  </a:cubicBezTo>
                  <a:cubicBezTo>
                    <a:pt x="36361" y="2595"/>
                    <a:pt x="36485" y="2719"/>
                    <a:pt x="36612" y="2802"/>
                  </a:cubicBezTo>
                  <a:cubicBezTo>
                    <a:pt x="36863" y="2930"/>
                    <a:pt x="36820" y="3053"/>
                    <a:pt x="36612" y="3137"/>
                  </a:cubicBezTo>
                  <a:cubicBezTo>
                    <a:pt x="36485" y="3221"/>
                    <a:pt x="36317" y="3264"/>
                    <a:pt x="36194" y="3264"/>
                  </a:cubicBezTo>
                  <a:cubicBezTo>
                    <a:pt x="35983" y="3264"/>
                    <a:pt x="35815" y="3304"/>
                    <a:pt x="35648" y="3348"/>
                  </a:cubicBezTo>
                  <a:cubicBezTo>
                    <a:pt x="35441" y="3432"/>
                    <a:pt x="35357" y="3599"/>
                    <a:pt x="35357" y="3766"/>
                  </a:cubicBezTo>
                  <a:cubicBezTo>
                    <a:pt x="35325" y="3916"/>
                    <a:pt x="35447" y="3937"/>
                    <a:pt x="35549" y="3937"/>
                  </a:cubicBezTo>
                  <a:cubicBezTo>
                    <a:pt x="35588" y="3937"/>
                    <a:pt x="35625" y="3934"/>
                    <a:pt x="35648" y="3934"/>
                  </a:cubicBezTo>
                  <a:cubicBezTo>
                    <a:pt x="35735" y="3963"/>
                    <a:pt x="35823" y="3982"/>
                    <a:pt x="35905" y="3982"/>
                  </a:cubicBezTo>
                  <a:cubicBezTo>
                    <a:pt x="36059" y="3982"/>
                    <a:pt x="36194" y="3915"/>
                    <a:pt x="36277" y="3723"/>
                  </a:cubicBezTo>
                  <a:cubicBezTo>
                    <a:pt x="36361" y="3639"/>
                    <a:pt x="36445" y="3555"/>
                    <a:pt x="36569" y="3472"/>
                  </a:cubicBezTo>
                  <a:cubicBezTo>
                    <a:pt x="36674" y="3368"/>
                    <a:pt x="36779" y="3337"/>
                    <a:pt x="36888" y="3337"/>
                  </a:cubicBezTo>
                  <a:cubicBezTo>
                    <a:pt x="36998" y="3337"/>
                    <a:pt x="37112" y="3368"/>
                    <a:pt x="37238" y="3388"/>
                  </a:cubicBezTo>
                  <a:cubicBezTo>
                    <a:pt x="37365" y="3388"/>
                    <a:pt x="37365" y="3599"/>
                    <a:pt x="37365" y="3723"/>
                  </a:cubicBezTo>
                  <a:cubicBezTo>
                    <a:pt x="37405" y="3974"/>
                    <a:pt x="37198" y="4017"/>
                    <a:pt x="37030" y="4101"/>
                  </a:cubicBezTo>
                  <a:cubicBezTo>
                    <a:pt x="36779" y="4268"/>
                    <a:pt x="36485" y="4392"/>
                    <a:pt x="36194" y="4519"/>
                  </a:cubicBezTo>
                  <a:cubicBezTo>
                    <a:pt x="36066" y="4560"/>
                    <a:pt x="35983" y="4643"/>
                    <a:pt x="35983" y="4770"/>
                  </a:cubicBezTo>
                  <a:cubicBezTo>
                    <a:pt x="36026" y="5062"/>
                    <a:pt x="35859" y="5062"/>
                    <a:pt x="35648" y="5105"/>
                  </a:cubicBezTo>
                  <a:cubicBezTo>
                    <a:pt x="35544" y="5125"/>
                    <a:pt x="35440" y="5135"/>
                    <a:pt x="35340" y="5135"/>
                  </a:cubicBezTo>
                  <a:cubicBezTo>
                    <a:pt x="35241" y="5135"/>
                    <a:pt x="35146" y="5125"/>
                    <a:pt x="35062" y="5105"/>
                  </a:cubicBezTo>
                  <a:cubicBezTo>
                    <a:pt x="34882" y="5072"/>
                    <a:pt x="34708" y="5046"/>
                    <a:pt x="34543" y="5046"/>
                  </a:cubicBezTo>
                  <a:cubicBezTo>
                    <a:pt x="34288" y="5046"/>
                    <a:pt x="34054" y="5109"/>
                    <a:pt x="33851" y="5313"/>
                  </a:cubicBezTo>
                  <a:cubicBezTo>
                    <a:pt x="33723" y="5440"/>
                    <a:pt x="33683" y="5524"/>
                    <a:pt x="33807" y="5647"/>
                  </a:cubicBezTo>
                  <a:cubicBezTo>
                    <a:pt x="33936" y="5794"/>
                    <a:pt x="34056" y="5844"/>
                    <a:pt x="34172" y="5844"/>
                  </a:cubicBezTo>
                  <a:cubicBezTo>
                    <a:pt x="34321" y="5844"/>
                    <a:pt x="34462" y="5761"/>
                    <a:pt x="34604" y="5691"/>
                  </a:cubicBezTo>
                  <a:cubicBezTo>
                    <a:pt x="34904" y="5507"/>
                    <a:pt x="35111" y="5416"/>
                    <a:pt x="35278" y="5416"/>
                  </a:cubicBezTo>
                  <a:cubicBezTo>
                    <a:pt x="35530" y="5416"/>
                    <a:pt x="35691" y="5623"/>
                    <a:pt x="35943" y="6026"/>
                  </a:cubicBezTo>
                  <a:cubicBezTo>
                    <a:pt x="36234" y="6568"/>
                    <a:pt x="36652" y="6779"/>
                    <a:pt x="37154" y="6946"/>
                  </a:cubicBezTo>
                  <a:lnTo>
                    <a:pt x="38035" y="7197"/>
                  </a:lnTo>
                  <a:cubicBezTo>
                    <a:pt x="38092" y="7225"/>
                    <a:pt x="38188" y="7292"/>
                    <a:pt x="38270" y="7292"/>
                  </a:cubicBezTo>
                  <a:cubicBezTo>
                    <a:pt x="38308" y="7292"/>
                    <a:pt x="38343" y="7278"/>
                    <a:pt x="38369" y="7237"/>
                  </a:cubicBezTo>
                  <a:cubicBezTo>
                    <a:pt x="38453" y="7070"/>
                    <a:pt x="38369" y="6903"/>
                    <a:pt x="38286" y="6779"/>
                  </a:cubicBezTo>
                  <a:cubicBezTo>
                    <a:pt x="38158" y="6568"/>
                    <a:pt x="37907" y="6444"/>
                    <a:pt x="37824" y="6193"/>
                  </a:cubicBezTo>
                  <a:cubicBezTo>
                    <a:pt x="37872" y="6174"/>
                    <a:pt x="37917" y="6166"/>
                    <a:pt x="37961" y="6166"/>
                  </a:cubicBezTo>
                  <a:cubicBezTo>
                    <a:pt x="38108" y="6166"/>
                    <a:pt x="38230" y="6262"/>
                    <a:pt x="38326" y="6360"/>
                  </a:cubicBezTo>
                  <a:cubicBezTo>
                    <a:pt x="38493" y="6528"/>
                    <a:pt x="38704" y="6611"/>
                    <a:pt x="38871" y="6735"/>
                  </a:cubicBezTo>
                  <a:cubicBezTo>
                    <a:pt x="38958" y="6788"/>
                    <a:pt x="39030" y="6819"/>
                    <a:pt x="39091" y="6819"/>
                  </a:cubicBezTo>
                  <a:cubicBezTo>
                    <a:pt x="39177" y="6819"/>
                    <a:pt x="39241" y="6758"/>
                    <a:pt x="39290" y="6611"/>
                  </a:cubicBezTo>
                  <a:cubicBezTo>
                    <a:pt x="39290" y="6444"/>
                    <a:pt x="39414" y="6277"/>
                    <a:pt x="39581" y="6193"/>
                  </a:cubicBezTo>
                  <a:cubicBezTo>
                    <a:pt x="39916" y="6026"/>
                    <a:pt x="39792" y="5815"/>
                    <a:pt x="39624" y="5607"/>
                  </a:cubicBezTo>
                  <a:cubicBezTo>
                    <a:pt x="39497" y="5480"/>
                    <a:pt x="39330" y="5313"/>
                    <a:pt x="39246" y="5145"/>
                  </a:cubicBezTo>
                  <a:cubicBezTo>
                    <a:pt x="39122" y="4938"/>
                    <a:pt x="39122" y="4727"/>
                    <a:pt x="39330" y="4519"/>
                  </a:cubicBezTo>
                  <a:cubicBezTo>
                    <a:pt x="39416" y="4470"/>
                    <a:pt x="39484" y="4450"/>
                    <a:pt x="39541" y="4450"/>
                  </a:cubicBezTo>
                  <a:cubicBezTo>
                    <a:pt x="39677" y="4450"/>
                    <a:pt x="39744" y="4568"/>
                    <a:pt x="39832" y="4687"/>
                  </a:cubicBezTo>
                  <a:cubicBezTo>
                    <a:pt x="39959" y="4811"/>
                    <a:pt x="40083" y="4978"/>
                    <a:pt x="40210" y="5145"/>
                  </a:cubicBezTo>
                  <a:cubicBezTo>
                    <a:pt x="40309" y="5246"/>
                    <a:pt x="40429" y="5299"/>
                    <a:pt x="40544" y="5299"/>
                  </a:cubicBezTo>
                  <a:cubicBezTo>
                    <a:pt x="40670" y="5299"/>
                    <a:pt x="40792" y="5236"/>
                    <a:pt x="40880" y="5105"/>
                  </a:cubicBezTo>
                  <a:cubicBezTo>
                    <a:pt x="40920" y="5022"/>
                    <a:pt x="41004" y="4894"/>
                    <a:pt x="41087" y="4894"/>
                  </a:cubicBezTo>
                  <a:cubicBezTo>
                    <a:pt x="41156" y="4923"/>
                    <a:pt x="41217" y="4935"/>
                    <a:pt x="41273" y="4935"/>
                  </a:cubicBezTo>
                  <a:cubicBezTo>
                    <a:pt x="41629" y="4935"/>
                    <a:pt x="41773" y="4436"/>
                    <a:pt x="42135" y="4436"/>
                  </a:cubicBezTo>
                  <a:cubicBezTo>
                    <a:pt x="42259" y="4392"/>
                    <a:pt x="42135" y="4268"/>
                    <a:pt x="42091" y="4225"/>
                  </a:cubicBezTo>
                  <a:cubicBezTo>
                    <a:pt x="41688" y="3931"/>
                    <a:pt x="41412" y="3442"/>
                    <a:pt x="40896" y="3442"/>
                  </a:cubicBezTo>
                  <a:cubicBezTo>
                    <a:pt x="40825" y="3442"/>
                    <a:pt x="40750" y="3452"/>
                    <a:pt x="40669" y="3472"/>
                  </a:cubicBezTo>
                  <a:cubicBezTo>
                    <a:pt x="40501" y="3472"/>
                    <a:pt x="40378" y="3304"/>
                    <a:pt x="40294" y="3181"/>
                  </a:cubicBezTo>
                  <a:cubicBezTo>
                    <a:pt x="40210" y="3053"/>
                    <a:pt x="40334" y="2970"/>
                    <a:pt x="40418" y="2930"/>
                  </a:cubicBezTo>
                  <a:cubicBezTo>
                    <a:pt x="40669" y="2802"/>
                    <a:pt x="40752" y="2551"/>
                    <a:pt x="40712" y="2300"/>
                  </a:cubicBezTo>
                  <a:cubicBezTo>
                    <a:pt x="40669" y="2049"/>
                    <a:pt x="40461" y="1882"/>
                    <a:pt x="40167" y="1842"/>
                  </a:cubicBezTo>
                  <a:cubicBezTo>
                    <a:pt x="39713" y="1842"/>
                    <a:pt x="39464" y="1363"/>
                    <a:pt x="39019" y="1363"/>
                  </a:cubicBezTo>
                  <a:cubicBezTo>
                    <a:pt x="38972" y="1363"/>
                    <a:pt x="38923" y="1368"/>
                    <a:pt x="38871" y="1380"/>
                  </a:cubicBezTo>
                  <a:cubicBezTo>
                    <a:pt x="38828" y="1380"/>
                    <a:pt x="38744" y="1256"/>
                    <a:pt x="38704" y="1212"/>
                  </a:cubicBezTo>
                  <a:cubicBezTo>
                    <a:pt x="38537" y="1005"/>
                    <a:pt x="38369" y="794"/>
                    <a:pt x="38242" y="627"/>
                  </a:cubicBezTo>
                  <a:cubicBezTo>
                    <a:pt x="38118" y="459"/>
                    <a:pt x="37991" y="336"/>
                    <a:pt x="37784" y="336"/>
                  </a:cubicBezTo>
                  <a:cubicBezTo>
                    <a:pt x="37570" y="336"/>
                    <a:pt x="37346" y="324"/>
                    <a:pt x="37121" y="324"/>
                  </a:cubicBezTo>
                  <a:cubicBezTo>
                    <a:pt x="36905" y="324"/>
                    <a:pt x="36690" y="335"/>
                    <a:pt x="36485" y="376"/>
                  </a:cubicBezTo>
                  <a:cubicBezTo>
                    <a:pt x="36422" y="376"/>
                    <a:pt x="36369" y="387"/>
                    <a:pt x="36321" y="387"/>
                  </a:cubicBezTo>
                  <a:cubicBezTo>
                    <a:pt x="36276" y="387"/>
                    <a:pt x="36235" y="377"/>
                    <a:pt x="36194" y="336"/>
                  </a:cubicBezTo>
                  <a:cubicBezTo>
                    <a:pt x="36104" y="223"/>
                    <a:pt x="36002" y="183"/>
                    <a:pt x="35888" y="183"/>
                  </a:cubicBezTo>
                  <a:cubicBezTo>
                    <a:pt x="35789" y="183"/>
                    <a:pt x="35681" y="213"/>
                    <a:pt x="35564" y="252"/>
                  </a:cubicBezTo>
                  <a:cubicBezTo>
                    <a:pt x="34979" y="376"/>
                    <a:pt x="34393" y="543"/>
                    <a:pt x="33934" y="1005"/>
                  </a:cubicBezTo>
                  <a:cubicBezTo>
                    <a:pt x="33851" y="754"/>
                    <a:pt x="33934" y="627"/>
                    <a:pt x="34142" y="503"/>
                  </a:cubicBezTo>
                  <a:cubicBezTo>
                    <a:pt x="34226" y="419"/>
                    <a:pt x="34436" y="419"/>
                    <a:pt x="34393" y="252"/>
                  </a:cubicBezTo>
                  <a:cubicBezTo>
                    <a:pt x="34351" y="168"/>
                    <a:pt x="34288" y="147"/>
                    <a:pt x="34215" y="147"/>
                  </a:cubicBezTo>
                  <a:cubicBezTo>
                    <a:pt x="34142" y="147"/>
                    <a:pt x="34058" y="168"/>
                    <a:pt x="33974" y="168"/>
                  </a:cubicBezTo>
                  <a:cubicBezTo>
                    <a:pt x="33891" y="168"/>
                    <a:pt x="33807" y="208"/>
                    <a:pt x="33723" y="252"/>
                  </a:cubicBezTo>
                  <a:cubicBezTo>
                    <a:pt x="33014" y="419"/>
                    <a:pt x="32428" y="794"/>
                    <a:pt x="31842" y="1296"/>
                  </a:cubicBezTo>
                  <a:cubicBezTo>
                    <a:pt x="31591" y="1507"/>
                    <a:pt x="31631" y="1715"/>
                    <a:pt x="31675" y="1966"/>
                  </a:cubicBezTo>
                  <a:cubicBezTo>
                    <a:pt x="31675" y="2156"/>
                    <a:pt x="31819" y="2179"/>
                    <a:pt x="31979" y="2179"/>
                  </a:cubicBezTo>
                  <a:cubicBezTo>
                    <a:pt x="32030" y="2179"/>
                    <a:pt x="32083" y="2176"/>
                    <a:pt x="32134" y="2176"/>
                  </a:cubicBezTo>
                  <a:cubicBezTo>
                    <a:pt x="32261" y="2217"/>
                    <a:pt x="32385" y="2260"/>
                    <a:pt x="32512" y="2260"/>
                  </a:cubicBezTo>
                  <a:cubicBezTo>
                    <a:pt x="32719" y="2260"/>
                    <a:pt x="32803" y="2344"/>
                    <a:pt x="32636" y="2551"/>
                  </a:cubicBezTo>
                  <a:cubicBezTo>
                    <a:pt x="32177" y="3221"/>
                    <a:pt x="31464" y="3555"/>
                    <a:pt x="30755" y="3934"/>
                  </a:cubicBezTo>
                  <a:cubicBezTo>
                    <a:pt x="30721" y="3944"/>
                    <a:pt x="30693" y="3949"/>
                    <a:pt x="30670" y="3949"/>
                  </a:cubicBezTo>
                  <a:cubicBezTo>
                    <a:pt x="30606" y="3949"/>
                    <a:pt x="30576" y="3911"/>
                    <a:pt x="30544" y="3850"/>
                  </a:cubicBezTo>
                  <a:cubicBezTo>
                    <a:pt x="30503" y="3723"/>
                    <a:pt x="30460" y="3639"/>
                    <a:pt x="30544" y="3555"/>
                  </a:cubicBezTo>
                  <a:cubicBezTo>
                    <a:pt x="30627" y="3472"/>
                    <a:pt x="30755" y="3432"/>
                    <a:pt x="30838" y="3348"/>
                  </a:cubicBezTo>
                  <a:cubicBezTo>
                    <a:pt x="31006" y="3221"/>
                    <a:pt x="30962" y="3053"/>
                    <a:pt x="30922" y="2886"/>
                  </a:cubicBezTo>
                  <a:cubicBezTo>
                    <a:pt x="30884" y="2779"/>
                    <a:pt x="30849" y="2670"/>
                    <a:pt x="30733" y="2670"/>
                  </a:cubicBezTo>
                  <a:cubicBezTo>
                    <a:pt x="30714" y="2670"/>
                    <a:pt x="30694" y="2673"/>
                    <a:pt x="30671" y="2679"/>
                  </a:cubicBezTo>
                  <a:cubicBezTo>
                    <a:pt x="30630" y="2682"/>
                    <a:pt x="30593" y="2684"/>
                    <a:pt x="30559" y="2684"/>
                  </a:cubicBezTo>
                  <a:cubicBezTo>
                    <a:pt x="30238" y="2684"/>
                    <a:pt x="30177" y="2515"/>
                    <a:pt x="30252" y="2176"/>
                  </a:cubicBezTo>
                  <a:cubicBezTo>
                    <a:pt x="30293" y="2009"/>
                    <a:pt x="30209" y="1882"/>
                    <a:pt x="30209" y="1758"/>
                  </a:cubicBezTo>
                  <a:cubicBezTo>
                    <a:pt x="30085" y="1172"/>
                    <a:pt x="30252" y="921"/>
                    <a:pt x="30838" y="878"/>
                  </a:cubicBezTo>
                  <a:cubicBezTo>
                    <a:pt x="31591" y="838"/>
                    <a:pt x="32177" y="459"/>
                    <a:pt x="32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2"/>
            <p:cNvSpPr/>
            <p:nvPr/>
          </p:nvSpPr>
          <p:spPr>
            <a:xfrm flipH="1">
              <a:off x="7450957" y="2937189"/>
              <a:ext cx="195804" cy="71855"/>
            </a:xfrm>
            <a:custGeom>
              <a:avLst/>
              <a:gdLst/>
              <a:ahLst/>
              <a:cxnLst/>
              <a:rect l="l" t="t" r="r" b="b"/>
              <a:pathLst>
                <a:path w="6153" h="2258" extrusionOk="0">
                  <a:moveTo>
                    <a:pt x="1291" y="0"/>
                  </a:moveTo>
                  <a:cubicBezTo>
                    <a:pt x="887" y="0"/>
                    <a:pt x="500" y="86"/>
                    <a:pt x="211" y="490"/>
                  </a:cubicBezTo>
                  <a:cubicBezTo>
                    <a:pt x="44" y="700"/>
                    <a:pt x="0" y="908"/>
                    <a:pt x="128" y="1035"/>
                  </a:cubicBezTo>
                  <a:cubicBezTo>
                    <a:pt x="176" y="1107"/>
                    <a:pt x="220" y="1134"/>
                    <a:pt x="261" y="1134"/>
                  </a:cubicBezTo>
                  <a:cubicBezTo>
                    <a:pt x="363" y="1134"/>
                    <a:pt x="443" y="968"/>
                    <a:pt x="503" y="908"/>
                  </a:cubicBezTo>
                  <a:cubicBezTo>
                    <a:pt x="630" y="824"/>
                    <a:pt x="754" y="700"/>
                    <a:pt x="797" y="573"/>
                  </a:cubicBezTo>
                  <a:cubicBezTo>
                    <a:pt x="929" y="375"/>
                    <a:pt x="1114" y="256"/>
                    <a:pt x="1288" y="256"/>
                  </a:cubicBezTo>
                  <a:cubicBezTo>
                    <a:pt x="1334" y="256"/>
                    <a:pt x="1379" y="264"/>
                    <a:pt x="1423" y="282"/>
                  </a:cubicBezTo>
                  <a:cubicBezTo>
                    <a:pt x="1925" y="573"/>
                    <a:pt x="2471" y="657"/>
                    <a:pt x="2973" y="868"/>
                  </a:cubicBezTo>
                  <a:cubicBezTo>
                    <a:pt x="3348" y="992"/>
                    <a:pt x="3559" y="1202"/>
                    <a:pt x="3559" y="1621"/>
                  </a:cubicBezTo>
                  <a:cubicBezTo>
                    <a:pt x="3559" y="1745"/>
                    <a:pt x="3642" y="1872"/>
                    <a:pt x="3642" y="1956"/>
                  </a:cubicBezTo>
                  <a:cubicBezTo>
                    <a:pt x="3642" y="2165"/>
                    <a:pt x="3728" y="2258"/>
                    <a:pt x="3879" y="2258"/>
                  </a:cubicBezTo>
                  <a:cubicBezTo>
                    <a:pt x="3909" y="2258"/>
                    <a:pt x="3942" y="2254"/>
                    <a:pt x="3977" y="2247"/>
                  </a:cubicBezTo>
                  <a:cubicBezTo>
                    <a:pt x="4479" y="2247"/>
                    <a:pt x="4981" y="2247"/>
                    <a:pt x="5483" y="2163"/>
                  </a:cubicBezTo>
                  <a:cubicBezTo>
                    <a:pt x="5734" y="2123"/>
                    <a:pt x="6025" y="2039"/>
                    <a:pt x="6153" y="1788"/>
                  </a:cubicBezTo>
                  <a:cubicBezTo>
                    <a:pt x="6069" y="1661"/>
                    <a:pt x="5985" y="1661"/>
                    <a:pt x="5902" y="1621"/>
                  </a:cubicBezTo>
                  <a:cubicBezTo>
                    <a:pt x="5356" y="1537"/>
                    <a:pt x="4981" y="1243"/>
                    <a:pt x="4687" y="868"/>
                  </a:cubicBezTo>
                  <a:cubicBezTo>
                    <a:pt x="4519" y="657"/>
                    <a:pt x="4312" y="533"/>
                    <a:pt x="4061" y="449"/>
                  </a:cubicBezTo>
                  <a:cubicBezTo>
                    <a:pt x="3348" y="198"/>
                    <a:pt x="2638" y="71"/>
                    <a:pt x="1841" y="31"/>
                  </a:cubicBezTo>
                  <a:cubicBezTo>
                    <a:pt x="1659" y="17"/>
                    <a:pt x="1474" y="0"/>
                    <a:pt x="1291" y="0"/>
                  </a:cubicBezTo>
                  <a:close/>
                </a:path>
              </a:pathLst>
            </a:custGeom>
            <a:solidFill>
              <a:srgbClr val="93C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2"/>
            <p:cNvSpPr/>
            <p:nvPr/>
          </p:nvSpPr>
          <p:spPr>
            <a:xfrm flipH="1">
              <a:off x="7344449" y="3002425"/>
              <a:ext cx="121244" cy="54957"/>
            </a:xfrm>
            <a:custGeom>
              <a:avLst/>
              <a:gdLst/>
              <a:ahLst/>
              <a:cxnLst/>
              <a:rect l="l" t="t" r="r" b="b"/>
              <a:pathLst>
                <a:path w="3810" h="1727" extrusionOk="0">
                  <a:moveTo>
                    <a:pt x="1250" y="1"/>
                  </a:moveTo>
                  <a:cubicBezTo>
                    <a:pt x="1172" y="1"/>
                    <a:pt x="1146" y="50"/>
                    <a:pt x="1172" y="240"/>
                  </a:cubicBezTo>
                  <a:cubicBezTo>
                    <a:pt x="1216" y="950"/>
                    <a:pt x="1172" y="950"/>
                    <a:pt x="463" y="993"/>
                  </a:cubicBezTo>
                  <a:lnTo>
                    <a:pt x="295" y="993"/>
                  </a:lnTo>
                  <a:cubicBezTo>
                    <a:pt x="128" y="1077"/>
                    <a:pt x="1" y="1161"/>
                    <a:pt x="1" y="1285"/>
                  </a:cubicBezTo>
                  <a:cubicBezTo>
                    <a:pt x="1" y="1434"/>
                    <a:pt x="85" y="1456"/>
                    <a:pt x="179" y="1456"/>
                  </a:cubicBezTo>
                  <a:cubicBezTo>
                    <a:pt x="217" y="1456"/>
                    <a:pt x="258" y="1452"/>
                    <a:pt x="295" y="1452"/>
                  </a:cubicBezTo>
                  <a:cubicBezTo>
                    <a:pt x="463" y="1495"/>
                    <a:pt x="630" y="1495"/>
                    <a:pt x="797" y="1495"/>
                  </a:cubicBezTo>
                  <a:cubicBezTo>
                    <a:pt x="911" y="1472"/>
                    <a:pt x="1050" y="1399"/>
                    <a:pt x="1180" y="1399"/>
                  </a:cubicBezTo>
                  <a:cubicBezTo>
                    <a:pt x="1289" y="1399"/>
                    <a:pt x="1391" y="1449"/>
                    <a:pt x="1467" y="1619"/>
                  </a:cubicBezTo>
                  <a:cubicBezTo>
                    <a:pt x="1484" y="1693"/>
                    <a:pt x="1559" y="1727"/>
                    <a:pt x="1645" y="1727"/>
                  </a:cubicBezTo>
                  <a:cubicBezTo>
                    <a:pt x="1753" y="1727"/>
                    <a:pt x="1878" y="1673"/>
                    <a:pt x="1925" y="1579"/>
                  </a:cubicBezTo>
                  <a:cubicBezTo>
                    <a:pt x="2220" y="1117"/>
                    <a:pt x="2722" y="1201"/>
                    <a:pt x="3097" y="1161"/>
                  </a:cubicBezTo>
                  <a:lnTo>
                    <a:pt x="3642" y="1161"/>
                  </a:lnTo>
                  <a:cubicBezTo>
                    <a:pt x="3766" y="1161"/>
                    <a:pt x="3810" y="1117"/>
                    <a:pt x="3810" y="950"/>
                  </a:cubicBezTo>
                  <a:cubicBezTo>
                    <a:pt x="3733" y="644"/>
                    <a:pt x="3026" y="57"/>
                    <a:pt x="2650" y="57"/>
                  </a:cubicBezTo>
                  <a:cubicBezTo>
                    <a:pt x="2615" y="57"/>
                    <a:pt x="2583" y="62"/>
                    <a:pt x="2555" y="73"/>
                  </a:cubicBezTo>
                  <a:cubicBezTo>
                    <a:pt x="2388" y="140"/>
                    <a:pt x="2234" y="167"/>
                    <a:pt x="2085" y="167"/>
                  </a:cubicBezTo>
                  <a:cubicBezTo>
                    <a:pt x="1862" y="167"/>
                    <a:pt x="1650" y="106"/>
                    <a:pt x="1423" y="29"/>
                  </a:cubicBezTo>
                  <a:cubicBezTo>
                    <a:pt x="1350" y="15"/>
                    <a:pt x="1292" y="1"/>
                    <a:pt x="1250" y="1"/>
                  </a:cubicBezTo>
                  <a:close/>
                </a:path>
              </a:pathLst>
            </a:custGeom>
            <a:solidFill>
              <a:srgbClr val="93C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2"/>
            <p:cNvSpPr/>
            <p:nvPr/>
          </p:nvSpPr>
          <p:spPr>
            <a:xfrm flipH="1">
              <a:off x="6456449" y="1886324"/>
              <a:ext cx="308901" cy="254103"/>
            </a:xfrm>
            <a:custGeom>
              <a:avLst/>
              <a:gdLst/>
              <a:ahLst/>
              <a:cxnLst/>
              <a:rect l="l" t="t" r="r" b="b"/>
              <a:pathLst>
                <a:path w="9707" h="7985" extrusionOk="0">
                  <a:moveTo>
                    <a:pt x="1255" y="1"/>
                  </a:moveTo>
                  <a:cubicBezTo>
                    <a:pt x="1172" y="168"/>
                    <a:pt x="1048" y="336"/>
                    <a:pt x="921" y="503"/>
                  </a:cubicBezTo>
                  <a:cubicBezTo>
                    <a:pt x="837" y="587"/>
                    <a:pt x="753" y="627"/>
                    <a:pt x="797" y="754"/>
                  </a:cubicBezTo>
                  <a:cubicBezTo>
                    <a:pt x="837" y="838"/>
                    <a:pt x="964" y="838"/>
                    <a:pt x="1048" y="838"/>
                  </a:cubicBezTo>
                  <a:cubicBezTo>
                    <a:pt x="1080" y="833"/>
                    <a:pt x="1110" y="831"/>
                    <a:pt x="1141" y="831"/>
                  </a:cubicBezTo>
                  <a:cubicBezTo>
                    <a:pt x="1386" y="831"/>
                    <a:pt x="1582" y="980"/>
                    <a:pt x="1841" y="1129"/>
                  </a:cubicBezTo>
                  <a:cubicBezTo>
                    <a:pt x="1506" y="1172"/>
                    <a:pt x="1215" y="1256"/>
                    <a:pt x="921" y="1296"/>
                  </a:cubicBezTo>
                  <a:cubicBezTo>
                    <a:pt x="629" y="1340"/>
                    <a:pt x="713" y="1591"/>
                    <a:pt x="713" y="1758"/>
                  </a:cubicBezTo>
                  <a:cubicBezTo>
                    <a:pt x="713" y="1893"/>
                    <a:pt x="761" y="1931"/>
                    <a:pt x="825" y="1931"/>
                  </a:cubicBezTo>
                  <a:cubicBezTo>
                    <a:pt x="880" y="1931"/>
                    <a:pt x="947" y="1902"/>
                    <a:pt x="1004" y="1882"/>
                  </a:cubicBezTo>
                  <a:cubicBezTo>
                    <a:pt x="1172" y="1842"/>
                    <a:pt x="1339" y="1798"/>
                    <a:pt x="1466" y="1758"/>
                  </a:cubicBezTo>
                  <a:cubicBezTo>
                    <a:pt x="1550" y="1758"/>
                    <a:pt x="1634" y="1758"/>
                    <a:pt x="1634" y="1798"/>
                  </a:cubicBezTo>
                  <a:cubicBezTo>
                    <a:pt x="1674" y="1842"/>
                    <a:pt x="1634" y="1925"/>
                    <a:pt x="1634" y="2009"/>
                  </a:cubicBezTo>
                  <a:cubicBezTo>
                    <a:pt x="1550" y="2133"/>
                    <a:pt x="1423" y="2133"/>
                    <a:pt x="1299" y="2133"/>
                  </a:cubicBezTo>
                  <a:cubicBezTo>
                    <a:pt x="1004" y="2177"/>
                    <a:pt x="797" y="2344"/>
                    <a:pt x="586" y="2551"/>
                  </a:cubicBezTo>
                  <a:cubicBezTo>
                    <a:pt x="211" y="2970"/>
                    <a:pt x="168" y="3388"/>
                    <a:pt x="127" y="3850"/>
                  </a:cubicBezTo>
                  <a:cubicBezTo>
                    <a:pt x="0" y="5022"/>
                    <a:pt x="168" y="6150"/>
                    <a:pt x="629" y="7237"/>
                  </a:cubicBezTo>
                  <a:cubicBezTo>
                    <a:pt x="664" y="7309"/>
                    <a:pt x="701" y="7414"/>
                    <a:pt x="790" y="7414"/>
                  </a:cubicBezTo>
                  <a:cubicBezTo>
                    <a:pt x="804" y="7414"/>
                    <a:pt x="820" y="7411"/>
                    <a:pt x="837" y="7405"/>
                  </a:cubicBezTo>
                  <a:cubicBezTo>
                    <a:pt x="1299" y="7405"/>
                    <a:pt x="1634" y="7656"/>
                    <a:pt x="1968" y="7867"/>
                  </a:cubicBezTo>
                  <a:cubicBezTo>
                    <a:pt x="2102" y="7947"/>
                    <a:pt x="2275" y="7985"/>
                    <a:pt x="2456" y="7985"/>
                  </a:cubicBezTo>
                  <a:cubicBezTo>
                    <a:pt x="2840" y="7985"/>
                    <a:pt x="3260" y="7816"/>
                    <a:pt x="3431" y="7532"/>
                  </a:cubicBezTo>
                  <a:cubicBezTo>
                    <a:pt x="3933" y="6819"/>
                    <a:pt x="4519" y="6150"/>
                    <a:pt x="5148" y="5564"/>
                  </a:cubicBezTo>
                  <a:cubicBezTo>
                    <a:pt x="5272" y="5440"/>
                    <a:pt x="5399" y="5356"/>
                    <a:pt x="5483" y="5189"/>
                  </a:cubicBezTo>
                  <a:cubicBezTo>
                    <a:pt x="5607" y="4771"/>
                    <a:pt x="5985" y="4603"/>
                    <a:pt x="6360" y="4520"/>
                  </a:cubicBezTo>
                  <a:cubicBezTo>
                    <a:pt x="6862" y="4352"/>
                    <a:pt x="7407" y="4268"/>
                    <a:pt x="7950" y="4185"/>
                  </a:cubicBezTo>
                  <a:cubicBezTo>
                    <a:pt x="8495" y="4058"/>
                    <a:pt x="8997" y="3890"/>
                    <a:pt x="9456" y="3556"/>
                  </a:cubicBezTo>
                  <a:cubicBezTo>
                    <a:pt x="9540" y="3472"/>
                    <a:pt x="9623" y="3432"/>
                    <a:pt x="9707" y="3348"/>
                  </a:cubicBezTo>
                  <a:cubicBezTo>
                    <a:pt x="7113" y="1798"/>
                    <a:pt x="4268" y="670"/>
                    <a:pt x="12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2"/>
            <p:cNvSpPr/>
            <p:nvPr/>
          </p:nvSpPr>
          <p:spPr>
            <a:xfrm flipH="1">
              <a:off x="6010366" y="2481304"/>
              <a:ext cx="364845" cy="856312"/>
            </a:xfrm>
            <a:custGeom>
              <a:avLst/>
              <a:gdLst/>
              <a:ahLst/>
              <a:cxnLst/>
              <a:rect l="l" t="t" r="r" b="b"/>
              <a:pathLst>
                <a:path w="11465" h="26909" extrusionOk="0">
                  <a:moveTo>
                    <a:pt x="6819" y="0"/>
                  </a:moveTo>
                  <a:cubicBezTo>
                    <a:pt x="6672" y="0"/>
                    <a:pt x="6522" y="42"/>
                    <a:pt x="6360" y="172"/>
                  </a:cubicBezTo>
                  <a:cubicBezTo>
                    <a:pt x="6150" y="339"/>
                    <a:pt x="6026" y="423"/>
                    <a:pt x="6066" y="634"/>
                  </a:cubicBezTo>
                  <a:cubicBezTo>
                    <a:pt x="6277" y="1343"/>
                    <a:pt x="6193" y="2013"/>
                    <a:pt x="5858" y="2682"/>
                  </a:cubicBezTo>
                  <a:cubicBezTo>
                    <a:pt x="5691" y="2977"/>
                    <a:pt x="5607" y="3311"/>
                    <a:pt x="5858" y="3646"/>
                  </a:cubicBezTo>
                  <a:cubicBezTo>
                    <a:pt x="5982" y="3813"/>
                    <a:pt x="6026" y="4021"/>
                    <a:pt x="5942" y="4232"/>
                  </a:cubicBezTo>
                  <a:cubicBezTo>
                    <a:pt x="5834" y="4478"/>
                    <a:pt x="5909" y="4576"/>
                    <a:pt x="6086" y="4576"/>
                  </a:cubicBezTo>
                  <a:cubicBezTo>
                    <a:pt x="6119" y="4576"/>
                    <a:pt x="6154" y="4573"/>
                    <a:pt x="6193" y="4567"/>
                  </a:cubicBezTo>
                  <a:cubicBezTo>
                    <a:pt x="6317" y="4567"/>
                    <a:pt x="6444" y="4523"/>
                    <a:pt x="6568" y="4483"/>
                  </a:cubicBezTo>
                  <a:cubicBezTo>
                    <a:pt x="6663" y="4442"/>
                    <a:pt x="6754" y="4418"/>
                    <a:pt x="6837" y="4418"/>
                  </a:cubicBezTo>
                  <a:cubicBezTo>
                    <a:pt x="7012" y="4418"/>
                    <a:pt x="7154" y="4520"/>
                    <a:pt x="7237" y="4774"/>
                  </a:cubicBezTo>
                  <a:cubicBezTo>
                    <a:pt x="7321" y="4941"/>
                    <a:pt x="7405" y="5109"/>
                    <a:pt x="7572" y="5236"/>
                  </a:cubicBezTo>
                  <a:cubicBezTo>
                    <a:pt x="7616" y="5276"/>
                    <a:pt x="7656" y="5360"/>
                    <a:pt x="7616" y="5444"/>
                  </a:cubicBezTo>
                  <a:cubicBezTo>
                    <a:pt x="7321" y="5989"/>
                    <a:pt x="7154" y="6575"/>
                    <a:pt x="6528" y="6910"/>
                  </a:cubicBezTo>
                  <a:cubicBezTo>
                    <a:pt x="6360" y="6993"/>
                    <a:pt x="6150" y="7117"/>
                    <a:pt x="5982" y="7244"/>
                  </a:cubicBezTo>
                  <a:cubicBezTo>
                    <a:pt x="5356" y="7746"/>
                    <a:pt x="5022" y="8372"/>
                    <a:pt x="5145" y="9209"/>
                  </a:cubicBezTo>
                  <a:cubicBezTo>
                    <a:pt x="5189" y="9336"/>
                    <a:pt x="5189" y="9420"/>
                    <a:pt x="5105" y="9504"/>
                  </a:cubicBezTo>
                  <a:cubicBezTo>
                    <a:pt x="4560" y="10046"/>
                    <a:pt x="4101" y="10675"/>
                    <a:pt x="3304" y="10842"/>
                  </a:cubicBezTo>
                  <a:cubicBezTo>
                    <a:pt x="3181" y="10883"/>
                    <a:pt x="3097" y="10966"/>
                    <a:pt x="3053" y="11094"/>
                  </a:cubicBezTo>
                  <a:cubicBezTo>
                    <a:pt x="2886" y="11428"/>
                    <a:pt x="2595" y="11719"/>
                    <a:pt x="2344" y="11970"/>
                  </a:cubicBezTo>
                  <a:cubicBezTo>
                    <a:pt x="2093" y="12222"/>
                    <a:pt x="1882" y="12473"/>
                    <a:pt x="1925" y="12851"/>
                  </a:cubicBezTo>
                  <a:cubicBezTo>
                    <a:pt x="1966" y="13018"/>
                    <a:pt x="1842" y="13058"/>
                    <a:pt x="1758" y="13185"/>
                  </a:cubicBezTo>
                  <a:cubicBezTo>
                    <a:pt x="1547" y="13437"/>
                    <a:pt x="1172" y="13520"/>
                    <a:pt x="1129" y="13939"/>
                  </a:cubicBezTo>
                  <a:cubicBezTo>
                    <a:pt x="1089" y="14397"/>
                    <a:pt x="878" y="14775"/>
                    <a:pt x="587" y="15110"/>
                  </a:cubicBezTo>
                  <a:cubicBezTo>
                    <a:pt x="419" y="15318"/>
                    <a:pt x="419" y="15569"/>
                    <a:pt x="587" y="15820"/>
                  </a:cubicBezTo>
                  <a:cubicBezTo>
                    <a:pt x="670" y="15947"/>
                    <a:pt x="754" y="16154"/>
                    <a:pt x="838" y="16322"/>
                  </a:cubicBezTo>
                  <a:cubicBezTo>
                    <a:pt x="921" y="16405"/>
                    <a:pt x="961" y="16489"/>
                    <a:pt x="878" y="16533"/>
                  </a:cubicBezTo>
                  <a:cubicBezTo>
                    <a:pt x="670" y="16700"/>
                    <a:pt x="754" y="16867"/>
                    <a:pt x="838" y="17035"/>
                  </a:cubicBezTo>
                  <a:cubicBezTo>
                    <a:pt x="921" y="17159"/>
                    <a:pt x="921" y="17326"/>
                    <a:pt x="961" y="17453"/>
                  </a:cubicBezTo>
                  <a:cubicBezTo>
                    <a:pt x="1045" y="18079"/>
                    <a:pt x="710" y="18625"/>
                    <a:pt x="587" y="19210"/>
                  </a:cubicBezTo>
                  <a:cubicBezTo>
                    <a:pt x="543" y="19461"/>
                    <a:pt x="503" y="19712"/>
                    <a:pt x="208" y="19836"/>
                  </a:cubicBezTo>
                  <a:cubicBezTo>
                    <a:pt x="85" y="19920"/>
                    <a:pt x="1" y="20087"/>
                    <a:pt x="168" y="20214"/>
                  </a:cubicBezTo>
                  <a:cubicBezTo>
                    <a:pt x="587" y="20506"/>
                    <a:pt x="543" y="20840"/>
                    <a:pt x="419" y="21219"/>
                  </a:cubicBezTo>
                  <a:cubicBezTo>
                    <a:pt x="336" y="21510"/>
                    <a:pt x="670" y="22179"/>
                    <a:pt x="961" y="22306"/>
                  </a:cubicBezTo>
                  <a:cubicBezTo>
                    <a:pt x="1798" y="22681"/>
                    <a:pt x="2260" y="23394"/>
                    <a:pt x="2551" y="24231"/>
                  </a:cubicBezTo>
                  <a:cubicBezTo>
                    <a:pt x="2719" y="24606"/>
                    <a:pt x="2802" y="24941"/>
                    <a:pt x="3137" y="25235"/>
                  </a:cubicBezTo>
                  <a:cubicBezTo>
                    <a:pt x="3890" y="25861"/>
                    <a:pt x="4727" y="26323"/>
                    <a:pt x="5480" y="26909"/>
                  </a:cubicBezTo>
                  <a:cubicBezTo>
                    <a:pt x="9206" y="22055"/>
                    <a:pt x="11465" y="15987"/>
                    <a:pt x="11465" y="9376"/>
                  </a:cubicBezTo>
                  <a:cubicBezTo>
                    <a:pt x="11465" y="7914"/>
                    <a:pt x="11338" y="6491"/>
                    <a:pt x="11130" y="5109"/>
                  </a:cubicBezTo>
                  <a:cubicBezTo>
                    <a:pt x="10963" y="5152"/>
                    <a:pt x="10795" y="5276"/>
                    <a:pt x="10628" y="5403"/>
                  </a:cubicBezTo>
                  <a:cubicBezTo>
                    <a:pt x="10278" y="5751"/>
                    <a:pt x="9930" y="5979"/>
                    <a:pt x="9491" y="5979"/>
                  </a:cubicBezTo>
                  <a:cubicBezTo>
                    <a:pt x="9350" y="5979"/>
                    <a:pt x="9200" y="5956"/>
                    <a:pt x="9038" y="5905"/>
                  </a:cubicBezTo>
                  <a:cubicBezTo>
                    <a:pt x="8992" y="5887"/>
                    <a:pt x="8942" y="5881"/>
                    <a:pt x="8890" y="5881"/>
                  </a:cubicBezTo>
                  <a:cubicBezTo>
                    <a:pt x="8774" y="5881"/>
                    <a:pt x="8645" y="5912"/>
                    <a:pt x="8517" y="5912"/>
                  </a:cubicBezTo>
                  <a:cubicBezTo>
                    <a:pt x="8438" y="5912"/>
                    <a:pt x="8360" y="5900"/>
                    <a:pt x="8285" y="5862"/>
                  </a:cubicBezTo>
                  <a:cubicBezTo>
                    <a:pt x="7950" y="5695"/>
                    <a:pt x="7907" y="5403"/>
                    <a:pt x="8201" y="5152"/>
                  </a:cubicBezTo>
                  <a:cubicBezTo>
                    <a:pt x="8536" y="4858"/>
                    <a:pt x="8954" y="4818"/>
                    <a:pt x="9329" y="4734"/>
                  </a:cubicBezTo>
                  <a:cubicBezTo>
                    <a:pt x="9915" y="4567"/>
                    <a:pt x="10377" y="4316"/>
                    <a:pt x="10795" y="3813"/>
                  </a:cubicBezTo>
                  <a:cubicBezTo>
                    <a:pt x="10795" y="3770"/>
                    <a:pt x="10836" y="3730"/>
                    <a:pt x="10879" y="3646"/>
                  </a:cubicBezTo>
                  <a:cubicBezTo>
                    <a:pt x="10628" y="2475"/>
                    <a:pt x="10334" y="1343"/>
                    <a:pt x="9959" y="215"/>
                  </a:cubicBezTo>
                  <a:lnTo>
                    <a:pt x="9831" y="215"/>
                  </a:lnTo>
                  <a:cubicBezTo>
                    <a:pt x="9692" y="223"/>
                    <a:pt x="9551" y="226"/>
                    <a:pt x="9409" y="226"/>
                  </a:cubicBezTo>
                  <a:cubicBezTo>
                    <a:pt x="8786" y="226"/>
                    <a:pt x="8145" y="164"/>
                    <a:pt x="7532" y="132"/>
                  </a:cubicBezTo>
                  <a:cubicBezTo>
                    <a:pt x="7276" y="105"/>
                    <a:pt x="7051" y="0"/>
                    <a:pt x="6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2"/>
            <p:cNvSpPr/>
            <p:nvPr/>
          </p:nvSpPr>
          <p:spPr>
            <a:xfrm flipH="1">
              <a:off x="6701408" y="2970857"/>
              <a:ext cx="1106405" cy="724853"/>
            </a:xfrm>
            <a:custGeom>
              <a:avLst/>
              <a:gdLst/>
              <a:ahLst/>
              <a:cxnLst/>
              <a:rect l="l" t="t" r="r" b="b"/>
              <a:pathLst>
                <a:path w="34768" h="22778" extrusionOk="0">
                  <a:moveTo>
                    <a:pt x="2502" y="0"/>
                  </a:moveTo>
                  <a:cubicBezTo>
                    <a:pt x="1899" y="0"/>
                    <a:pt x="1557" y="246"/>
                    <a:pt x="1339" y="898"/>
                  </a:cubicBezTo>
                  <a:cubicBezTo>
                    <a:pt x="1296" y="1021"/>
                    <a:pt x="1256" y="1189"/>
                    <a:pt x="1212" y="1316"/>
                  </a:cubicBezTo>
                  <a:cubicBezTo>
                    <a:pt x="1172" y="1524"/>
                    <a:pt x="1045" y="1607"/>
                    <a:pt x="837" y="1651"/>
                  </a:cubicBezTo>
                  <a:cubicBezTo>
                    <a:pt x="586" y="1734"/>
                    <a:pt x="292" y="1818"/>
                    <a:pt x="1" y="1902"/>
                  </a:cubicBezTo>
                  <a:cubicBezTo>
                    <a:pt x="375" y="3113"/>
                    <a:pt x="794" y="4328"/>
                    <a:pt x="1296" y="5456"/>
                  </a:cubicBezTo>
                  <a:cubicBezTo>
                    <a:pt x="1674" y="5584"/>
                    <a:pt x="2049" y="5707"/>
                    <a:pt x="2427" y="5791"/>
                  </a:cubicBezTo>
                  <a:cubicBezTo>
                    <a:pt x="2635" y="5791"/>
                    <a:pt x="2718" y="5835"/>
                    <a:pt x="2762" y="6042"/>
                  </a:cubicBezTo>
                  <a:cubicBezTo>
                    <a:pt x="2802" y="6377"/>
                    <a:pt x="2970" y="6628"/>
                    <a:pt x="3180" y="6839"/>
                  </a:cubicBezTo>
                  <a:cubicBezTo>
                    <a:pt x="3388" y="7006"/>
                    <a:pt x="3431" y="7214"/>
                    <a:pt x="3431" y="7465"/>
                  </a:cubicBezTo>
                  <a:cubicBezTo>
                    <a:pt x="3431" y="7592"/>
                    <a:pt x="3388" y="7759"/>
                    <a:pt x="3555" y="7883"/>
                  </a:cubicBezTo>
                  <a:cubicBezTo>
                    <a:pt x="4101" y="8134"/>
                    <a:pt x="4436" y="8680"/>
                    <a:pt x="4854" y="9055"/>
                  </a:cubicBezTo>
                  <a:cubicBezTo>
                    <a:pt x="4929" y="9130"/>
                    <a:pt x="5004" y="9272"/>
                    <a:pt x="5108" y="9272"/>
                  </a:cubicBezTo>
                  <a:cubicBezTo>
                    <a:pt x="5120" y="9272"/>
                    <a:pt x="5132" y="9270"/>
                    <a:pt x="5145" y="9265"/>
                  </a:cubicBezTo>
                  <a:cubicBezTo>
                    <a:pt x="5240" y="9231"/>
                    <a:pt x="5328" y="9216"/>
                    <a:pt x="5410" y="9216"/>
                  </a:cubicBezTo>
                  <a:cubicBezTo>
                    <a:pt x="5727" y="9216"/>
                    <a:pt x="5959" y="9441"/>
                    <a:pt x="6193" y="9640"/>
                  </a:cubicBezTo>
                  <a:cubicBezTo>
                    <a:pt x="6285" y="9735"/>
                    <a:pt x="6380" y="9853"/>
                    <a:pt x="6527" y="9853"/>
                  </a:cubicBezTo>
                  <a:cubicBezTo>
                    <a:pt x="6576" y="9853"/>
                    <a:pt x="6632" y="9840"/>
                    <a:pt x="6695" y="9808"/>
                  </a:cubicBezTo>
                  <a:cubicBezTo>
                    <a:pt x="6946" y="9684"/>
                    <a:pt x="6862" y="9517"/>
                    <a:pt x="6862" y="9306"/>
                  </a:cubicBezTo>
                  <a:cubicBezTo>
                    <a:pt x="6819" y="9055"/>
                    <a:pt x="7070" y="8763"/>
                    <a:pt x="7321" y="8720"/>
                  </a:cubicBezTo>
                  <a:cubicBezTo>
                    <a:pt x="7656" y="8720"/>
                    <a:pt x="7907" y="8931"/>
                    <a:pt x="7907" y="9222"/>
                  </a:cubicBezTo>
                  <a:cubicBezTo>
                    <a:pt x="7950" y="9349"/>
                    <a:pt x="7950" y="9517"/>
                    <a:pt x="8074" y="9600"/>
                  </a:cubicBezTo>
                  <a:cubicBezTo>
                    <a:pt x="8409" y="10019"/>
                    <a:pt x="8409" y="10477"/>
                    <a:pt x="8409" y="10939"/>
                  </a:cubicBezTo>
                  <a:cubicBezTo>
                    <a:pt x="8368" y="11274"/>
                    <a:pt x="8368" y="11565"/>
                    <a:pt x="8409" y="11900"/>
                  </a:cubicBezTo>
                  <a:cubicBezTo>
                    <a:pt x="8409" y="12445"/>
                    <a:pt x="8158" y="12864"/>
                    <a:pt x="7699" y="13155"/>
                  </a:cubicBezTo>
                  <a:cubicBezTo>
                    <a:pt x="7532" y="13282"/>
                    <a:pt x="7448" y="13406"/>
                    <a:pt x="7448" y="13617"/>
                  </a:cubicBezTo>
                  <a:cubicBezTo>
                    <a:pt x="7448" y="13824"/>
                    <a:pt x="7364" y="14035"/>
                    <a:pt x="7113" y="14119"/>
                  </a:cubicBezTo>
                  <a:cubicBezTo>
                    <a:pt x="12342" y="19431"/>
                    <a:pt x="19622" y="22778"/>
                    <a:pt x="27698" y="22778"/>
                  </a:cubicBezTo>
                  <a:cubicBezTo>
                    <a:pt x="29707" y="22778"/>
                    <a:pt x="31631" y="22570"/>
                    <a:pt x="33512" y="22192"/>
                  </a:cubicBezTo>
                  <a:cubicBezTo>
                    <a:pt x="33680" y="21901"/>
                    <a:pt x="33807" y="21650"/>
                    <a:pt x="33891" y="21355"/>
                  </a:cubicBezTo>
                  <a:cubicBezTo>
                    <a:pt x="33974" y="21148"/>
                    <a:pt x="34014" y="20937"/>
                    <a:pt x="34182" y="20770"/>
                  </a:cubicBezTo>
                  <a:cubicBezTo>
                    <a:pt x="34767" y="20060"/>
                    <a:pt x="34265" y="19391"/>
                    <a:pt x="34058" y="18721"/>
                  </a:cubicBezTo>
                  <a:cubicBezTo>
                    <a:pt x="34014" y="18594"/>
                    <a:pt x="33891" y="18594"/>
                    <a:pt x="33763" y="18594"/>
                  </a:cubicBezTo>
                  <a:cubicBezTo>
                    <a:pt x="33472" y="18554"/>
                    <a:pt x="33221" y="18427"/>
                    <a:pt x="33010" y="18176"/>
                  </a:cubicBezTo>
                  <a:cubicBezTo>
                    <a:pt x="32508" y="17674"/>
                    <a:pt x="31966" y="17255"/>
                    <a:pt x="31380" y="16837"/>
                  </a:cubicBezTo>
                  <a:cubicBezTo>
                    <a:pt x="31270" y="16764"/>
                    <a:pt x="31192" y="16662"/>
                    <a:pt x="31065" y="16662"/>
                  </a:cubicBezTo>
                  <a:cubicBezTo>
                    <a:pt x="31045" y="16662"/>
                    <a:pt x="31024" y="16664"/>
                    <a:pt x="31002" y="16669"/>
                  </a:cubicBezTo>
                  <a:cubicBezTo>
                    <a:pt x="30711" y="16778"/>
                    <a:pt x="30428" y="16824"/>
                    <a:pt x="30150" y="16824"/>
                  </a:cubicBezTo>
                  <a:cubicBezTo>
                    <a:pt x="29788" y="16824"/>
                    <a:pt x="29433" y="16747"/>
                    <a:pt x="29077" y="16629"/>
                  </a:cubicBezTo>
                  <a:cubicBezTo>
                    <a:pt x="28975" y="16611"/>
                    <a:pt x="28879" y="16594"/>
                    <a:pt x="28788" y="16594"/>
                  </a:cubicBezTo>
                  <a:cubicBezTo>
                    <a:pt x="28656" y="16594"/>
                    <a:pt x="28533" y="16630"/>
                    <a:pt x="28408" y="16753"/>
                  </a:cubicBezTo>
                  <a:cubicBezTo>
                    <a:pt x="28408" y="16000"/>
                    <a:pt x="28408" y="16000"/>
                    <a:pt x="27782" y="15749"/>
                  </a:cubicBezTo>
                  <a:cubicBezTo>
                    <a:pt x="27615" y="15665"/>
                    <a:pt x="27404" y="15625"/>
                    <a:pt x="27280" y="15541"/>
                  </a:cubicBezTo>
                  <a:cubicBezTo>
                    <a:pt x="27060" y="15409"/>
                    <a:pt x="26840" y="15289"/>
                    <a:pt x="26620" y="15289"/>
                  </a:cubicBezTo>
                  <a:cubicBezTo>
                    <a:pt x="26422" y="15289"/>
                    <a:pt x="26223" y="15387"/>
                    <a:pt x="26025" y="15665"/>
                  </a:cubicBezTo>
                  <a:cubicBezTo>
                    <a:pt x="26149" y="15079"/>
                    <a:pt x="25814" y="14912"/>
                    <a:pt x="25479" y="14745"/>
                  </a:cubicBezTo>
                  <a:cubicBezTo>
                    <a:pt x="25228" y="14621"/>
                    <a:pt x="25061" y="14454"/>
                    <a:pt x="25144" y="14159"/>
                  </a:cubicBezTo>
                  <a:cubicBezTo>
                    <a:pt x="25228" y="13908"/>
                    <a:pt x="25144" y="13617"/>
                    <a:pt x="24893" y="13533"/>
                  </a:cubicBezTo>
                  <a:cubicBezTo>
                    <a:pt x="24686" y="13406"/>
                    <a:pt x="24642" y="13282"/>
                    <a:pt x="24602" y="13071"/>
                  </a:cubicBezTo>
                  <a:cubicBezTo>
                    <a:pt x="24475" y="12613"/>
                    <a:pt x="24602" y="12067"/>
                    <a:pt x="24057" y="11732"/>
                  </a:cubicBezTo>
                  <a:cubicBezTo>
                    <a:pt x="23889" y="11608"/>
                    <a:pt x="23722" y="11441"/>
                    <a:pt x="23555" y="11274"/>
                  </a:cubicBezTo>
                  <a:cubicBezTo>
                    <a:pt x="23292" y="11048"/>
                    <a:pt x="23027" y="10890"/>
                    <a:pt x="22672" y="10890"/>
                  </a:cubicBezTo>
                  <a:cubicBezTo>
                    <a:pt x="22633" y="10890"/>
                    <a:pt x="22592" y="10892"/>
                    <a:pt x="22550" y="10896"/>
                  </a:cubicBezTo>
                  <a:cubicBezTo>
                    <a:pt x="22449" y="10906"/>
                    <a:pt x="22349" y="10911"/>
                    <a:pt x="22251" y="10911"/>
                  </a:cubicBezTo>
                  <a:cubicBezTo>
                    <a:pt x="21586" y="10911"/>
                    <a:pt x="21007" y="10669"/>
                    <a:pt x="20458" y="10270"/>
                  </a:cubicBezTo>
                  <a:cubicBezTo>
                    <a:pt x="20251" y="10142"/>
                    <a:pt x="19956" y="10102"/>
                    <a:pt x="19916" y="9808"/>
                  </a:cubicBezTo>
                  <a:cubicBezTo>
                    <a:pt x="19789" y="9389"/>
                    <a:pt x="19498" y="9182"/>
                    <a:pt x="19120" y="9014"/>
                  </a:cubicBezTo>
                  <a:cubicBezTo>
                    <a:pt x="18912" y="8931"/>
                    <a:pt x="18577" y="8804"/>
                    <a:pt x="18494" y="8553"/>
                  </a:cubicBezTo>
                  <a:cubicBezTo>
                    <a:pt x="18410" y="8218"/>
                    <a:pt x="18159" y="8094"/>
                    <a:pt x="17864" y="7927"/>
                  </a:cubicBezTo>
                  <a:cubicBezTo>
                    <a:pt x="17741" y="7883"/>
                    <a:pt x="17573" y="7883"/>
                    <a:pt x="17530" y="7676"/>
                  </a:cubicBezTo>
                  <a:cubicBezTo>
                    <a:pt x="17446" y="7465"/>
                    <a:pt x="17781" y="7508"/>
                    <a:pt x="17781" y="7341"/>
                  </a:cubicBezTo>
                  <a:cubicBezTo>
                    <a:pt x="17738" y="7337"/>
                    <a:pt x="17695" y="7335"/>
                    <a:pt x="17653" y="7335"/>
                  </a:cubicBezTo>
                  <a:cubicBezTo>
                    <a:pt x="17244" y="7335"/>
                    <a:pt x="16865" y="7508"/>
                    <a:pt x="16485" y="7508"/>
                  </a:cubicBezTo>
                  <a:cubicBezTo>
                    <a:pt x="16442" y="7508"/>
                    <a:pt x="16358" y="7592"/>
                    <a:pt x="16358" y="7632"/>
                  </a:cubicBezTo>
                  <a:cubicBezTo>
                    <a:pt x="16313" y="7745"/>
                    <a:pt x="16257" y="7785"/>
                    <a:pt x="16195" y="7785"/>
                  </a:cubicBezTo>
                  <a:cubicBezTo>
                    <a:pt x="16141" y="7785"/>
                    <a:pt x="16083" y="7755"/>
                    <a:pt x="16023" y="7716"/>
                  </a:cubicBezTo>
                  <a:cubicBezTo>
                    <a:pt x="15711" y="7507"/>
                    <a:pt x="15368" y="7414"/>
                    <a:pt x="14996" y="7414"/>
                  </a:cubicBezTo>
                  <a:cubicBezTo>
                    <a:pt x="14921" y="7414"/>
                    <a:pt x="14845" y="7417"/>
                    <a:pt x="14768" y="7425"/>
                  </a:cubicBezTo>
                  <a:cubicBezTo>
                    <a:pt x="14434" y="7425"/>
                    <a:pt x="14182" y="7297"/>
                    <a:pt x="13848" y="7214"/>
                  </a:cubicBezTo>
                  <a:cubicBezTo>
                    <a:pt x="13473" y="7090"/>
                    <a:pt x="13306" y="6755"/>
                    <a:pt x="13054" y="6420"/>
                  </a:cubicBezTo>
                  <a:cubicBezTo>
                    <a:pt x="12927" y="6795"/>
                    <a:pt x="12676" y="7046"/>
                    <a:pt x="12425" y="7214"/>
                  </a:cubicBezTo>
                  <a:cubicBezTo>
                    <a:pt x="12174" y="7425"/>
                    <a:pt x="12091" y="7676"/>
                    <a:pt x="12091" y="7967"/>
                  </a:cubicBezTo>
                  <a:cubicBezTo>
                    <a:pt x="12134" y="8050"/>
                    <a:pt x="12174" y="8218"/>
                    <a:pt x="12050" y="8218"/>
                  </a:cubicBezTo>
                  <a:cubicBezTo>
                    <a:pt x="12033" y="8224"/>
                    <a:pt x="12017" y="8227"/>
                    <a:pt x="12002" y="8227"/>
                  </a:cubicBezTo>
                  <a:cubicBezTo>
                    <a:pt x="11911" y="8227"/>
                    <a:pt x="11871" y="8122"/>
                    <a:pt x="11799" y="8050"/>
                  </a:cubicBezTo>
                  <a:cubicBezTo>
                    <a:pt x="11672" y="7927"/>
                    <a:pt x="11756" y="7843"/>
                    <a:pt x="11839" y="7759"/>
                  </a:cubicBezTo>
                  <a:cubicBezTo>
                    <a:pt x="11967" y="7592"/>
                    <a:pt x="12050" y="7425"/>
                    <a:pt x="12050" y="7174"/>
                  </a:cubicBezTo>
                  <a:cubicBezTo>
                    <a:pt x="12007" y="6963"/>
                    <a:pt x="12050" y="6755"/>
                    <a:pt x="12258" y="6628"/>
                  </a:cubicBezTo>
                  <a:cubicBezTo>
                    <a:pt x="12385" y="6588"/>
                    <a:pt x="12342" y="6461"/>
                    <a:pt x="12301" y="6377"/>
                  </a:cubicBezTo>
                  <a:cubicBezTo>
                    <a:pt x="12248" y="6298"/>
                    <a:pt x="12195" y="6269"/>
                    <a:pt x="12141" y="6269"/>
                  </a:cubicBezTo>
                  <a:cubicBezTo>
                    <a:pt x="12111" y="6269"/>
                    <a:pt x="12081" y="6279"/>
                    <a:pt x="12050" y="6293"/>
                  </a:cubicBezTo>
                  <a:cubicBezTo>
                    <a:pt x="11923" y="6337"/>
                    <a:pt x="11799" y="6337"/>
                    <a:pt x="11716" y="6461"/>
                  </a:cubicBezTo>
                  <a:cubicBezTo>
                    <a:pt x="11381" y="6839"/>
                    <a:pt x="10879" y="7046"/>
                    <a:pt x="10377" y="7130"/>
                  </a:cubicBezTo>
                  <a:cubicBezTo>
                    <a:pt x="9915" y="7214"/>
                    <a:pt x="9624" y="7592"/>
                    <a:pt x="9624" y="7883"/>
                  </a:cubicBezTo>
                  <a:cubicBezTo>
                    <a:pt x="9540" y="8345"/>
                    <a:pt x="9245" y="8596"/>
                    <a:pt x="8994" y="8887"/>
                  </a:cubicBezTo>
                  <a:cubicBezTo>
                    <a:pt x="8906" y="8976"/>
                    <a:pt x="8841" y="9030"/>
                    <a:pt x="8762" y="9030"/>
                  </a:cubicBezTo>
                  <a:cubicBezTo>
                    <a:pt x="8692" y="9030"/>
                    <a:pt x="8611" y="8987"/>
                    <a:pt x="8492" y="8887"/>
                  </a:cubicBezTo>
                  <a:cubicBezTo>
                    <a:pt x="8241" y="8680"/>
                    <a:pt x="8034" y="8301"/>
                    <a:pt x="7656" y="8301"/>
                  </a:cubicBezTo>
                  <a:cubicBezTo>
                    <a:pt x="7237" y="8301"/>
                    <a:pt x="6735" y="8301"/>
                    <a:pt x="6360" y="8553"/>
                  </a:cubicBezTo>
                  <a:cubicBezTo>
                    <a:pt x="6268" y="8623"/>
                    <a:pt x="6188" y="8654"/>
                    <a:pt x="6106" y="8654"/>
                  </a:cubicBezTo>
                  <a:cubicBezTo>
                    <a:pt x="6040" y="8654"/>
                    <a:pt x="5973" y="8634"/>
                    <a:pt x="5898" y="8596"/>
                  </a:cubicBezTo>
                  <a:cubicBezTo>
                    <a:pt x="5145" y="8134"/>
                    <a:pt x="4603" y="7341"/>
                    <a:pt x="4894" y="6337"/>
                  </a:cubicBezTo>
                  <a:cubicBezTo>
                    <a:pt x="5021" y="5835"/>
                    <a:pt x="5145" y="5289"/>
                    <a:pt x="5272" y="4747"/>
                  </a:cubicBezTo>
                  <a:cubicBezTo>
                    <a:pt x="5272" y="4620"/>
                    <a:pt x="5356" y="4452"/>
                    <a:pt x="5229" y="4369"/>
                  </a:cubicBezTo>
                  <a:cubicBezTo>
                    <a:pt x="4938" y="4161"/>
                    <a:pt x="4687" y="3826"/>
                    <a:pt x="4225" y="3826"/>
                  </a:cubicBezTo>
                  <a:cubicBezTo>
                    <a:pt x="3784" y="3855"/>
                    <a:pt x="3341" y="3885"/>
                    <a:pt x="2899" y="3885"/>
                  </a:cubicBezTo>
                  <a:cubicBezTo>
                    <a:pt x="2714" y="3885"/>
                    <a:pt x="2528" y="3879"/>
                    <a:pt x="2344" y="3867"/>
                  </a:cubicBezTo>
                  <a:cubicBezTo>
                    <a:pt x="2260" y="3826"/>
                    <a:pt x="2049" y="3867"/>
                    <a:pt x="2176" y="3659"/>
                  </a:cubicBezTo>
                  <a:cubicBezTo>
                    <a:pt x="2467" y="3157"/>
                    <a:pt x="2551" y="2571"/>
                    <a:pt x="2846" y="2069"/>
                  </a:cubicBezTo>
                  <a:cubicBezTo>
                    <a:pt x="3137" y="1440"/>
                    <a:pt x="3264" y="730"/>
                    <a:pt x="3639" y="17"/>
                  </a:cubicBezTo>
                  <a:cubicBezTo>
                    <a:pt x="3445" y="17"/>
                    <a:pt x="3249" y="37"/>
                    <a:pt x="3066" y="37"/>
                  </a:cubicBezTo>
                  <a:cubicBezTo>
                    <a:pt x="2974" y="37"/>
                    <a:pt x="2886" y="32"/>
                    <a:pt x="2802" y="17"/>
                  </a:cubicBezTo>
                  <a:cubicBezTo>
                    <a:pt x="2696" y="6"/>
                    <a:pt x="2596" y="0"/>
                    <a:pt x="25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2"/>
            <p:cNvSpPr/>
            <p:nvPr/>
          </p:nvSpPr>
          <p:spPr>
            <a:xfrm flipH="1">
              <a:off x="6877163" y="1876969"/>
              <a:ext cx="965272" cy="1010810"/>
            </a:xfrm>
            <a:custGeom>
              <a:avLst/>
              <a:gdLst/>
              <a:ahLst/>
              <a:cxnLst/>
              <a:rect l="l" t="t" r="r" b="b"/>
              <a:pathLst>
                <a:path w="30333" h="31764" extrusionOk="0">
                  <a:moveTo>
                    <a:pt x="18450" y="4730"/>
                  </a:moveTo>
                  <a:cubicBezTo>
                    <a:pt x="18410" y="4770"/>
                    <a:pt x="18367" y="4770"/>
                    <a:pt x="18326" y="4770"/>
                  </a:cubicBezTo>
                  <a:cubicBezTo>
                    <a:pt x="18367" y="4770"/>
                    <a:pt x="18367" y="4730"/>
                    <a:pt x="18410" y="4730"/>
                  </a:cubicBezTo>
                  <a:close/>
                  <a:moveTo>
                    <a:pt x="24017" y="0"/>
                  </a:moveTo>
                  <a:cubicBezTo>
                    <a:pt x="23849" y="0"/>
                    <a:pt x="23638" y="44"/>
                    <a:pt x="23431" y="84"/>
                  </a:cubicBezTo>
                  <a:cubicBezTo>
                    <a:pt x="22929" y="211"/>
                    <a:pt x="22427" y="419"/>
                    <a:pt x="22008" y="797"/>
                  </a:cubicBezTo>
                  <a:cubicBezTo>
                    <a:pt x="21925" y="586"/>
                    <a:pt x="22008" y="462"/>
                    <a:pt x="22092" y="379"/>
                  </a:cubicBezTo>
                  <a:lnTo>
                    <a:pt x="22092" y="379"/>
                  </a:lnTo>
                  <a:cubicBezTo>
                    <a:pt x="21423" y="546"/>
                    <a:pt x="20793" y="713"/>
                    <a:pt x="20124" y="921"/>
                  </a:cubicBezTo>
                  <a:cubicBezTo>
                    <a:pt x="20084" y="964"/>
                    <a:pt x="20000" y="1004"/>
                    <a:pt x="19916" y="1088"/>
                  </a:cubicBezTo>
                  <a:cubicBezTo>
                    <a:pt x="19665" y="1299"/>
                    <a:pt x="19705" y="1507"/>
                    <a:pt x="19749" y="1758"/>
                  </a:cubicBezTo>
                  <a:cubicBezTo>
                    <a:pt x="19749" y="1948"/>
                    <a:pt x="19893" y="1971"/>
                    <a:pt x="20053" y="1971"/>
                  </a:cubicBezTo>
                  <a:cubicBezTo>
                    <a:pt x="20104" y="1971"/>
                    <a:pt x="20157" y="1968"/>
                    <a:pt x="20208" y="1968"/>
                  </a:cubicBezTo>
                  <a:cubicBezTo>
                    <a:pt x="20335" y="2009"/>
                    <a:pt x="20459" y="2052"/>
                    <a:pt x="20586" y="2052"/>
                  </a:cubicBezTo>
                  <a:cubicBezTo>
                    <a:pt x="20793" y="2052"/>
                    <a:pt x="20877" y="2136"/>
                    <a:pt x="20710" y="2343"/>
                  </a:cubicBezTo>
                  <a:cubicBezTo>
                    <a:pt x="20251" y="3013"/>
                    <a:pt x="19538" y="3347"/>
                    <a:pt x="18829" y="3726"/>
                  </a:cubicBezTo>
                  <a:cubicBezTo>
                    <a:pt x="18795" y="3736"/>
                    <a:pt x="18767" y="3741"/>
                    <a:pt x="18744" y="3741"/>
                  </a:cubicBezTo>
                  <a:cubicBezTo>
                    <a:pt x="18680" y="3741"/>
                    <a:pt x="18650" y="3703"/>
                    <a:pt x="18618" y="3642"/>
                  </a:cubicBezTo>
                  <a:cubicBezTo>
                    <a:pt x="18577" y="3515"/>
                    <a:pt x="18534" y="3431"/>
                    <a:pt x="18618" y="3347"/>
                  </a:cubicBezTo>
                  <a:cubicBezTo>
                    <a:pt x="18701" y="3264"/>
                    <a:pt x="18829" y="3224"/>
                    <a:pt x="18912" y="3140"/>
                  </a:cubicBezTo>
                  <a:cubicBezTo>
                    <a:pt x="19080" y="3013"/>
                    <a:pt x="19036" y="2845"/>
                    <a:pt x="18996" y="2678"/>
                  </a:cubicBezTo>
                  <a:cubicBezTo>
                    <a:pt x="18958" y="2571"/>
                    <a:pt x="18923" y="2462"/>
                    <a:pt x="18807" y="2462"/>
                  </a:cubicBezTo>
                  <a:cubicBezTo>
                    <a:pt x="18788" y="2462"/>
                    <a:pt x="18768" y="2465"/>
                    <a:pt x="18745" y="2471"/>
                  </a:cubicBezTo>
                  <a:cubicBezTo>
                    <a:pt x="18704" y="2474"/>
                    <a:pt x="18667" y="2476"/>
                    <a:pt x="18633" y="2476"/>
                  </a:cubicBezTo>
                  <a:cubicBezTo>
                    <a:pt x="18312" y="2476"/>
                    <a:pt x="18251" y="2307"/>
                    <a:pt x="18326" y="1968"/>
                  </a:cubicBezTo>
                  <a:cubicBezTo>
                    <a:pt x="18326" y="1841"/>
                    <a:pt x="18326" y="1717"/>
                    <a:pt x="18283" y="1550"/>
                  </a:cubicBezTo>
                  <a:cubicBezTo>
                    <a:pt x="7572" y="5774"/>
                    <a:pt x="1" y="16194"/>
                    <a:pt x="1" y="28367"/>
                  </a:cubicBezTo>
                  <a:cubicBezTo>
                    <a:pt x="1" y="28869"/>
                    <a:pt x="1" y="29415"/>
                    <a:pt x="41" y="29917"/>
                  </a:cubicBezTo>
                  <a:cubicBezTo>
                    <a:pt x="587" y="29582"/>
                    <a:pt x="1129" y="29248"/>
                    <a:pt x="1631" y="28869"/>
                  </a:cubicBezTo>
                  <a:cubicBezTo>
                    <a:pt x="1865" y="28675"/>
                    <a:pt x="2098" y="28607"/>
                    <a:pt x="2332" y="28607"/>
                  </a:cubicBezTo>
                  <a:cubicBezTo>
                    <a:pt x="2600" y="28607"/>
                    <a:pt x="2869" y="28696"/>
                    <a:pt x="3137" y="28786"/>
                  </a:cubicBezTo>
                  <a:cubicBezTo>
                    <a:pt x="3405" y="28893"/>
                    <a:pt x="3581" y="28954"/>
                    <a:pt x="3727" y="28954"/>
                  </a:cubicBezTo>
                  <a:cubicBezTo>
                    <a:pt x="3925" y="28954"/>
                    <a:pt x="4068" y="28842"/>
                    <a:pt x="4309" y="28578"/>
                  </a:cubicBezTo>
                  <a:cubicBezTo>
                    <a:pt x="4520" y="28367"/>
                    <a:pt x="4703" y="28274"/>
                    <a:pt x="4929" y="28274"/>
                  </a:cubicBezTo>
                  <a:cubicBezTo>
                    <a:pt x="4972" y="28274"/>
                    <a:pt x="5016" y="28277"/>
                    <a:pt x="5062" y="28284"/>
                  </a:cubicBezTo>
                  <a:cubicBezTo>
                    <a:pt x="5208" y="28316"/>
                    <a:pt x="5347" y="28330"/>
                    <a:pt x="5485" y="28330"/>
                  </a:cubicBezTo>
                  <a:cubicBezTo>
                    <a:pt x="5704" y="28330"/>
                    <a:pt x="5919" y="28295"/>
                    <a:pt x="6149" y="28244"/>
                  </a:cubicBezTo>
                  <a:cubicBezTo>
                    <a:pt x="6196" y="28220"/>
                    <a:pt x="6237" y="28210"/>
                    <a:pt x="6272" y="28210"/>
                  </a:cubicBezTo>
                  <a:cubicBezTo>
                    <a:pt x="6364" y="28210"/>
                    <a:pt x="6424" y="28278"/>
                    <a:pt x="6484" y="28367"/>
                  </a:cubicBezTo>
                  <a:cubicBezTo>
                    <a:pt x="6628" y="28584"/>
                    <a:pt x="6786" y="28677"/>
                    <a:pt x="6958" y="28677"/>
                  </a:cubicBezTo>
                  <a:cubicBezTo>
                    <a:pt x="7086" y="28677"/>
                    <a:pt x="7221" y="28625"/>
                    <a:pt x="7365" y="28535"/>
                  </a:cubicBezTo>
                  <a:cubicBezTo>
                    <a:pt x="7410" y="28489"/>
                    <a:pt x="7468" y="28456"/>
                    <a:pt x="7532" y="28456"/>
                  </a:cubicBezTo>
                  <a:cubicBezTo>
                    <a:pt x="7585" y="28456"/>
                    <a:pt x="7642" y="28479"/>
                    <a:pt x="7699" y="28535"/>
                  </a:cubicBezTo>
                  <a:cubicBezTo>
                    <a:pt x="8118" y="28997"/>
                    <a:pt x="8325" y="29204"/>
                    <a:pt x="8074" y="29874"/>
                  </a:cubicBezTo>
                  <a:cubicBezTo>
                    <a:pt x="8034" y="29957"/>
                    <a:pt x="7990" y="30001"/>
                    <a:pt x="8034" y="30085"/>
                  </a:cubicBezTo>
                  <a:cubicBezTo>
                    <a:pt x="8118" y="30627"/>
                    <a:pt x="8285" y="31213"/>
                    <a:pt x="8703" y="31631"/>
                  </a:cubicBezTo>
                  <a:cubicBezTo>
                    <a:pt x="8779" y="31682"/>
                    <a:pt x="8870" y="31763"/>
                    <a:pt x="8959" y="31763"/>
                  </a:cubicBezTo>
                  <a:cubicBezTo>
                    <a:pt x="9016" y="31763"/>
                    <a:pt x="9072" y="31729"/>
                    <a:pt x="9122" y="31631"/>
                  </a:cubicBezTo>
                  <a:cubicBezTo>
                    <a:pt x="9413" y="31045"/>
                    <a:pt x="9580" y="30419"/>
                    <a:pt x="9456" y="29790"/>
                  </a:cubicBezTo>
                  <a:cubicBezTo>
                    <a:pt x="9373" y="29455"/>
                    <a:pt x="9289" y="29121"/>
                    <a:pt x="9246" y="28786"/>
                  </a:cubicBezTo>
                  <a:cubicBezTo>
                    <a:pt x="9246" y="28495"/>
                    <a:pt x="9162" y="28200"/>
                    <a:pt x="9329" y="27949"/>
                  </a:cubicBezTo>
                  <a:cubicBezTo>
                    <a:pt x="9999" y="26988"/>
                    <a:pt x="10879" y="26235"/>
                    <a:pt x="11883" y="25650"/>
                  </a:cubicBezTo>
                  <a:cubicBezTo>
                    <a:pt x="12385" y="25355"/>
                    <a:pt x="12844" y="25104"/>
                    <a:pt x="13222" y="24686"/>
                  </a:cubicBezTo>
                  <a:cubicBezTo>
                    <a:pt x="13597" y="24311"/>
                    <a:pt x="13848" y="23932"/>
                    <a:pt x="13764" y="23430"/>
                  </a:cubicBezTo>
                  <a:cubicBezTo>
                    <a:pt x="13724" y="23307"/>
                    <a:pt x="13681" y="23139"/>
                    <a:pt x="13848" y="23139"/>
                  </a:cubicBezTo>
                  <a:cubicBezTo>
                    <a:pt x="14226" y="23055"/>
                    <a:pt x="14266" y="22721"/>
                    <a:pt x="14394" y="22426"/>
                  </a:cubicBezTo>
                  <a:cubicBezTo>
                    <a:pt x="14430" y="22315"/>
                    <a:pt x="14468" y="22169"/>
                    <a:pt x="14626" y="22169"/>
                  </a:cubicBezTo>
                  <a:cubicBezTo>
                    <a:pt x="14644" y="22169"/>
                    <a:pt x="14663" y="22171"/>
                    <a:pt x="14685" y="22175"/>
                  </a:cubicBezTo>
                  <a:cubicBezTo>
                    <a:pt x="14979" y="22175"/>
                    <a:pt x="15147" y="21968"/>
                    <a:pt x="15314" y="21757"/>
                  </a:cubicBezTo>
                  <a:cubicBezTo>
                    <a:pt x="15565" y="21422"/>
                    <a:pt x="15773" y="21171"/>
                    <a:pt x="16191" y="21004"/>
                  </a:cubicBezTo>
                  <a:cubicBezTo>
                    <a:pt x="16693" y="20836"/>
                    <a:pt x="17195" y="20712"/>
                    <a:pt x="17741" y="20585"/>
                  </a:cubicBezTo>
                  <a:cubicBezTo>
                    <a:pt x="18116" y="20545"/>
                    <a:pt x="18159" y="20418"/>
                    <a:pt x="17992" y="20083"/>
                  </a:cubicBezTo>
                  <a:cubicBezTo>
                    <a:pt x="17992" y="20043"/>
                    <a:pt x="17948" y="19959"/>
                    <a:pt x="17992" y="19916"/>
                  </a:cubicBezTo>
                  <a:cubicBezTo>
                    <a:pt x="18243" y="19541"/>
                    <a:pt x="18410" y="19079"/>
                    <a:pt x="18869" y="18912"/>
                  </a:cubicBezTo>
                  <a:cubicBezTo>
                    <a:pt x="19414" y="18704"/>
                    <a:pt x="19957" y="18453"/>
                    <a:pt x="20542" y="18286"/>
                  </a:cubicBezTo>
                  <a:cubicBezTo>
                    <a:pt x="20837" y="18159"/>
                    <a:pt x="21128" y="18035"/>
                    <a:pt x="21463" y="18035"/>
                  </a:cubicBezTo>
                  <a:cubicBezTo>
                    <a:pt x="21339" y="18202"/>
                    <a:pt x="21172" y="18286"/>
                    <a:pt x="21044" y="18369"/>
                  </a:cubicBezTo>
                  <a:cubicBezTo>
                    <a:pt x="20920" y="18410"/>
                    <a:pt x="20793" y="18493"/>
                    <a:pt x="20877" y="18661"/>
                  </a:cubicBezTo>
                  <a:cubicBezTo>
                    <a:pt x="20948" y="18802"/>
                    <a:pt x="21018" y="18974"/>
                    <a:pt x="21189" y="18974"/>
                  </a:cubicBezTo>
                  <a:cubicBezTo>
                    <a:pt x="21221" y="18974"/>
                    <a:pt x="21256" y="18968"/>
                    <a:pt x="21295" y="18955"/>
                  </a:cubicBezTo>
                  <a:cubicBezTo>
                    <a:pt x="21463" y="18912"/>
                    <a:pt x="21674" y="18872"/>
                    <a:pt x="21881" y="18744"/>
                  </a:cubicBezTo>
                  <a:cubicBezTo>
                    <a:pt x="22343" y="18453"/>
                    <a:pt x="22885" y="18326"/>
                    <a:pt x="23431" y="18202"/>
                  </a:cubicBezTo>
                  <a:cubicBezTo>
                    <a:pt x="23555" y="18159"/>
                    <a:pt x="23766" y="18159"/>
                    <a:pt x="23806" y="17991"/>
                  </a:cubicBezTo>
                  <a:cubicBezTo>
                    <a:pt x="23973" y="17740"/>
                    <a:pt x="24184" y="17657"/>
                    <a:pt x="24475" y="17616"/>
                  </a:cubicBezTo>
                  <a:cubicBezTo>
                    <a:pt x="24602" y="17573"/>
                    <a:pt x="24810" y="17533"/>
                    <a:pt x="24726" y="17406"/>
                  </a:cubicBezTo>
                  <a:cubicBezTo>
                    <a:pt x="24686" y="17198"/>
                    <a:pt x="24810" y="16947"/>
                    <a:pt x="24602" y="16820"/>
                  </a:cubicBezTo>
                  <a:cubicBezTo>
                    <a:pt x="24580" y="16815"/>
                    <a:pt x="24559" y="16812"/>
                    <a:pt x="24539" y="16812"/>
                  </a:cubicBezTo>
                  <a:cubicBezTo>
                    <a:pt x="24402" y="16812"/>
                    <a:pt x="24292" y="16920"/>
                    <a:pt x="24184" y="17031"/>
                  </a:cubicBezTo>
                  <a:cubicBezTo>
                    <a:pt x="24140" y="17114"/>
                    <a:pt x="24057" y="17154"/>
                    <a:pt x="24017" y="17238"/>
                  </a:cubicBezTo>
                  <a:cubicBezTo>
                    <a:pt x="23766" y="17533"/>
                    <a:pt x="23471" y="17573"/>
                    <a:pt x="23136" y="17616"/>
                  </a:cubicBezTo>
                  <a:cubicBezTo>
                    <a:pt x="23109" y="17619"/>
                    <a:pt x="23082" y="17620"/>
                    <a:pt x="23056" y="17620"/>
                  </a:cubicBezTo>
                  <a:cubicBezTo>
                    <a:pt x="22616" y="17620"/>
                    <a:pt x="22458" y="17303"/>
                    <a:pt x="22300" y="16987"/>
                  </a:cubicBezTo>
                  <a:cubicBezTo>
                    <a:pt x="22092" y="16696"/>
                    <a:pt x="22427" y="16612"/>
                    <a:pt x="22510" y="16401"/>
                  </a:cubicBezTo>
                  <a:cubicBezTo>
                    <a:pt x="22594" y="16278"/>
                    <a:pt x="22718" y="16150"/>
                    <a:pt x="22761" y="15983"/>
                  </a:cubicBezTo>
                  <a:cubicBezTo>
                    <a:pt x="22845" y="15816"/>
                    <a:pt x="23053" y="15608"/>
                    <a:pt x="22929" y="15481"/>
                  </a:cubicBezTo>
                  <a:cubicBezTo>
                    <a:pt x="22830" y="15321"/>
                    <a:pt x="22634" y="15258"/>
                    <a:pt x="22434" y="15258"/>
                  </a:cubicBezTo>
                  <a:cubicBezTo>
                    <a:pt x="22375" y="15258"/>
                    <a:pt x="22316" y="15263"/>
                    <a:pt x="22259" y="15273"/>
                  </a:cubicBezTo>
                  <a:cubicBezTo>
                    <a:pt x="22132" y="15273"/>
                    <a:pt x="22008" y="15314"/>
                    <a:pt x="21881" y="15357"/>
                  </a:cubicBezTo>
                  <a:cubicBezTo>
                    <a:pt x="21379" y="15481"/>
                    <a:pt x="20920" y="15775"/>
                    <a:pt x="20418" y="15943"/>
                  </a:cubicBezTo>
                  <a:lnTo>
                    <a:pt x="20335" y="16026"/>
                  </a:lnTo>
                  <a:lnTo>
                    <a:pt x="20335" y="15983"/>
                  </a:lnTo>
                  <a:cubicBezTo>
                    <a:pt x="20335" y="15983"/>
                    <a:pt x="20375" y="15943"/>
                    <a:pt x="20418" y="15943"/>
                  </a:cubicBezTo>
                  <a:cubicBezTo>
                    <a:pt x="20418" y="15816"/>
                    <a:pt x="20502" y="15775"/>
                    <a:pt x="20586" y="15692"/>
                  </a:cubicBezTo>
                  <a:cubicBezTo>
                    <a:pt x="21044" y="15230"/>
                    <a:pt x="21841" y="15273"/>
                    <a:pt x="22259" y="14688"/>
                  </a:cubicBezTo>
                  <a:cubicBezTo>
                    <a:pt x="22280" y="14645"/>
                    <a:pt x="22333" y="14634"/>
                    <a:pt x="22398" y="14634"/>
                  </a:cubicBezTo>
                  <a:cubicBezTo>
                    <a:pt x="22460" y="14634"/>
                    <a:pt x="22532" y="14644"/>
                    <a:pt x="22594" y="14644"/>
                  </a:cubicBezTo>
                  <a:cubicBezTo>
                    <a:pt x="23067" y="14644"/>
                    <a:pt x="23560" y="14626"/>
                    <a:pt x="24058" y="14626"/>
                  </a:cubicBezTo>
                  <a:cubicBezTo>
                    <a:pt x="24308" y="14626"/>
                    <a:pt x="24559" y="14631"/>
                    <a:pt x="24810" y="14644"/>
                  </a:cubicBezTo>
                  <a:cubicBezTo>
                    <a:pt x="24868" y="14647"/>
                    <a:pt x="24925" y="14648"/>
                    <a:pt x="24982" y="14648"/>
                  </a:cubicBezTo>
                  <a:cubicBezTo>
                    <a:pt x="25794" y="14648"/>
                    <a:pt x="26530" y="14363"/>
                    <a:pt x="27196" y="13935"/>
                  </a:cubicBezTo>
                  <a:cubicBezTo>
                    <a:pt x="27325" y="13870"/>
                    <a:pt x="27428" y="13780"/>
                    <a:pt x="27545" y="13780"/>
                  </a:cubicBezTo>
                  <a:cubicBezTo>
                    <a:pt x="27580" y="13780"/>
                    <a:pt x="27616" y="13788"/>
                    <a:pt x="27655" y="13807"/>
                  </a:cubicBezTo>
                  <a:cubicBezTo>
                    <a:pt x="27615" y="13975"/>
                    <a:pt x="27488" y="14018"/>
                    <a:pt x="27404" y="14142"/>
                  </a:cubicBezTo>
                  <a:cubicBezTo>
                    <a:pt x="26778" y="14728"/>
                    <a:pt x="26149" y="15357"/>
                    <a:pt x="25647" y="16026"/>
                  </a:cubicBezTo>
                  <a:cubicBezTo>
                    <a:pt x="25607" y="16110"/>
                    <a:pt x="25479" y="16150"/>
                    <a:pt x="25523" y="16234"/>
                  </a:cubicBezTo>
                  <a:cubicBezTo>
                    <a:pt x="25547" y="16310"/>
                    <a:pt x="25601" y="16325"/>
                    <a:pt x="25667" y="16325"/>
                  </a:cubicBezTo>
                  <a:cubicBezTo>
                    <a:pt x="25713" y="16325"/>
                    <a:pt x="25764" y="16318"/>
                    <a:pt x="25814" y="16318"/>
                  </a:cubicBezTo>
                  <a:cubicBezTo>
                    <a:pt x="26031" y="16343"/>
                    <a:pt x="26261" y="16367"/>
                    <a:pt x="26481" y="16367"/>
                  </a:cubicBezTo>
                  <a:cubicBezTo>
                    <a:pt x="26645" y="16367"/>
                    <a:pt x="26803" y="16353"/>
                    <a:pt x="26945" y="16318"/>
                  </a:cubicBezTo>
                  <a:cubicBezTo>
                    <a:pt x="26984" y="16306"/>
                    <a:pt x="27021" y="16301"/>
                    <a:pt x="27058" y="16301"/>
                  </a:cubicBezTo>
                  <a:cubicBezTo>
                    <a:pt x="27319" y="16301"/>
                    <a:pt x="27518" y="16566"/>
                    <a:pt x="27741" y="16566"/>
                  </a:cubicBezTo>
                  <a:cubicBezTo>
                    <a:pt x="27820" y="16566"/>
                    <a:pt x="27901" y="16533"/>
                    <a:pt x="27990" y="16445"/>
                  </a:cubicBezTo>
                  <a:cubicBezTo>
                    <a:pt x="27990" y="16445"/>
                    <a:pt x="28073" y="16529"/>
                    <a:pt x="28073" y="16569"/>
                  </a:cubicBezTo>
                  <a:cubicBezTo>
                    <a:pt x="28126" y="16810"/>
                    <a:pt x="28199" y="16888"/>
                    <a:pt x="28284" y="16888"/>
                  </a:cubicBezTo>
                  <a:cubicBezTo>
                    <a:pt x="28407" y="16888"/>
                    <a:pt x="28555" y="16727"/>
                    <a:pt x="28703" y="16652"/>
                  </a:cubicBezTo>
                  <a:cubicBezTo>
                    <a:pt x="29037" y="16485"/>
                    <a:pt x="29078" y="16278"/>
                    <a:pt x="28910" y="15943"/>
                  </a:cubicBezTo>
                  <a:cubicBezTo>
                    <a:pt x="28826" y="15816"/>
                    <a:pt x="28826" y="15648"/>
                    <a:pt x="28910" y="15481"/>
                  </a:cubicBezTo>
                  <a:cubicBezTo>
                    <a:pt x="29017" y="15199"/>
                    <a:pt x="28944" y="15095"/>
                    <a:pt x="28745" y="15095"/>
                  </a:cubicBezTo>
                  <a:cubicBezTo>
                    <a:pt x="28707" y="15095"/>
                    <a:pt x="28665" y="15099"/>
                    <a:pt x="28619" y="15106"/>
                  </a:cubicBezTo>
                  <a:cubicBezTo>
                    <a:pt x="28553" y="15106"/>
                    <a:pt x="28468" y="15112"/>
                    <a:pt x="28388" y="15112"/>
                  </a:cubicBezTo>
                  <a:cubicBezTo>
                    <a:pt x="28265" y="15112"/>
                    <a:pt x="28157" y="15097"/>
                    <a:pt x="28157" y="15022"/>
                  </a:cubicBezTo>
                  <a:cubicBezTo>
                    <a:pt x="28157" y="14728"/>
                    <a:pt x="27531" y="14437"/>
                    <a:pt x="28117" y="14102"/>
                  </a:cubicBezTo>
                  <a:cubicBezTo>
                    <a:pt x="28157" y="14102"/>
                    <a:pt x="28157" y="14018"/>
                    <a:pt x="28157" y="14018"/>
                  </a:cubicBezTo>
                  <a:cubicBezTo>
                    <a:pt x="27906" y="13683"/>
                    <a:pt x="28201" y="13516"/>
                    <a:pt x="28368" y="13305"/>
                  </a:cubicBezTo>
                  <a:cubicBezTo>
                    <a:pt x="28535" y="13098"/>
                    <a:pt x="28575" y="12887"/>
                    <a:pt x="28492" y="12636"/>
                  </a:cubicBezTo>
                  <a:cubicBezTo>
                    <a:pt x="28324" y="12050"/>
                    <a:pt x="28201" y="11508"/>
                    <a:pt x="27531" y="11297"/>
                  </a:cubicBezTo>
                  <a:cubicBezTo>
                    <a:pt x="27237" y="11173"/>
                    <a:pt x="27029" y="10838"/>
                    <a:pt x="26818" y="10587"/>
                  </a:cubicBezTo>
                  <a:cubicBezTo>
                    <a:pt x="26734" y="10420"/>
                    <a:pt x="26945" y="10209"/>
                    <a:pt x="26986" y="10002"/>
                  </a:cubicBezTo>
                  <a:cubicBezTo>
                    <a:pt x="27029" y="9918"/>
                    <a:pt x="27029" y="9834"/>
                    <a:pt x="26986" y="9791"/>
                  </a:cubicBezTo>
                  <a:cubicBezTo>
                    <a:pt x="26818" y="9289"/>
                    <a:pt x="26862" y="8746"/>
                    <a:pt x="26734" y="8244"/>
                  </a:cubicBezTo>
                  <a:cubicBezTo>
                    <a:pt x="26687" y="8009"/>
                    <a:pt x="26654" y="7906"/>
                    <a:pt x="26581" y="7906"/>
                  </a:cubicBezTo>
                  <a:cubicBezTo>
                    <a:pt x="26525" y="7906"/>
                    <a:pt x="26445" y="7967"/>
                    <a:pt x="26316" y="8077"/>
                  </a:cubicBezTo>
                  <a:cubicBezTo>
                    <a:pt x="25814" y="8536"/>
                    <a:pt x="25272" y="8870"/>
                    <a:pt x="24686" y="9121"/>
                  </a:cubicBezTo>
                  <a:cubicBezTo>
                    <a:pt x="24599" y="9156"/>
                    <a:pt x="24526" y="9176"/>
                    <a:pt x="24460" y="9176"/>
                  </a:cubicBezTo>
                  <a:cubicBezTo>
                    <a:pt x="24365" y="9176"/>
                    <a:pt x="24282" y="9136"/>
                    <a:pt x="24184" y="9038"/>
                  </a:cubicBezTo>
                  <a:cubicBezTo>
                    <a:pt x="23806" y="8703"/>
                    <a:pt x="23766" y="8285"/>
                    <a:pt x="24184" y="7910"/>
                  </a:cubicBezTo>
                  <a:cubicBezTo>
                    <a:pt x="24391" y="7699"/>
                    <a:pt x="24391" y="7615"/>
                    <a:pt x="24100" y="7531"/>
                  </a:cubicBezTo>
                  <a:cubicBezTo>
                    <a:pt x="23849" y="7491"/>
                    <a:pt x="23638" y="7364"/>
                    <a:pt x="23471" y="7113"/>
                  </a:cubicBezTo>
                  <a:cubicBezTo>
                    <a:pt x="23315" y="6894"/>
                    <a:pt x="23109" y="6578"/>
                    <a:pt x="22786" y="6578"/>
                  </a:cubicBezTo>
                  <a:cubicBezTo>
                    <a:pt x="22680" y="6578"/>
                    <a:pt x="22561" y="6612"/>
                    <a:pt x="22427" y="6695"/>
                  </a:cubicBezTo>
                  <a:cubicBezTo>
                    <a:pt x="22391" y="6730"/>
                    <a:pt x="22340" y="6743"/>
                    <a:pt x="22284" y="6743"/>
                  </a:cubicBezTo>
                  <a:cubicBezTo>
                    <a:pt x="22208" y="6743"/>
                    <a:pt x="22121" y="6720"/>
                    <a:pt x="22048" y="6695"/>
                  </a:cubicBezTo>
                  <a:cubicBezTo>
                    <a:pt x="21714" y="6654"/>
                    <a:pt x="21339" y="6654"/>
                    <a:pt x="21004" y="6611"/>
                  </a:cubicBezTo>
                  <a:cubicBezTo>
                    <a:pt x="20954" y="6611"/>
                    <a:pt x="20911" y="6605"/>
                    <a:pt x="20874" y="6605"/>
                  </a:cubicBezTo>
                  <a:cubicBezTo>
                    <a:pt x="20818" y="6605"/>
                    <a:pt x="20777" y="6620"/>
                    <a:pt x="20753" y="6695"/>
                  </a:cubicBezTo>
                  <a:cubicBezTo>
                    <a:pt x="20542" y="7113"/>
                    <a:pt x="20208" y="7448"/>
                    <a:pt x="20124" y="7910"/>
                  </a:cubicBezTo>
                  <a:cubicBezTo>
                    <a:pt x="20084" y="8161"/>
                    <a:pt x="19957" y="8328"/>
                    <a:pt x="19789" y="8452"/>
                  </a:cubicBezTo>
                  <a:cubicBezTo>
                    <a:pt x="19538" y="8619"/>
                    <a:pt x="19414" y="8830"/>
                    <a:pt x="19203" y="8997"/>
                  </a:cubicBezTo>
                  <a:cubicBezTo>
                    <a:pt x="19036" y="9121"/>
                    <a:pt x="19080" y="9205"/>
                    <a:pt x="19203" y="9332"/>
                  </a:cubicBezTo>
                  <a:cubicBezTo>
                    <a:pt x="19287" y="9456"/>
                    <a:pt x="19538" y="9540"/>
                    <a:pt x="19454" y="9707"/>
                  </a:cubicBezTo>
                  <a:cubicBezTo>
                    <a:pt x="19371" y="10002"/>
                    <a:pt x="19287" y="10376"/>
                    <a:pt x="19120" y="10504"/>
                  </a:cubicBezTo>
                  <a:cubicBezTo>
                    <a:pt x="18618" y="10879"/>
                    <a:pt x="18116" y="11297"/>
                    <a:pt x="17530" y="11381"/>
                  </a:cubicBezTo>
                  <a:cubicBezTo>
                    <a:pt x="16988" y="11508"/>
                    <a:pt x="16820" y="11759"/>
                    <a:pt x="16737" y="12217"/>
                  </a:cubicBezTo>
                  <a:cubicBezTo>
                    <a:pt x="16737" y="12345"/>
                    <a:pt x="16653" y="12512"/>
                    <a:pt x="16609" y="12679"/>
                  </a:cubicBezTo>
                  <a:cubicBezTo>
                    <a:pt x="16609" y="13305"/>
                    <a:pt x="16151" y="13556"/>
                    <a:pt x="15649" y="13807"/>
                  </a:cubicBezTo>
                  <a:cubicBezTo>
                    <a:pt x="15602" y="13823"/>
                    <a:pt x="15555" y="13834"/>
                    <a:pt x="15515" y="13834"/>
                  </a:cubicBezTo>
                  <a:cubicBezTo>
                    <a:pt x="15447" y="13834"/>
                    <a:pt x="15398" y="13804"/>
                    <a:pt x="15398" y="13724"/>
                  </a:cubicBezTo>
                  <a:cubicBezTo>
                    <a:pt x="15354" y="13432"/>
                    <a:pt x="15147" y="13222"/>
                    <a:pt x="15103" y="12930"/>
                  </a:cubicBezTo>
                  <a:lnTo>
                    <a:pt x="15230" y="12930"/>
                  </a:lnTo>
                  <a:cubicBezTo>
                    <a:pt x="15398" y="12930"/>
                    <a:pt x="15565" y="12930"/>
                    <a:pt x="15605" y="12719"/>
                  </a:cubicBezTo>
                  <a:cubicBezTo>
                    <a:pt x="15605" y="12512"/>
                    <a:pt x="15481" y="12596"/>
                    <a:pt x="15354" y="12552"/>
                  </a:cubicBezTo>
                  <a:cubicBezTo>
                    <a:pt x="15230" y="12552"/>
                    <a:pt x="15270" y="12468"/>
                    <a:pt x="15270" y="12385"/>
                  </a:cubicBezTo>
                  <a:cubicBezTo>
                    <a:pt x="15354" y="12134"/>
                    <a:pt x="15438" y="11883"/>
                    <a:pt x="15605" y="11632"/>
                  </a:cubicBezTo>
                  <a:cubicBezTo>
                    <a:pt x="15747" y="11456"/>
                    <a:pt x="15800" y="11278"/>
                    <a:pt x="15584" y="11278"/>
                  </a:cubicBezTo>
                  <a:cubicBezTo>
                    <a:pt x="15544" y="11278"/>
                    <a:pt x="15496" y="11284"/>
                    <a:pt x="15438" y="11297"/>
                  </a:cubicBezTo>
                  <a:cubicBezTo>
                    <a:pt x="15336" y="11325"/>
                    <a:pt x="15240" y="11338"/>
                    <a:pt x="15148" y="11338"/>
                  </a:cubicBezTo>
                  <a:cubicBezTo>
                    <a:pt x="14557" y="11338"/>
                    <a:pt x="14136" y="10827"/>
                    <a:pt x="13557" y="10755"/>
                  </a:cubicBezTo>
                  <a:cubicBezTo>
                    <a:pt x="13513" y="10755"/>
                    <a:pt x="13473" y="10711"/>
                    <a:pt x="13430" y="10628"/>
                  </a:cubicBezTo>
                  <a:cubicBezTo>
                    <a:pt x="13138" y="10209"/>
                    <a:pt x="12720" y="10002"/>
                    <a:pt x="12218" y="9958"/>
                  </a:cubicBezTo>
                  <a:cubicBezTo>
                    <a:pt x="11716" y="9958"/>
                    <a:pt x="11716" y="9958"/>
                    <a:pt x="11716" y="9456"/>
                  </a:cubicBezTo>
                  <a:cubicBezTo>
                    <a:pt x="11716" y="9372"/>
                    <a:pt x="11716" y="9289"/>
                    <a:pt x="11756" y="9205"/>
                  </a:cubicBezTo>
                  <a:cubicBezTo>
                    <a:pt x="11840" y="8997"/>
                    <a:pt x="11799" y="8870"/>
                    <a:pt x="11548" y="8870"/>
                  </a:cubicBezTo>
                  <a:cubicBezTo>
                    <a:pt x="11465" y="8870"/>
                    <a:pt x="11381" y="8870"/>
                    <a:pt x="11338" y="8830"/>
                  </a:cubicBezTo>
                  <a:cubicBezTo>
                    <a:pt x="11254" y="8703"/>
                    <a:pt x="11381" y="8663"/>
                    <a:pt x="11465" y="8579"/>
                  </a:cubicBezTo>
                  <a:cubicBezTo>
                    <a:pt x="11883" y="8161"/>
                    <a:pt x="12302" y="7699"/>
                    <a:pt x="12927" y="7448"/>
                  </a:cubicBezTo>
                  <a:cubicBezTo>
                    <a:pt x="14183" y="6989"/>
                    <a:pt x="15230" y="6069"/>
                    <a:pt x="16486" y="5690"/>
                  </a:cubicBezTo>
                  <a:cubicBezTo>
                    <a:pt x="17155" y="5483"/>
                    <a:pt x="17741" y="5105"/>
                    <a:pt x="18326" y="4770"/>
                  </a:cubicBezTo>
                  <a:lnTo>
                    <a:pt x="18326" y="4770"/>
                  </a:lnTo>
                  <a:cubicBezTo>
                    <a:pt x="18116" y="5232"/>
                    <a:pt x="17697" y="5523"/>
                    <a:pt x="17279" y="5734"/>
                  </a:cubicBezTo>
                  <a:cubicBezTo>
                    <a:pt x="17362" y="5942"/>
                    <a:pt x="17781" y="5774"/>
                    <a:pt x="17657" y="6152"/>
                  </a:cubicBezTo>
                  <a:lnTo>
                    <a:pt x="17865" y="6152"/>
                  </a:lnTo>
                  <a:cubicBezTo>
                    <a:pt x="18075" y="6152"/>
                    <a:pt x="18243" y="6109"/>
                    <a:pt x="18410" y="5942"/>
                  </a:cubicBezTo>
                  <a:cubicBezTo>
                    <a:pt x="18667" y="5727"/>
                    <a:pt x="18793" y="5623"/>
                    <a:pt x="18922" y="5623"/>
                  </a:cubicBezTo>
                  <a:cubicBezTo>
                    <a:pt x="19044" y="5623"/>
                    <a:pt x="19170" y="5717"/>
                    <a:pt x="19414" y="5901"/>
                  </a:cubicBezTo>
                  <a:cubicBezTo>
                    <a:pt x="19518" y="5985"/>
                    <a:pt x="19685" y="6027"/>
                    <a:pt x="19832" y="6027"/>
                  </a:cubicBezTo>
                  <a:cubicBezTo>
                    <a:pt x="19978" y="6027"/>
                    <a:pt x="20104" y="5985"/>
                    <a:pt x="20124" y="5901"/>
                  </a:cubicBezTo>
                  <a:cubicBezTo>
                    <a:pt x="20251" y="5650"/>
                    <a:pt x="20167" y="5483"/>
                    <a:pt x="19916" y="5316"/>
                  </a:cubicBezTo>
                  <a:cubicBezTo>
                    <a:pt x="19622" y="5065"/>
                    <a:pt x="19247" y="4854"/>
                    <a:pt x="18996" y="4562"/>
                  </a:cubicBezTo>
                  <a:cubicBezTo>
                    <a:pt x="18952" y="4479"/>
                    <a:pt x="18869" y="4435"/>
                    <a:pt x="18912" y="4352"/>
                  </a:cubicBezTo>
                  <a:cubicBezTo>
                    <a:pt x="18932" y="4311"/>
                    <a:pt x="18962" y="4300"/>
                    <a:pt x="18998" y="4300"/>
                  </a:cubicBezTo>
                  <a:cubicBezTo>
                    <a:pt x="19034" y="4300"/>
                    <a:pt x="19077" y="4311"/>
                    <a:pt x="19120" y="4311"/>
                  </a:cubicBezTo>
                  <a:cubicBezTo>
                    <a:pt x="19247" y="4311"/>
                    <a:pt x="19287" y="4395"/>
                    <a:pt x="19371" y="4479"/>
                  </a:cubicBezTo>
                  <a:cubicBezTo>
                    <a:pt x="19428" y="4516"/>
                    <a:pt x="19493" y="4537"/>
                    <a:pt x="19555" y="4537"/>
                  </a:cubicBezTo>
                  <a:cubicBezTo>
                    <a:pt x="19631" y="4537"/>
                    <a:pt x="19703" y="4506"/>
                    <a:pt x="19749" y="4435"/>
                  </a:cubicBezTo>
                  <a:cubicBezTo>
                    <a:pt x="19957" y="4228"/>
                    <a:pt x="20251" y="4184"/>
                    <a:pt x="20542" y="4144"/>
                  </a:cubicBezTo>
                  <a:cubicBezTo>
                    <a:pt x="20920" y="4101"/>
                    <a:pt x="21295" y="3850"/>
                    <a:pt x="21463" y="3558"/>
                  </a:cubicBezTo>
                  <a:cubicBezTo>
                    <a:pt x="21590" y="3264"/>
                    <a:pt x="21714" y="3056"/>
                    <a:pt x="21925" y="2845"/>
                  </a:cubicBezTo>
                  <a:cubicBezTo>
                    <a:pt x="22008" y="2762"/>
                    <a:pt x="22092" y="2678"/>
                    <a:pt x="22008" y="2554"/>
                  </a:cubicBezTo>
                  <a:cubicBezTo>
                    <a:pt x="21804" y="2247"/>
                    <a:pt x="21987" y="2218"/>
                    <a:pt x="22174" y="2218"/>
                  </a:cubicBezTo>
                  <a:cubicBezTo>
                    <a:pt x="22217" y="2218"/>
                    <a:pt x="22261" y="2219"/>
                    <a:pt x="22300" y="2219"/>
                  </a:cubicBezTo>
                  <a:cubicBezTo>
                    <a:pt x="22389" y="2212"/>
                    <a:pt x="22480" y="2210"/>
                    <a:pt x="22571" y="2210"/>
                  </a:cubicBezTo>
                  <a:cubicBezTo>
                    <a:pt x="22797" y="2210"/>
                    <a:pt x="23027" y="2225"/>
                    <a:pt x="23255" y="2225"/>
                  </a:cubicBezTo>
                  <a:cubicBezTo>
                    <a:pt x="23498" y="2225"/>
                    <a:pt x="23740" y="2208"/>
                    <a:pt x="23973" y="2136"/>
                  </a:cubicBezTo>
                  <a:cubicBezTo>
                    <a:pt x="23997" y="2128"/>
                    <a:pt x="24021" y="2124"/>
                    <a:pt x="24045" y="2124"/>
                  </a:cubicBezTo>
                  <a:cubicBezTo>
                    <a:pt x="24146" y="2124"/>
                    <a:pt x="24240" y="2192"/>
                    <a:pt x="24308" y="2260"/>
                  </a:cubicBezTo>
                  <a:cubicBezTo>
                    <a:pt x="24435" y="2387"/>
                    <a:pt x="24559" y="2511"/>
                    <a:pt x="24686" y="2594"/>
                  </a:cubicBezTo>
                  <a:cubicBezTo>
                    <a:pt x="24937" y="2722"/>
                    <a:pt x="24894" y="2845"/>
                    <a:pt x="24686" y="2929"/>
                  </a:cubicBezTo>
                  <a:cubicBezTo>
                    <a:pt x="24559" y="3013"/>
                    <a:pt x="24391" y="3056"/>
                    <a:pt x="24268" y="3056"/>
                  </a:cubicBezTo>
                  <a:cubicBezTo>
                    <a:pt x="24057" y="3056"/>
                    <a:pt x="23889" y="3096"/>
                    <a:pt x="23722" y="3140"/>
                  </a:cubicBezTo>
                  <a:cubicBezTo>
                    <a:pt x="23515" y="3224"/>
                    <a:pt x="23431" y="3391"/>
                    <a:pt x="23431" y="3558"/>
                  </a:cubicBezTo>
                  <a:cubicBezTo>
                    <a:pt x="23399" y="3708"/>
                    <a:pt x="23521" y="3729"/>
                    <a:pt x="23623" y="3729"/>
                  </a:cubicBezTo>
                  <a:cubicBezTo>
                    <a:pt x="23662" y="3729"/>
                    <a:pt x="23699" y="3726"/>
                    <a:pt x="23722" y="3726"/>
                  </a:cubicBezTo>
                  <a:cubicBezTo>
                    <a:pt x="23809" y="3755"/>
                    <a:pt x="23897" y="3774"/>
                    <a:pt x="23979" y="3774"/>
                  </a:cubicBezTo>
                  <a:cubicBezTo>
                    <a:pt x="24133" y="3774"/>
                    <a:pt x="24268" y="3707"/>
                    <a:pt x="24351" y="3515"/>
                  </a:cubicBezTo>
                  <a:cubicBezTo>
                    <a:pt x="24435" y="3431"/>
                    <a:pt x="24519" y="3347"/>
                    <a:pt x="24643" y="3264"/>
                  </a:cubicBezTo>
                  <a:cubicBezTo>
                    <a:pt x="24748" y="3160"/>
                    <a:pt x="24853" y="3129"/>
                    <a:pt x="24962" y="3129"/>
                  </a:cubicBezTo>
                  <a:cubicBezTo>
                    <a:pt x="25072" y="3129"/>
                    <a:pt x="25186" y="3160"/>
                    <a:pt x="25312" y="3180"/>
                  </a:cubicBezTo>
                  <a:cubicBezTo>
                    <a:pt x="25439" y="3180"/>
                    <a:pt x="25439" y="3391"/>
                    <a:pt x="25439" y="3515"/>
                  </a:cubicBezTo>
                  <a:cubicBezTo>
                    <a:pt x="25479" y="3766"/>
                    <a:pt x="25272" y="3809"/>
                    <a:pt x="25104" y="3893"/>
                  </a:cubicBezTo>
                  <a:cubicBezTo>
                    <a:pt x="24853" y="4060"/>
                    <a:pt x="24559" y="4184"/>
                    <a:pt x="24268" y="4311"/>
                  </a:cubicBezTo>
                  <a:cubicBezTo>
                    <a:pt x="24140" y="4352"/>
                    <a:pt x="24057" y="4435"/>
                    <a:pt x="24057" y="4562"/>
                  </a:cubicBezTo>
                  <a:cubicBezTo>
                    <a:pt x="24100" y="4854"/>
                    <a:pt x="23933" y="4854"/>
                    <a:pt x="23722" y="4897"/>
                  </a:cubicBezTo>
                  <a:cubicBezTo>
                    <a:pt x="23618" y="4917"/>
                    <a:pt x="23514" y="4927"/>
                    <a:pt x="23414" y="4927"/>
                  </a:cubicBezTo>
                  <a:cubicBezTo>
                    <a:pt x="23315" y="4927"/>
                    <a:pt x="23220" y="4917"/>
                    <a:pt x="23136" y="4897"/>
                  </a:cubicBezTo>
                  <a:cubicBezTo>
                    <a:pt x="22956" y="4864"/>
                    <a:pt x="22782" y="4838"/>
                    <a:pt x="22617" y="4838"/>
                  </a:cubicBezTo>
                  <a:cubicBezTo>
                    <a:pt x="22362" y="4838"/>
                    <a:pt x="22128" y="4901"/>
                    <a:pt x="21925" y="5105"/>
                  </a:cubicBezTo>
                  <a:cubicBezTo>
                    <a:pt x="21797" y="5232"/>
                    <a:pt x="21757" y="5316"/>
                    <a:pt x="21881" y="5439"/>
                  </a:cubicBezTo>
                  <a:cubicBezTo>
                    <a:pt x="22010" y="5586"/>
                    <a:pt x="22130" y="5636"/>
                    <a:pt x="22246" y="5636"/>
                  </a:cubicBezTo>
                  <a:cubicBezTo>
                    <a:pt x="22395" y="5636"/>
                    <a:pt x="22536" y="5553"/>
                    <a:pt x="22678" y="5483"/>
                  </a:cubicBezTo>
                  <a:cubicBezTo>
                    <a:pt x="22978" y="5299"/>
                    <a:pt x="23185" y="5208"/>
                    <a:pt x="23352" y="5208"/>
                  </a:cubicBezTo>
                  <a:cubicBezTo>
                    <a:pt x="23604" y="5208"/>
                    <a:pt x="23765" y="5415"/>
                    <a:pt x="24017" y="5818"/>
                  </a:cubicBezTo>
                  <a:cubicBezTo>
                    <a:pt x="24308" y="6360"/>
                    <a:pt x="24726" y="6571"/>
                    <a:pt x="25228" y="6738"/>
                  </a:cubicBezTo>
                  <a:lnTo>
                    <a:pt x="26109" y="6989"/>
                  </a:lnTo>
                  <a:cubicBezTo>
                    <a:pt x="26166" y="7017"/>
                    <a:pt x="26262" y="7084"/>
                    <a:pt x="26344" y="7084"/>
                  </a:cubicBezTo>
                  <a:cubicBezTo>
                    <a:pt x="26382" y="7084"/>
                    <a:pt x="26417" y="7070"/>
                    <a:pt x="26443" y="7029"/>
                  </a:cubicBezTo>
                  <a:cubicBezTo>
                    <a:pt x="26527" y="6862"/>
                    <a:pt x="26443" y="6695"/>
                    <a:pt x="26360" y="6571"/>
                  </a:cubicBezTo>
                  <a:cubicBezTo>
                    <a:pt x="26232" y="6360"/>
                    <a:pt x="25981" y="6236"/>
                    <a:pt x="25898" y="5985"/>
                  </a:cubicBezTo>
                  <a:cubicBezTo>
                    <a:pt x="25946" y="5966"/>
                    <a:pt x="25991" y="5958"/>
                    <a:pt x="26035" y="5958"/>
                  </a:cubicBezTo>
                  <a:cubicBezTo>
                    <a:pt x="26182" y="5958"/>
                    <a:pt x="26304" y="6054"/>
                    <a:pt x="26400" y="6152"/>
                  </a:cubicBezTo>
                  <a:cubicBezTo>
                    <a:pt x="26567" y="6320"/>
                    <a:pt x="26778" y="6403"/>
                    <a:pt x="26945" y="6527"/>
                  </a:cubicBezTo>
                  <a:cubicBezTo>
                    <a:pt x="27032" y="6580"/>
                    <a:pt x="27104" y="6611"/>
                    <a:pt x="27165" y="6611"/>
                  </a:cubicBezTo>
                  <a:cubicBezTo>
                    <a:pt x="27251" y="6611"/>
                    <a:pt x="27315" y="6550"/>
                    <a:pt x="27364" y="6403"/>
                  </a:cubicBezTo>
                  <a:cubicBezTo>
                    <a:pt x="27364" y="6236"/>
                    <a:pt x="27488" y="6069"/>
                    <a:pt x="27655" y="5985"/>
                  </a:cubicBezTo>
                  <a:cubicBezTo>
                    <a:pt x="27990" y="5818"/>
                    <a:pt x="27866" y="5607"/>
                    <a:pt x="27698" y="5399"/>
                  </a:cubicBezTo>
                  <a:cubicBezTo>
                    <a:pt x="27571" y="5272"/>
                    <a:pt x="27404" y="5105"/>
                    <a:pt x="27320" y="4937"/>
                  </a:cubicBezTo>
                  <a:cubicBezTo>
                    <a:pt x="27196" y="4730"/>
                    <a:pt x="27196" y="4519"/>
                    <a:pt x="27404" y="4311"/>
                  </a:cubicBezTo>
                  <a:cubicBezTo>
                    <a:pt x="27490" y="4262"/>
                    <a:pt x="27558" y="4242"/>
                    <a:pt x="27615" y="4242"/>
                  </a:cubicBezTo>
                  <a:cubicBezTo>
                    <a:pt x="27751" y="4242"/>
                    <a:pt x="27818" y="4360"/>
                    <a:pt x="27906" y="4479"/>
                  </a:cubicBezTo>
                  <a:cubicBezTo>
                    <a:pt x="28033" y="4603"/>
                    <a:pt x="28157" y="4770"/>
                    <a:pt x="28284" y="4937"/>
                  </a:cubicBezTo>
                  <a:cubicBezTo>
                    <a:pt x="28383" y="5038"/>
                    <a:pt x="28503" y="5091"/>
                    <a:pt x="28618" y="5091"/>
                  </a:cubicBezTo>
                  <a:cubicBezTo>
                    <a:pt x="28744" y="5091"/>
                    <a:pt x="28866" y="5028"/>
                    <a:pt x="28954" y="4897"/>
                  </a:cubicBezTo>
                  <a:cubicBezTo>
                    <a:pt x="28994" y="4814"/>
                    <a:pt x="29078" y="4686"/>
                    <a:pt x="29161" y="4686"/>
                  </a:cubicBezTo>
                  <a:cubicBezTo>
                    <a:pt x="29230" y="4715"/>
                    <a:pt x="29291" y="4727"/>
                    <a:pt x="29347" y="4727"/>
                  </a:cubicBezTo>
                  <a:cubicBezTo>
                    <a:pt x="29703" y="4727"/>
                    <a:pt x="29847" y="4228"/>
                    <a:pt x="30209" y="4228"/>
                  </a:cubicBezTo>
                  <a:cubicBezTo>
                    <a:pt x="30333" y="4184"/>
                    <a:pt x="30209" y="4060"/>
                    <a:pt x="30165" y="4017"/>
                  </a:cubicBezTo>
                  <a:cubicBezTo>
                    <a:pt x="29762" y="3723"/>
                    <a:pt x="29486" y="3234"/>
                    <a:pt x="28970" y="3234"/>
                  </a:cubicBezTo>
                  <a:cubicBezTo>
                    <a:pt x="28899" y="3234"/>
                    <a:pt x="28824" y="3244"/>
                    <a:pt x="28743" y="3264"/>
                  </a:cubicBezTo>
                  <a:cubicBezTo>
                    <a:pt x="28575" y="3264"/>
                    <a:pt x="28452" y="3096"/>
                    <a:pt x="28368" y="2973"/>
                  </a:cubicBezTo>
                  <a:cubicBezTo>
                    <a:pt x="28284" y="2845"/>
                    <a:pt x="28408" y="2762"/>
                    <a:pt x="28492" y="2722"/>
                  </a:cubicBezTo>
                  <a:cubicBezTo>
                    <a:pt x="28743" y="2594"/>
                    <a:pt x="28826" y="2343"/>
                    <a:pt x="28786" y="2092"/>
                  </a:cubicBezTo>
                  <a:cubicBezTo>
                    <a:pt x="28743" y="1841"/>
                    <a:pt x="28535" y="1674"/>
                    <a:pt x="28241" y="1634"/>
                  </a:cubicBezTo>
                  <a:cubicBezTo>
                    <a:pt x="27787" y="1634"/>
                    <a:pt x="27538" y="1155"/>
                    <a:pt x="27093" y="1155"/>
                  </a:cubicBezTo>
                  <a:cubicBezTo>
                    <a:pt x="27046" y="1155"/>
                    <a:pt x="26997" y="1160"/>
                    <a:pt x="26945" y="1172"/>
                  </a:cubicBezTo>
                  <a:cubicBezTo>
                    <a:pt x="26902" y="1172"/>
                    <a:pt x="26818" y="1048"/>
                    <a:pt x="26778" y="1004"/>
                  </a:cubicBezTo>
                  <a:cubicBezTo>
                    <a:pt x="26611" y="797"/>
                    <a:pt x="26443" y="586"/>
                    <a:pt x="26316" y="419"/>
                  </a:cubicBezTo>
                  <a:cubicBezTo>
                    <a:pt x="26192" y="251"/>
                    <a:pt x="26065" y="128"/>
                    <a:pt x="25858" y="128"/>
                  </a:cubicBezTo>
                  <a:cubicBezTo>
                    <a:pt x="25644" y="128"/>
                    <a:pt x="25420" y="116"/>
                    <a:pt x="25195" y="116"/>
                  </a:cubicBezTo>
                  <a:cubicBezTo>
                    <a:pt x="24979" y="116"/>
                    <a:pt x="24764" y="127"/>
                    <a:pt x="24559" y="168"/>
                  </a:cubicBezTo>
                  <a:cubicBezTo>
                    <a:pt x="24496" y="168"/>
                    <a:pt x="24443" y="179"/>
                    <a:pt x="24395" y="179"/>
                  </a:cubicBezTo>
                  <a:cubicBezTo>
                    <a:pt x="24350" y="179"/>
                    <a:pt x="24309" y="169"/>
                    <a:pt x="24268" y="128"/>
                  </a:cubicBezTo>
                  <a:cubicBezTo>
                    <a:pt x="24184" y="44"/>
                    <a:pt x="24100" y="0"/>
                    <a:pt x="240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2"/>
            <p:cNvSpPr/>
            <p:nvPr/>
          </p:nvSpPr>
          <p:spPr>
            <a:xfrm flipH="1">
              <a:off x="7450957" y="2937189"/>
              <a:ext cx="195804" cy="71855"/>
            </a:xfrm>
            <a:custGeom>
              <a:avLst/>
              <a:gdLst/>
              <a:ahLst/>
              <a:cxnLst/>
              <a:rect l="l" t="t" r="r" b="b"/>
              <a:pathLst>
                <a:path w="6153" h="2258" extrusionOk="0">
                  <a:moveTo>
                    <a:pt x="1291" y="0"/>
                  </a:moveTo>
                  <a:cubicBezTo>
                    <a:pt x="887" y="0"/>
                    <a:pt x="500" y="86"/>
                    <a:pt x="211" y="490"/>
                  </a:cubicBezTo>
                  <a:cubicBezTo>
                    <a:pt x="44" y="700"/>
                    <a:pt x="0" y="908"/>
                    <a:pt x="128" y="1035"/>
                  </a:cubicBezTo>
                  <a:cubicBezTo>
                    <a:pt x="176" y="1107"/>
                    <a:pt x="220" y="1134"/>
                    <a:pt x="261" y="1134"/>
                  </a:cubicBezTo>
                  <a:cubicBezTo>
                    <a:pt x="363" y="1134"/>
                    <a:pt x="443" y="968"/>
                    <a:pt x="503" y="908"/>
                  </a:cubicBezTo>
                  <a:cubicBezTo>
                    <a:pt x="630" y="824"/>
                    <a:pt x="754" y="700"/>
                    <a:pt x="797" y="573"/>
                  </a:cubicBezTo>
                  <a:cubicBezTo>
                    <a:pt x="929" y="375"/>
                    <a:pt x="1114" y="256"/>
                    <a:pt x="1288" y="256"/>
                  </a:cubicBezTo>
                  <a:cubicBezTo>
                    <a:pt x="1334" y="256"/>
                    <a:pt x="1379" y="264"/>
                    <a:pt x="1423" y="282"/>
                  </a:cubicBezTo>
                  <a:cubicBezTo>
                    <a:pt x="1925" y="573"/>
                    <a:pt x="2471" y="657"/>
                    <a:pt x="2973" y="868"/>
                  </a:cubicBezTo>
                  <a:cubicBezTo>
                    <a:pt x="3348" y="992"/>
                    <a:pt x="3559" y="1202"/>
                    <a:pt x="3559" y="1621"/>
                  </a:cubicBezTo>
                  <a:cubicBezTo>
                    <a:pt x="3559" y="1745"/>
                    <a:pt x="3642" y="1872"/>
                    <a:pt x="3642" y="1956"/>
                  </a:cubicBezTo>
                  <a:cubicBezTo>
                    <a:pt x="3642" y="2165"/>
                    <a:pt x="3728" y="2258"/>
                    <a:pt x="3879" y="2258"/>
                  </a:cubicBezTo>
                  <a:cubicBezTo>
                    <a:pt x="3909" y="2258"/>
                    <a:pt x="3942" y="2254"/>
                    <a:pt x="3977" y="2247"/>
                  </a:cubicBezTo>
                  <a:cubicBezTo>
                    <a:pt x="4479" y="2247"/>
                    <a:pt x="4981" y="2247"/>
                    <a:pt x="5483" y="2163"/>
                  </a:cubicBezTo>
                  <a:cubicBezTo>
                    <a:pt x="5734" y="2123"/>
                    <a:pt x="6025" y="2039"/>
                    <a:pt x="6153" y="1788"/>
                  </a:cubicBezTo>
                  <a:cubicBezTo>
                    <a:pt x="6069" y="1661"/>
                    <a:pt x="5985" y="1661"/>
                    <a:pt x="5902" y="1621"/>
                  </a:cubicBezTo>
                  <a:cubicBezTo>
                    <a:pt x="5356" y="1537"/>
                    <a:pt x="4981" y="1243"/>
                    <a:pt x="4687" y="868"/>
                  </a:cubicBezTo>
                  <a:cubicBezTo>
                    <a:pt x="4519" y="657"/>
                    <a:pt x="4312" y="533"/>
                    <a:pt x="4061" y="449"/>
                  </a:cubicBezTo>
                  <a:cubicBezTo>
                    <a:pt x="3348" y="198"/>
                    <a:pt x="2638" y="71"/>
                    <a:pt x="1841" y="31"/>
                  </a:cubicBezTo>
                  <a:cubicBezTo>
                    <a:pt x="1659" y="17"/>
                    <a:pt x="1474" y="0"/>
                    <a:pt x="1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2"/>
            <p:cNvSpPr/>
            <p:nvPr/>
          </p:nvSpPr>
          <p:spPr>
            <a:xfrm flipH="1">
              <a:off x="7344449" y="3002425"/>
              <a:ext cx="121244" cy="54957"/>
            </a:xfrm>
            <a:custGeom>
              <a:avLst/>
              <a:gdLst/>
              <a:ahLst/>
              <a:cxnLst/>
              <a:rect l="l" t="t" r="r" b="b"/>
              <a:pathLst>
                <a:path w="3810" h="1727" extrusionOk="0">
                  <a:moveTo>
                    <a:pt x="1250" y="1"/>
                  </a:moveTo>
                  <a:cubicBezTo>
                    <a:pt x="1172" y="1"/>
                    <a:pt x="1146" y="50"/>
                    <a:pt x="1172" y="240"/>
                  </a:cubicBezTo>
                  <a:cubicBezTo>
                    <a:pt x="1216" y="950"/>
                    <a:pt x="1172" y="950"/>
                    <a:pt x="463" y="993"/>
                  </a:cubicBezTo>
                  <a:lnTo>
                    <a:pt x="295" y="993"/>
                  </a:lnTo>
                  <a:cubicBezTo>
                    <a:pt x="128" y="1077"/>
                    <a:pt x="1" y="1161"/>
                    <a:pt x="1" y="1285"/>
                  </a:cubicBezTo>
                  <a:cubicBezTo>
                    <a:pt x="1" y="1434"/>
                    <a:pt x="85" y="1456"/>
                    <a:pt x="179" y="1456"/>
                  </a:cubicBezTo>
                  <a:cubicBezTo>
                    <a:pt x="217" y="1456"/>
                    <a:pt x="258" y="1452"/>
                    <a:pt x="295" y="1452"/>
                  </a:cubicBezTo>
                  <a:cubicBezTo>
                    <a:pt x="463" y="1495"/>
                    <a:pt x="630" y="1495"/>
                    <a:pt x="797" y="1495"/>
                  </a:cubicBezTo>
                  <a:cubicBezTo>
                    <a:pt x="911" y="1472"/>
                    <a:pt x="1050" y="1399"/>
                    <a:pt x="1180" y="1399"/>
                  </a:cubicBezTo>
                  <a:cubicBezTo>
                    <a:pt x="1289" y="1399"/>
                    <a:pt x="1391" y="1449"/>
                    <a:pt x="1467" y="1619"/>
                  </a:cubicBezTo>
                  <a:cubicBezTo>
                    <a:pt x="1484" y="1693"/>
                    <a:pt x="1559" y="1727"/>
                    <a:pt x="1645" y="1727"/>
                  </a:cubicBezTo>
                  <a:cubicBezTo>
                    <a:pt x="1753" y="1727"/>
                    <a:pt x="1878" y="1673"/>
                    <a:pt x="1925" y="1579"/>
                  </a:cubicBezTo>
                  <a:cubicBezTo>
                    <a:pt x="2220" y="1117"/>
                    <a:pt x="2722" y="1201"/>
                    <a:pt x="3097" y="1161"/>
                  </a:cubicBezTo>
                  <a:lnTo>
                    <a:pt x="3642" y="1161"/>
                  </a:lnTo>
                  <a:cubicBezTo>
                    <a:pt x="3766" y="1161"/>
                    <a:pt x="3810" y="1117"/>
                    <a:pt x="3810" y="950"/>
                  </a:cubicBezTo>
                  <a:cubicBezTo>
                    <a:pt x="3733" y="644"/>
                    <a:pt x="3026" y="57"/>
                    <a:pt x="2650" y="57"/>
                  </a:cubicBezTo>
                  <a:cubicBezTo>
                    <a:pt x="2615" y="57"/>
                    <a:pt x="2583" y="62"/>
                    <a:pt x="2555" y="73"/>
                  </a:cubicBezTo>
                  <a:cubicBezTo>
                    <a:pt x="2388" y="140"/>
                    <a:pt x="2234" y="167"/>
                    <a:pt x="2085" y="167"/>
                  </a:cubicBezTo>
                  <a:cubicBezTo>
                    <a:pt x="1862" y="167"/>
                    <a:pt x="1650" y="106"/>
                    <a:pt x="1423" y="29"/>
                  </a:cubicBezTo>
                  <a:cubicBezTo>
                    <a:pt x="1350" y="15"/>
                    <a:pt x="129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2"/>
            <p:cNvSpPr/>
            <p:nvPr/>
          </p:nvSpPr>
          <p:spPr>
            <a:xfrm flipH="1">
              <a:off x="7461094" y="2762422"/>
              <a:ext cx="1599622" cy="2413864"/>
            </a:xfrm>
            <a:custGeom>
              <a:avLst/>
              <a:gdLst/>
              <a:ahLst/>
              <a:cxnLst/>
              <a:rect l="l" t="t" r="r" b="b"/>
              <a:pathLst>
                <a:path w="50267" h="75854" extrusionOk="0">
                  <a:moveTo>
                    <a:pt x="20876" y="0"/>
                  </a:moveTo>
                  <a:cubicBezTo>
                    <a:pt x="20335" y="0"/>
                    <a:pt x="20545" y="9456"/>
                    <a:pt x="20545" y="9456"/>
                  </a:cubicBezTo>
                  <a:cubicBezTo>
                    <a:pt x="20545" y="9456"/>
                    <a:pt x="17322" y="15648"/>
                    <a:pt x="17449" y="16943"/>
                  </a:cubicBezTo>
                  <a:cubicBezTo>
                    <a:pt x="17616" y="18282"/>
                    <a:pt x="19832" y="26985"/>
                    <a:pt x="19832" y="26985"/>
                  </a:cubicBezTo>
                  <a:cubicBezTo>
                    <a:pt x="20545" y="29288"/>
                    <a:pt x="23765" y="39329"/>
                    <a:pt x="23139" y="41629"/>
                  </a:cubicBezTo>
                  <a:cubicBezTo>
                    <a:pt x="21884" y="46482"/>
                    <a:pt x="0" y="75853"/>
                    <a:pt x="0" y="75853"/>
                  </a:cubicBezTo>
                  <a:lnTo>
                    <a:pt x="22135" y="75853"/>
                  </a:lnTo>
                  <a:cubicBezTo>
                    <a:pt x="22135" y="75853"/>
                    <a:pt x="33431" y="50877"/>
                    <a:pt x="33974" y="50291"/>
                  </a:cubicBezTo>
                  <a:cubicBezTo>
                    <a:pt x="34938" y="49203"/>
                    <a:pt x="38325" y="47864"/>
                    <a:pt x="40752" y="43262"/>
                  </a:cubicBezTo>
                  <a:cubicBezTo>
                    <a:pt x="43178" y="38660"/>
                    <a:pt x="49916" y="21127"/>
                    <a:pt x="50124" y="20334"/>
                  </a:cubicBezTo>
                  <a:cubicBezTo>
                    <a:pt x="50267" y="19857"/>
                    <a:pt x="49175" y="18973"/>
                    <a:pt x="47744" y="18973"/>
                  </a:cubicBezTo>
                  <a:cubicBezTo>
                    <a:pt x="46664" y="18973"/>
                    <a:pt x="45390" y="19478"/>
                    <a:pt x="44310" y="21044"/>
                  </a:cubicBezTo>
                  <a:cubicBezTo>
                    <a:pt x="41839" y="24525"/>
                    <a:pt x="39487" y="32199"/>
                    <a:pt x="35774" y="32199"/>
                  </a:cubicBezTo>
                  <a:cubicBezTo>
                    <a:pt x="35650" y="32199"/>
                    <a:pt x="35524" y="32191"/>
                    <a:pt x="35396" y="32173"/>
                  </a:cubicBezTo>
                  <a:cubicBezTo>
                    <a:pt x="31463" y="31631"/>
                    <a:pt x="29917" y="23805"/>
                    <a:pt x="29164" y="21924"/>
                  </a:cubicBezTo>
                  <a:cubicBezTo>
                    <a:pt x="28411" y="20040"/>
                    <a:pt x="25857" y="16692"/>
                    <a:pt x="25857" y="16692"/>
                  </a:cubicBezTo>
                  <a:cubicBezTo>
                    <a:pt x="25857" y="16692"/>
                    <a:pt x="25817" y="459"/>
                    <a:pt x="20880" y="0"/>
                  </a:cubicBezTo>
                  <a:cubicBezTo>
                    <a:pt x="20878" y="0"/>
                    <a:pt x="20877" y="0"/>
                    <a:pt x="20876" y="0"/>
                  </a:cubicBezTo>
                  <a:close/>
                </a:path>
              </a:pathLst>
            </a:custGeom>
            <a:solidFill>
              <a:srgbClr val="996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2"/>
            <p:cNvSpPr/>
            <p:nvPr/>
          </p:nvSpPr>
          <p:spPr>
            <a:xfrm flipH="1">
              <a:off x="8372305" y="3063301"/>
              <a:ext cx="73319" cy="438037"/>
            </a:xfrm>
            <a:custGeom>
              <a:avLst/>
              <a:gdLst/>
              <a:ahLst/>
              <a:cxnLst/>
              <a:rect l="l" t="t" r="r" b="b"/>
              <a:pathLst>
                <a:path w="2304" h="13765" extrusionOk="0">
                  <a:moveTo>
                    <a:pt x="1216" y="1"/>
                  </a:moveTo>
                  <a:cubicBezTo>
                    <a:pt x="1216" y="1"/>
                    <a:pt x="630" y="1089"/>
                    <a:pt x="1" y="2428"/>
                  </a:cubicBezTo>
                  <a:cubicBezTo>
                    <a:pt x="252" y="3974"/>
                    <a:pt x="546" y="6026"/>
                    <a:pt x="754" y="7070"/>
                  </a:cubicBezTo>
                  <a:cubicBezTo>
                    <a:pt x="1089" y="8871"/>
                    <a:pt x="2304" y="13764"/>
                    <a:pt x="2304" y="13764"/>
                  </a:cubicBezTo>
                  <a:cubicBezTo>
                    <a:pt x="2304" y="13764"/>
                    <a:pt x="1172" y="7616"/>
                    <a:pt x="1216" y="1"/>
                  </a:cubicBezTo>
                  <a:close/>
                </a:path>
              </a:pathLst>
            </a:custGeom>
            <a:solidFill>
              <a:srgbClr val="6F4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2"/>
            <p:cNvSpPr/>
            <p:nvPr/>
          </p:nvSpPr>
          <p:spPr>
            <a:xfrm flipH="1">
              <a:off x="8048830" y="2763695"/>
              <a:ext cx="338210" cy="921389"/>
            </a:xfrm>
            <a:custGeom>
              <a:avLst/>
              <a:gdLst/>
              <a:ahLst/>
              <a:cxnLst/>
              <a:rect l="l" t="t" r="r" b="b"/>
              <a:pathLst>
                <a:path w="10628" h="28954" extrusionOk="0">
                  <a:moveTo>
                    <a:pt x="1" y="0"/>
                  </a:moveTo>
                  <a:lnTo>
                    <a:pt x="1" y="0"/>
                  </a:lnTo>
                  <a:cubicBezTo>
                    <a:pt x="881" y="964"/>
                    <a:pt x="1802" y="2511"/>
                    <a:pt x="2220" y="4854"/>
                  </a:cubicBezTo>
                  <a:cubicBezTo>
                    <a:pt x="3097" y="10085"/>
                    <a:pt x="3264" y="17573"/>
                    <a:pt x="3934" y="18704"/>
                  </a:cubicBezTo>
                  <a:cubicBezTo>
                    <a:pt x="4447" y="19529"/>
                    <a:pt x="7252" y="22356"/>
                    <a:pt x="10091" y="27876"/>
                  </a:cubicBezTo>
                  <a:lnTo>
                    <a:pt x="10091" y="27876"/>
                  </a:lnTo>
                  <a:cubicBezTo>
                    <a:pt x="9009" y="25501"/>
                    <a:pt x="8391" y="22861"/>
                    <a:pt x="7994" y="21884"/>
                  </a:cubicBezTo>
                  <a:cubicBezTo>
                    <a:pt x="7241" y="20000"/>
                    <a:pt x="4687" y="16652"/>
                    <a:pt x="4687" y="16652"/>
                  </a:cubicBezTo>
                  <a:cubicBezTo>
                    <a:pt x="4687" y="16652"/>
                    <a:pt x="4647" y="1088"/>
                    <a:pt x="1" y="0"/>
                  </a:cubicBezTo>
                  <a:close/>
                  <a:moveTo>
                    <a:pt x="10091" y="27876"/>
                  </a:moveTo>
                  <a:lnTo>
                    <a:pt x="10091" y="27876"/>
                  </a:lnTo>
                  <a:cubicBezTo>
                    <a:pt x="10258" y="28244"/>
                    <a:pt x="10437" y="28605"/>
                    <a:pt x="10628" y="28953"/>
                  </a:cubicBezTo>
                  <a:cubicBezTo>
                    <a:pt x="10449" y="28583"/>
                    <a:pt x="10270" y="28224"/>
                    <a:pt x="10091" y="27876"/>
                  </a:cubicBezTo>
                  <a:close/>
                </a:path>
              </a:pathLst>
            </a:custGeom>
            <a:solidFill>
              <a:srgbClr val="6F4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2"/>
            <p:cNvSpPr/>
            <p:nvPr/>
          </p:nvSpPr>
          <p:spPr>
            <a:xfrm flipH="1">
              <a:off x="7762490" y="4135041"/>
              <a:ext cx="739046" cy="1041232"/>
            </a:xfrm>
            <a:custGeom>
              <a:avLst/>
              <a:gdLst/>
              <a:ahLst/>
              <a:cxnLst/>
              <a:rect l="l" t="t" r="r" b="b"/>
              <a:pathLst>
                <a:path w="23224" h="32720" extrusionOk="0">
                  <a:moveTo>
                    <a:pt x="23223" y="1"/>
                  </a:moveTo>
                  <a:cubicBezTo>
                    <a:pt x="19625" y="3264"/>
                    <a:pt x="15063" y="6822"/>
                    <a:pt x="13891" y="7532"/>
                  </a:cubicBezTo>
                  <a:cubicBezTo>
                    <a:pt x="12429" y="8412"/>
                    <a:pt x="3475" y="25901"/>
                    <a:pt x="1" y="32719"/>
                  </a:cubicBezTo>
                  <a:lnTo>
                    <a:pt x="4563" y="32719"/>
                  </a:lnTo>
                  <a:cubicBezTo>
                    <a:pt x="4563" y="32719"/>
                    <a:pt x="15859" y="7743"/>
                    <a:pt x="16402" y="7157"/>
                  </a:cubicBezTo>
                  <a:cubicBezTo>
                    <a:pt x="17366" y="6069"/>
                    <a:pt x="20753" y="4730"/>
                    <a:pt x="23180" y="128"/>
                  </a:cubicBezTo>
                  <a:cubicBezTo>
                    <a:pt x="23180" y="85"/>
                    <a:pt x="23223" y="44"/>
                    <a:pt x="23223" y="1"/>
                  </a:cubicBezTo>
                  <a:close/>
                </a:path>
              </a:pathLst>
            </a:custGeom>
            <a:solidFill>
              <a:srgbClr val="6F4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2"/>
            <p:cNvSpPr/>
            <p:nvPr/>
          </p:nvSpPr>
          <p:spPr>
            <a:xfrm flipH="1">
              <a:off x="8358399" y="2779256"/>
              <a:ext cx="61863" cy="139478"/>
            </a:xfrm>
            <a:custGeom>
              <a:avLst/>
              <a:gdLst/>
              <a:ahLst/>
              <a:cxnLst/>
              <a:rect l="l" t="t" r="r" b="b"/>
              <a:pathLst>
                <a:path w="1944" h="4383" extrusionOk="0">
                  <a:moveTo>
                    <a:pt x="593" y="1"/>
                  </a:moveTo>
                  <a:cubicBezTo>
                    <a:pt x="521" y="1"/>
                    <a:pt x="449" y="31"/>
                    <a:pt x="375" y="97"/>
                  </a:cubicBezTo>
                  <a:cubicBezTo>
                    <a:pt x="0" y="392"/>
                    <a:pt x="41" y="4281"/>
                    <a:pt x="375" y="4365"/>
                  </a:cubicBezTo>
                  <a:cubicBezTo>
                    <a:pt x="437" y="4377"/>
                    <a:pt x="505" y="4383"/>
                    <a:pt x="578" y="4383"/>
                  </a:cubicBezTo>
                  <a:cubicBezTo>
                    <a:pt x="1002" y="4383"/>
                    <a:pt x="1571" y="4180"/>
                    <a:pt x="1714" y="3822"/>
                  </a:cubicBezTo>
                  <a:cubicBezTo>
                    <a:pt x="1943" y="3288"/>
                    <a:pt x="1336" y="1"/>
                    <a:pt x="593" y="1"/>
                  </a:cubicBezTo>
                  <a:close/>
                </a:path>
              </a:pathLst>
            </a:custGeom>
            <a:solidFill>
              <a:srgbClr val="B6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2"/>
            <p:cNvSpPr/>
            <p:nvPr/>
          </p:nvSpPr>
          <p:spPr>
            <a:xfrm flipH="1">
              <a:off x="7458945" y="3404562"/>
              <a:ext cx="123917" cy="122994"/>
            </a:xfrm>
            <a:custGeom>
              <a:avLst/>
              <a:gdLst/>
              <a:ahLst/>
              <a:cxnLst/>
              <a:rect l="l" t="t" r="r" b="b"/>
              <a:pathLst>
                <a:path w="3894" h="3865" extrusionOk="0">
                  <a:moveTo>
                    <a:pt x="2142" y="0"/>
                  </a:moveTo>
                  <a:cubicBezTo>
                    <a:pt x="1874" y="0"/>
                    <a:pt x="1629" y="47"/>
                    <a:pt x="1467" y="155"/>
                  </a:cubicBezTo>
                  <a:cubicBezTo>
                    <a:pt x="921" y="530"/>
                    <a:pt x="1" y="2120"/>
                    <a:pt x="1" y="2749"/>
                  </a:cubicBezTo>
                  <a:cubicBezTo>
                    <a:pt x="1" y="3305"/>
                    <a:pt x="1423" y="3864"/>
                    <a:pt x="2092" y="3864"/>
                  </a:cubicBezTo>
                  <a:cubicBezTo>
                    <a:pt x="2176" y="3864"/>
                    <a:pt x="2248" y="3856"/>
                    <a:pt x="2304" y="3837"/>
                  </a:cubicBezTo>
                  <a:cubicBezTo>
                    <a:pt x="2846" y="3626"/>
                    <a:pt x="3894" y="865"/>
                    <a:pt x="3599" y="490"/>
                  </a:cubicBezTo>
                  <a:cubicBezTo>
                    <a:pt x="3372" y="207"/>
                    <a:pt x="2705" y="0"/>
                    <a:pt x="2142" y="0"/>
                  </a:cubicBezTo>
                  <a:close/>
                </a:path>
              </a:pathLst>
            </a:custGeom>
            <a:solidFill>
              <a:srgbClr val="B6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2"/>
            <p:cNvSpPr/>
            <p:nvPr/>
          </p:nvSpPr>
          <p:spPr>
            <a:xfrm flipH="1">
              <a:off x="5750785" y="3390624"/>
              <a:ext cx="1099786" cy="2503349"/>
            </a:xfrm>
            <a:custGeom>
              <a:avLst/>
              <a:gdLst/>
              <a:ahLst/>
              <a:cxnLst/>
              <a:rect l="l" t="t" r="r" b="b"/>
              <a:pathLst>
                <a:path w="34560" h="78666" extrusionOk="0">
                  <a:moveTo>
                    <a:pt x="33564" y="1"/>
                  </a:moveTo>
                  <a:cubicBezTo>
                    <a:pt x="28902" y="1"/>
                    <a:pt x="24311" y="14524"/>
                    <a:pt x="24311" y="14524"/>
                  </a:cubicBezTo>
                  <a:cubicBezTo>
                    <a:pt x="24311" y="14524"/>
                    <a:pt x="20880" y="16951"/>
                    <a:pt x="19625" y="18500"/>
                  </a:cubicBezTo>
                  <a:cubicBezTo>
                    <a:pt x="18382" y="20022"/>
                    <a:pt x="14841" y="26489"/>
                    <a:pt x="11090" y="26489"/>
                  </a:cubicBezTo>
                  <a:cubicBezTo>
                    <a:pt x="10923" y="26489"/>
                    <a:pt x="10755" y="26477"/>
                    <a:pt x="10588" y="26450"/>
                  </a:cubicBezTo>
                  <a:cubicBezTo>
                    <a:pt x="6695" y="25821"/>
                    <a:pt x="6738" y="17369"/>
                    <a:pt x="5399" y="13145"/>
                  </a:cubicBezTo>
                  <a:cubicBezTo>
                    <a:pt x="4650" y="10730"/>
                    <a:pt x="2994" y="10029"/>
                    <a:pt x="1721" y="10029"/>
                  </a:cubicBezTo>
                  <a:cubicBezTo>
                    <a:pt x="789" y="10029"/>
                    <a:pt x="61" y="10405"/>
                    <a:pt x="44" y="10758"/>
                  </a:cubicBezTo>
                  <a:cubicBezTo>
                    <a:pt x="0" y="11595"/>
                    <a:pt x="1256" y="30339"/>
                    <a:pt x="2220" y="35444"/>
                  </a:cubicBezTo>
                  <a:cubicBezTo>
                    <a:pt x="3140" y="40592"/>
                    <a:pt x="5985" y="42851"/>
                    <a:pt x="6571" y="44146"/>
                  </a:cubicBezTo>
                  <a:cubicBezTo>
                    <a:pt x="6906" y="44899"/>
                    <a:pt x="10253" y="72055"/>
                    <a:pt x="10253" y="72055"/>
                  </a:cubicBezTo>
                  <a:lnTo>
                    <a:pt x="31380" y="78665"/>
                  </a:lnTo>
                  <a:cubicBezTo>
                    <a:pt x="31380" y="78665"/>
                    <a:pt x="19247" y="44146"/>
                    <a:pt x="19457" y="39126"/>
                  </a:cubicBezTo>
                  <a:cubicBezTo>
                    <a:pt x="19581" y="36742"/>
                    <a:pt x="25650" y="28080"/>
                    <a:pt x="27029" y="26115"/>
                  </a:cubicBezTo>
                  <a:cubicBezTo>
                    <a:pt x="27029" y="26115"/>
                    <a:pt x="31715" y="18457"/>
                    <a:pt x="32260" y="17245"/>
                  </a:cubicBezTo>
                  <a:cubicBezTo>
                    <a:pt x="32762" y="16030"/>
                    <a:pt x="31547" y="9169"/>
                    <a:pt x="31547" y="9169"/>
                  </a:cubicBezTo>
                  <a:cubicBezTo>
                    <a:pt x="31547" y="9169"/>
                    <a:pt x="34560" y="175"/>
                    <a:pt x="34018" y="48"/>
                  </a:cubicBezTo>
                  <a:cubicBezTo>
                    <a:pt x="33866" y="16"/>
                    <a:pt x="33715" y="1"/>
                    <a:pt x="33564" y="1"/>
                  </a:cubicBezTo>
                  <a:close/>
                </a:path>
              </a:pathLst>
            </a:custGeom>
            <a:solidFill>
              <a:srgbClr val="996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2"/>
            <p:cNvSpPr/>
            <p:nvPr/>
          </p:nvSpPr>
          <p:spPr>
            <a:xfrm flipH="1">
              <a:off x="5833341" y="3682370"/>
              <a:ext cx="177060" cy="408824"/>
            </a:xfrm>
            <a:custGeom>
              <a:avLst/>
              <a:gdLst/>
              <a:ahLst/>
              <a:cxnLst/>
              <a:rect l="l" t="t" r="r" b="b"/>
              <a:pathLst>
                <a:path w="5564" h="12847" extrusionOk="0">
                  <a:moveTo>
                    <a:pt x="5145" y="1"/>
                  </a:moveTo>
                  <a:cubicBezTo>
                    <a:pt x="2930" y="7324"/>
                    <a:pt x="1" y="12847"/>
                    <a:pt x="1" y="12847"/>
                  </a:cubicBezTo>
                  <a:cubicBezTo>
                    <a:pt x="1" y="12847"/>
                    <a:pt x="2635" y="8496"/>
                    <a:pt x="3472" y="6862"/>
                  </a:cubicBezTo>
                  <a:cubicBezTo>
                    <a:pt x="3974" y="5942"/>
                    <a:pt x="4894" y="4061"/>
                    <a:pt x="5564" y="2678"/>
                  </a:cubicBezTo>
                  <a:cubicBezTo>
                    <a:pt x="5356" y="1172"/>
                    <a:pt x="5145" y="1"/>
                    <a:pt x="5145" y="1"/>
                  </a:cubicBezTo>
                  <a:close/>
                </a:path>
              </a:pathLst>
            </a:custGeom>
            <a:solidFill>
              <a:srgbClr val="6F4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2"/>
            <p:cNvSpPr/>
            <p:nvPr/>
          </p:nvSpPr>
          <p:spPr>
            <a:xfrm flipH="1">
              <a:off x="5777393" y="3390656"/>
              <a:ext cx="596545" cy="779047"/>
            </a:xfrm>
            <a:custGeom>
              <a:avLst/>
              <a:gdLst/>
              <a:ahLst/>
              <a:cxnLst/>
              <a:rect l="l" t="t" r="r" b="b"/>
              <a:pathLst>
                <a:path w="18746" h="24481" extrusionOk="0">
                  <a:moveTo>
                    <a:pt x="18587" y="1"/>
                  </a:moveTo>
                  <a:cubicBezTo>
                    <a:pt x="13915" y="1"/>
                    <a:pt x="9333" y="14523"/>
                    <a:pt x="9333" y="14523"/>
                  </a:cubicBezTo>
                  <a:cubicBezTo>
                    <a:pt x="9333" y="14523"/>
                    <a:pt x="5902" y="16950"/>
                    <a:pt x="4647" y="18499"/>
                  </a:cubicBezTo>
                  <a:cubicBezTo>
                    <a:pt x="3963" y="19324"/>
                    <a:pt x="2604" y="21629"/>
                    <a:pt x="883" y="23561"/>
                  </a:cubicBezTo>
                  <a:lnTo>
                    <a:pt x="883" y="23561"/>
                  </a:lnTo>
                  <a:cubicBezTo>
                    <a:pt x="5213" y="19167"/>
                    <a:pt x="8711" y="17323"/>
                    <a:pt x="9417" y="16658"/>
                  </a:cubicBezTo>
                  <a:cubicBezTo>
                    <a:pt x="10421" y="15778"/>
                    <a:pt x="12804" y="8665"/>
                    <a:pt x="15190" y="3979"/>
                  </a:cubicBezTo>
                  <a:cubicBezTo>
                    <a:pt x="16278" y="1847"/>
                    <a:pt x="17617" y="676"/>
                    <a:pt x="18745" y="6"/>
                  </a:cubicBezTo>
                  <a:cubicBezTo>
                    <a:pt x="18692" y="3"/>
                    <a:pt x="18640" y="1"/>
                    <a:pt x="18587" y="1"/>
                  </a:cubicBezTo>
                  <a:close/>
                  <a:moveTo>
                    <a:pt x="883" y="23561"/>
                  </a:moveTo>
                  <a:lnTo>
                    <a:pt x="883" y="23561"/>
                  </a:lnTo>
                  <a:cubicBezTo>
                    <a:pt x="593" y="23856"/>
                    <a:pt x="298" y="24162"/>
                    <a:pt x="1" y="24481"/>
                  </a:cubicBezTo>
                  <a:cubicBezTo>
                    <a:pt x="304" y="24190"/>
                    <a:pt x="599" y="23881"/>
                    <a:pt x="883" y="23561"/>
                  </a:cubicBezTo>
                  <a:close/>
                </a:path>
              </a:pathLst>
            </a:custGeom>
            <a:solidFill>
              <a:srgbClr val="6F4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2"/>
            <p:cNvSpPr/>
            <p:nvPr/>
          </p:nvSpPr>
          <p:spPr>
            <a:xfrm flipH="1">
              <a:off x="6384530" y="4514553"/>
              <a:ext cx="396795" cy="1212915"/>
            </a:xfrm>
            <a:custGeom>
              <a:avLst/>
              <a:gdLst/>
              <a:ahLst/>
              <a:cxnLst/>
              <a:rect l="l" t="t" r="r" b="b"/>
              <a:pathLst>
                <a:path w="12469" h="38115" extrusionOk="0">
                  <a:moveTo>
                    <a:pt x="0" y="1"/>
                  </a:moveTo>
                  <a:cubicBezTo>
                    <a:pt x="0" y="41"/>
                    <a:pt x="0" y="84"/>
                    <a:pt x="44" y="125"/>
                  </a:cubicBezTo>
                  <a:cubicBezTo>
                    <a:pt x="964" y="5273"/>
                    <a:pt x="3809" y="7532"/>
                    <a:pt x="4395" y="8827"/>
                  </a:cubicBezTo>
                  <a:cubicBezTo>
                    <a:pt x="4730" y="9580"/>
                    <a:pt x="8077" y="36736"/>
                    <a:pt x="8077" y="36736"/>
                  </a:cubicBezTo>
                  <a:lnTo>
                    <a:pt x="12468" y="38115"/>
                  </a:lnTo>
                  <a:cubicBezTo>
                    <a:pt x="11129" y="30584"/>
                    <a:pt x="7826" y="11214"/>
                    <a:pt x="6694" y="9959"/>
                  </a:cubicBezTo>
                  <a:cubicBezTo>
                    <a:pt x="5774" y="8911"/>
                    <a:pt x="2470" y="4185"/>
                    <a:pt x="0" y="1"/>
                  </a:cubicBezTo>
                  <a:close/>
                </a:path>
              </a:pathLst>
            </a:custGeom>
            <a:solidFill>
              <a:srgbClr val="6F4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2"/>
            <p:cNvSpPr/>
            <p:nvPr/>
          </p:nvSpPr>
          <p:spPr>
            <a:xfrm flipH="1">
              <a:off x="5753500" y="3409463"/>
              <a:ext cx="86303" cy="134482"/>
            </a:xfrm>
            <a:custGeom>
              <a:avLst/>
              <a:gdLst/>
              <a:ahLst/>
              <a:cxnLst/>
              <a:rect l="l" t="t" r="r" b="b"/>
              <a:pathLst>
                <a:path w="2712" h="4226" extrusionOk="0">
                  <a:moveTo>
                    <a:pt x="2200" y="1"/>
                  </a:moveTo>
                  <a:cubicBezTo>
                    <a:pt x="1451" y="1"/>
                    <a:pt x="0" y="2754"/>
                    <a:pt x="35" y="3305"/>
                  </a:cubicBezTo>
                  <a:cubicBezTo>
                    <a:pt x="79" y="3767"/>
                    <a:pt x="748" y="4185"/>
                    <a:pt x="1167" y="4225"/>
                  </a:cubicBezTo>
                  <a:cubicBezTo>
                    <a:pt x="1169" y="4225"/>
                    <a:pt x="1171" y="4226"/>
                    <a:pt x="1173" y="4226"/>
                  </a:cubicBezTo>
                  <a:cubicBezTo>
                    <a:pt x="1516" y="4226"/>
                    <a:pt x="2712" y="584"/>
                    <a:pt x="2462" y="168"/>
                  </a:cubicBezTo>
                  <a:cubicBezTo>
                    <a:pt x="2392" y="52"/>
                    <a:pt x="2302" y="1"/>
                    <a:pt x="2200" y="1"/>
                  </a:cubicBezTo>
                  <a:close/>
                </a:path>
              </a:pathLst>
            </a:custGeom>
            <a:solidFill>
              <a:srgbClr val="B6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2"/>
            <p:cNvSpPr/>
            <p:nvPr/>
          </p:nvSpPr>
          <p:spPr>
            <a:xfrm flipH="1">
              <a:off x="6754689" y="3738696"/>
              <a:ext cx="107815" cy="124490"/>
            </a:xfrm>
            <a:custGeom>
              <a:avLst/>
              <a:gdLst/>
              <a:ahLst/>
              <a:cxnLst/>
              <a:rect l="l" t="t" r="r" b="b"/>
              <a:pathLst>
                <a:path w="3388" h="3912" extrusionOk="0">
                  <a:moveTo>
                    <a:pt x="1132" y="0"/>
                  </a:moveTo>
                  <a:cubicBezTo>
                    <a:pt x="834" y="0"/>
                    <a:pt x="568" y="51"/>
                    <a:pt x="419" y="155"/>
                  </a:cubicBezTo>
                  <a:cubicBezTo>
                    <a:pt x="1" y="450"/>
                    <a:pt x="208" y="3378"/>
                    <a:pt x="627" y="3713"/>
                  </a:cubicBezTo>
                  <a:cubicBezTo>
                    <a:pt x="808" y="3844"/>
                    <a:pt x="1207" y="3911"/>
                    <a:pt x="1638" y="3911"/>
                  </a:cubicBezTo>
                  <a:cubicBezTo>
                    <a:pt x="2307" y="3911"/>
                    <a:pt x="3052" y="3750"/>
                    <a:pt x="3180" y="3419"/>
                  </a:cubicBezTo>
                  <a:cubicBezTo>
                    <a:pt x="3388" y="2833"/>
                    <a:pt x="2970" y="992"/>
                    <a:pt x="2551" y="490"/>
                  </a:cubicBezTo>
                  <a:cubicBezTo>
                    <a:pt x="2310" y="167"/>
                    <a:pt x="1669" y="0"/>
                    <a:pt x="1132" y="0"/>
                  </a:cubicBezTo>
                  <a:close/>
                </a:path>
              </a:pathLst>
            </a:custGeom>
            <a:solidFill>
              <a:srgbClr val="B6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 name="Google Shape;1050;p32"/>
          <p:cNvGrpSpPr/>
          <p:nvPr/>
        </p:nvGrpSpPr>
        <p:grpSpPr>
          <a:xfrm>
            <a:off x="151885" y="143997"/>
            <a:ext cx="1265844" cy="912642"/>
            <a:chOff x="151885" y="143997"/>
            <a:chExt cx="1265844" cy="912642"/>
          </a:xfrm>
        </p:grpSpPr>
        <p:grpSp>
          <p:nvGrpSpPr>
            <p:cNvPr id="1051" name="Google Shape;1051;p32"/>
            <p:cNvGrpSpPr/>
            <p:nvPr/>
          </p:nvGrpSpPr>
          <p:grpSpPr>
            <a:xfrm rot="231453">
              <a:off x="170677" y="177047"/>
              <a:ext cx="1002456" cy="592415"/>
              <a:chOff x="2295625" y="648078"/>
              <a:chExt cx="1166805" cy="689539"/>
            </a:xfrm>
          </p:grpSpPr>
          <p:sp>
            <p:nvSpPr>
              <p:cNvPr id="1052" name="Google Shape;1052;p32"/>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2"/>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 name="Google Shape;1054;p32"/>
            <p:cNvGrpSpPr/>
            <p:nvPr/>
          </p:nvGrpSpPr>
          <p:grpSpPr>
            <a:xfrm>
              <a:off x="764149" y="405323"/>
              <a:ext cx="653580" cy="651317"/>
              <a:chOff x="8491434" y="142375"/>
              <a:chExt cx="574677" cy="572687"/>
            </a:xfrm>
          </p:grpSpPr>
          <p:sp>
            <p:nvSpPr>
              <p:cNvPr id="1055" name="Google Shape;1055;p32"/>
              <p:cNvSpPr/>
              <p:nvPr/>
            </p:nvSpPr>
            <p:spPr>
              <a:xfrm>
                <a:off x="8853061" y="183402"/>
                <a:ext cx="93851" cy="119280"/>
              </a:xfrm>
              <a:custGeom>
                <a:avLst/>
                <a:gdLst/>
                <a:ahLst/>
                <a:cxnLst/>
                <a:rect l="l" t="t" r="r" b="b"/>
                <a:pathLst>
                  <a:path w="10548" h="13406" extrusionOk="0">
                    <a:moveTo>
                      <a:pt x="8017" y="0"/>
                    </a:moveTo>
                    <a:cubicBezTo>
                      <a:pt x="7544" y="0"/>
                      <a:pt x="7081" y="250"/>
                      <a:pt x="6789" y="689"/>
                    </a:cubicBezTo>
                    <a:lnTo>
                      <a:pt x="409" y="10871"/>
                    </a:lnTo>
                    <a:cubicBezTo>
                      <a:pt x="0" y="11551"/>
                      <a:pt x="181" y="12410"/>
                      <a:pt x="862" y="12819"/>
                    </a:cubicBezTo>
                    <a:cubicBezTo>
                      <a:pt x="1043" y="12953"/>
                      <a:pt x="1224" y="13043"/>
                      <a:pt x="1358" y="13181"/>
                    </a:cubicBezTo>
                    <a:cubicBezTo>
                      <a:pt x="1630" y="13315"/>
                      <a:pt x="1901" y="13405"/>
                      <a:pt x="2173" y="13405"/>
                    </a:cubicBezTo>
                    <a:cubicBezTo>
                      <a:pt x="2625" y="13405"/>
                      <a:pt x="3078" y="13181"/>
                      <a:pt x="3349" y="12772"/>
                    </a:cubicBezTo>
                    <a:lnTo>
                      <a:pt x="10095" y="2814"/>
                    </a:lnTo>
                    <a:cubicBezTo>
                      <a:pt x="10548" y="2137"/>
                      <a:pt x="10367" y="1275"/>
                      <a:pt x="9686" y="823"/>
                    </a:cubicBezTo>
                    <a:cubicBezTo>
                      <a:pt x="9414" y="598"/>
                      <a:pt x="9099" y="417"/>
                      <a:pt x="8781" y="236"/>
                    </a:cubicBezTo>
                    <a:cubicBezTo>
                      <a:pt x="8541" y="76"/>
                      <a:pt x="8277" y="0"/>
                      <a:pt x="80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2"/>
              <p:cNvSpPr/>
              <p:nvPr/>
            </p:nvSpPr>
            <p:spPr>
              <a:xfrm>
                <a:off x="8886498" y="224999"/>
                <a:ext cx="109929" cy="104261"/>
              </a:xfrm>
              <a:custGeom>
                <a:avLst/>
                <a:gdLst/>
                <a:ahLst/>
                <a:cxnLst/>
                <a:rect l="l" t="t" r="r" b="b"/>
                <a:pathLst>
                  <a:path w="12355" h="11718" extrusionOk="0">
                    <a:moveTo>
                      <a:pt x="10031" y="1"/>
                    </a:moveTo>
                    <a:cubicBezTo>
                      <a:pt x="9671" y="1"/>
                      <a:pt x="9319" y="136"/>
                      <a:pt x="9053" y="402"/>
                    </a:cubicBezTo>
                    <a:lnTo>
                      <a:pt x="406" y="8777"/>
                    </a:lnTo>
                    <a:cubicBezTo>
                      <a:pt x="135" y="9049"/>
                      <a:pt x="1" y="9411"/>
                      <a:pt x="1" y="9817"/>
                    </a:cubicBezTo>
                    <a:cubicBezTo>
                      <a:pt x="1" y="10179"/>
                      <a:pt x="135" y="10541"/>
                      <a:pt x="406" y="10812"/>
                    </a:cubicBezTo>
                    <a:cubicBezTo>
                      <a:pt x="544" y="10950"/>
                      <a:pt x="678" y="11084"/>
                      <a:pt x="815" y="11265"/>
                    </a:cubicBezTo>
                    <a:cubicBezTo>
                      <a:pt x="1087" y="11537"/>
                      <a:pt x="1449" y="11718"/>
                      <a:pt x="1854" y="11718"/>
                    </a:cubicBezTo>
                    <a:cubicBezTo>
                      <a:pt x="2173" y="11718"/>
                      <a:pt x="2535" y="11584"/>
                      <a:pt x="2807" y="11356"/>
                    </a:cubicBezTo>
                    <a:lnTo>
                      <a:pt x="11721" y="3256"/>
                    </a:lnTo>
                    <a:cubicBezTo>
                      <a:pt x="12312" y="2756"/>
                      <a:pt x="12355" y="1851"/>
                      <a:pt x="11859" y="1264"/>
                    </a:cubicBezTo>
                    <a:cubicBezTo>
                      <a:pt x="11587" y="993"/>
                      <a:pt x="11316" y="721"/>
                      <a:pt x="11088" y="449"/>
                    </a:cubicBezTo>
                    <a:cubicBezTo>
                      <a:pt x="10788" y="148"/>
                      <a:pt x="10406" y="1"/>
                      <a:pt x="10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2"/>
              <p:cNvSpPr/>
              <p:nvPr/>
            </p:nvSpPr>
            <p:spPr>
              <a:xfrm>
                <a:off x="8817623" y="155170"/>
                <a:ext cx="70077" cy="128987"/>
              </a:xfrm>
              <a:custGeom>
                <a:avLst/>
                <a:gdLst/>
                <a:ahLst/>
                <a:cxnLst/>
                <a:rect l="l" t="t" r="r" b="b"/>
                <a:pathLst>
                  <a:path w="7876" h="14497" extrusionOk="0">
                    <a:moveTo>
                      <a:pt x="5228" y="1"/>
                    </a:moveTo>
                    <a:cubicBezTo>
                      <a:pt x="5012" y="1"/>
                      <a:pt x="4785" y="44"/>
                      <a:pt x="4573" y="151"/>
                    </a:cubicBezTo>
                    <a:cubicBezTo>
                      <a:pt x="4255" y="332"/>
                      <a:pt x="3983" y="647"/>
                      <a:pt x="3893" y="965"/>
                    </a:cubicBezTo>
                    <a:lnTo>
                      <a:pt x="138" y="12414"/>
                    </a:lnTo>
                    <a:cubicBezTo>
                      <a:pt x="0" y="12776"/>
                      <a:pt x="47" y="13186"/>
                      <a:pt x="228" y="13501"/>
                    </a:cubicBezTo>
                    <a:cubicBezTo>
                      <a:pt x="409" y="13863"/>
                      <a:pt x="681" y="14091"/>
                      <a:pt x="1043" y="14225"/>
                    </a:cubicBezTo>
                    <a:cubicBezTo>
                      <a:pt x="1268" y="14272"/>
                      <a:pt x="1449" y="14362"/>
                      <a:pt x="1630" y="14406"/>
                    </a:cubicBezTo>
                    <a:cubicBezTo>
                      <a:pt x="1767" y="14496"/>
                      <a:pt x="1948" y="14496"/>
                      <a:pt x="2129" y="14496"/>
                    </a:cubicBezTo>
                    <a:cubicBezTo>
                      <a:pt x="2672" y="14496"/>
                      <a:pt x="3259" y="14134"/>
                      <a:pt x="3440" y="13591"/>
                    </a:cubicBezTo>
                    <a:lnTo>
                      <a:pt x="7604" y="2276"/>
                    </a:lnTo>
                    <a:cubicBezTo>
                      <a:pt x="7876" y="1552"/>
                      <a:pt x="7470" y="694"/>
                      <a:pt x="6746" y="422"/>
                    </a:cubicBezTo>
                    <a:cubicBezTo>
                      <a:pt x="6384" y="332"/>
                      <a:pt x="6022" y="194"/>
                      <a:pt x="5660" y="60"/>
                    </a:cubicBezTo>
                    <a:cubicBezTo>
                      <a:pt x="5528" y="23"/>
                      <a:pt x="5381" y="1"/>
                      <a:pt x="5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2"/>
              <p:cNvSpPr/>
              <p:nvPr/>
            </p:nvSpPr>
            <p:spPr>
              <a:xfrm>
                <a:off x="8933209" y="404580"/>
                <a:ext cx="132902" cy="35448"/>
              </a:xfrm>
              <a:custGeom>
                <a:avLst/>
                <a:gdLst/>
                <a:ahLst/>
                <a:cxnLst/>
                <a:rect l="l" t="t" r="r" b="b"/>
                <a:pathLst>
                  <a:path w="14937" h="3984" extrusionOk="0">
                    <a:moveTo>
                      <a:pt x="13398" y="0"/>
                    </a:moveTo>
                    <a:lnTo>
                      <a:pt x="1402" y="453"/>
                    </a:lnTo>
                    <a:cubicBezTo>
                      <a:pt x="997" y="496"/>
                      <a:pt x="635" y="634"/>
                      <a:pt x="406" y="905"/>
                    </a:cubicBezTo>
                    <a:cubicBezTo>
                      <a:pt x="135" y="1220"/>
                      <a:pt x="1" y="1582"/>
                      <a:pt x="1" y="1945"/>
                    </a:cubicBezTo>
                    <a:cubicBezTo>
                      <a:pt x="44" y="2173"/>
                      <a:pt x="44" y="2354"/>
                      <a:pt x="44" y="2578"/>
                    </a:cubicBezTo>
                    <a:cubicBezTo>
                      <a:pt x="44" y="2940"/>
                      <a:pt x="182" y="3302"/>
                      <a:pt x="453" y="3574"/>
                    </a:cubicBezTo>
                    <a:cubicBezTo>
                      <a:pt x="725" y="3846"/>
                      <a:pt x="1087" y="3983"/>
                      <a:pt x="1449" y="3983"/>
                    </a:cubicBezTo>
                    <a:lnTo>
                      <a:pt x="1493" y="3983"/>
                    </a:lnTo>
                    <a:lnTo>
                      <a:pt x="13532" y="3893"/>
                    </a:lnTo>
                    <a:cubicBezTo>
                      <a:pt x="13894" y="3893"/>
                      <a:pt x="14256" y="3755"/>
                      <a:pt x="14528" y="3483"/>
                    </a:cubicBezTo>
                    <a:cubicBezTo>
                      <a:pt x="14799" y="3212"/>
                      <a:pt x="14937" y="2850"/>
                      <a:pt x="14937" y="2444"/>
                    </a:cubicBezTo>
                    <a:cubicBezTo>
                      <a:pt x="14937" y="2082"/>
                      <a:pt x="14890" y="1720"/>
                      <a:pt x="14890" y="1401"/>
                    </a:cubicBezTo>
                    <a:cubicBezTo>
                      <a:pt x="14890" y="996"/>
                      <a:pt x="14709" y="634"/>
                      <a:pt x="14437" y="406"/>
                    </a:cubicBezTo>
                    <a:cubicBezTo>
                      <a:pt x="14166" y="134"/>
                      <a:pt x="13804" y="0"/>
                      <a:pt x="13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2"/>
              <p:cNvSpPr/>
              <p:nvPr/>
            </p:nvSpPr>
            <p:spPr>
              <a:xfrm>
                <a:off x="8910245" y="277922"/>
                <a:ext cx="124841" cy="84357"/>
              </a:xfrm>
              <a:custGeom>
                <a:avLst/>
                <a:gdLst/>
                <a:ahLst/>
                <a:cxnLst/>
                <a:rect l="l" t="t" r="r" b="b"/>
                <a:pathLst>
                  <a:path w="14031" h="9481" extrusionOk="0">
                    <a:moveTo>
                      <a:pt x="11906" y="1"/>
                    </a:moveTo>
                    <a:cubicBezTo>
                      <a:pt x="11660" y="1"/>
                      <a:pt x="11410" y="66"/>
                      <a:pt x="11181" y="204"/>
                    </a:cubicBezTo>
                    <a:lnTo>
                      <a:pt x="771" y="6269"/>
                    </a:lnTo>
                    <a:cubicBezTo>
                      <a:pt x="453" y="6450"/>
                      <a:pt x="228" y="6765"/>
                      <a:pt x="91" y="7127"/>
                    </a:cubicBezTo>
                    <a:cubicBezTo>
                      <a:pt x="0" y="7489"/>
                      <a:pt x="47" y="7899"/>
                      <a:pt x="272" y="8214"/>
                    </a:cubicBezTo>
                    <a:cubicBezTo>
                      <a:pt x="362" y="8395"/>
                      <a:pt x="453" y="8576"/>
                      <a:pt x="543" y="8713"/>
                    </a:cubicBezTo>
                    <a:cubicBezTo>
                      <a:pt x="815" y="9209"/>
                      <a:pt x="1315" y="9481"/>
                      <a:pt x="1811" y="9481"/>
                    </a:cubicBezTo>
                    <a:cubicBezTo>
                      <a:pt x="2039" y="9481"/>
                      <a:pt x="2263" y="9438"/>
                      <a:pt x="2491" y="9300"/>
                    </a:cubicBezTo>
                    <a:lnTo>
                      <a:pt x="13082" y="3597"/>
                    </a:lnTo>
                    <a:cubicBezTo>
                      <a:pt x="13759" y="3235"/>
                      <a:pt x="14031" y="2377"/>
                      <a:pt x="13669" y="1696"/>
                    </a:cubicBezTo>
                    <a:cubicBezTo>
                      <a:pt x="13488" y="1334"/>
                      <a:pt x="13307" y="1019"/>
                      <a:pt x="13126" y="700"/>
                    </a:cubicBezTo>
                    <a:cubicBezTo>
                      <a:pt x="12857" y="252"/>
                      <a:pt x="12389" y="1"/>
                      <a:pt x="1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2"/>
              <p:cNvSpPr/>
              <p:nvPr/>
            </p:nvSpPr>
            <p:spPr>
              <a:xfrm>
                <a:off x="8926349" y="338933"/>
                <a:ext cx="132519" cy="61206"/>
              </a:xfrm>
              <a:custGeom>
                <a:avLst/>
                <a:gdLst/>
                <a:ahLst/>
                <a:cxnLst/>
                <a:rect l="l" t="t" r="r" b="b"/>
                <a:pathLst>
                  <a:path w="14894" h="6879" extrusionOk="0">
                    <a:moveTo>
                      <a:pt x="13005" y="0"/>
                    </a:moveTo>
                    <a:cubicBezTo>
                      <a:pt x="12879" y="0"/>
                      <a:pt x="12752" y="15"/>
                      <a:pt x="12630" y="46"/>
                    </a:cubicBezTo>
                    <a:lnTo>
                      <a:pt x="1087" y="3439"/>
                    </a:lnTo>
                    <a:cubicBezTo>
                      <a:pt x="725" y="3529"/>
                      <a:pt x="410" y="3801"/>
                      <a:pt x="229" y="4119"/>
                    </a:cubicBezTo>
                    <a:cubicBezTo>
                      <a:pt x="48" y="4481"/>
                      <a:pt x="1" y="4844"/>
                      <a:pt x="91" y="5206"/>
                    </a:cubicBezTo>
                    <a:cubicBezTo>
                      <a:pt x="182" y="5430"/>
                      <a:pt x="229" y="5611"/>
                      <a:pt x="272" y="5792"/>
                    </a:cubicBezTo>
                    <a:cubicBezTo>
                      <a:pt x="453" y="6426"/>
                      <a:pt x="996" y="6878"/>
                      <a:pt x="1630" y="6878"/>
                    </a:cubicBezTo>
                    <a:cubicBezTo>
                      <a:pt x="1768" y="6878"/>
                      <a:pt x="1902" y="6835"/>
                      <a:pt x="1992" y="6835"/>
                    </a:cubicBezTo>
                    <a:lnTo>
                      <a:pt x="13669" y="3848"/>
                    </a:lnTo>
                    <a:cubicBezTo>
                      <a:pt x="14441" y="3620"/>
                      <a:pt x="14893" y="2852"/>
                      <a:pt x="14712" y="2081"/>
                    </a:cubicBezTo>
                    <a:cubicBezTo>
                      <a:pt x="14622" y="1719"/>
                      <a:pt x="14484" y="1357"/>
                      <a:pt x="14393" y="1042"/>
                    </a:cubicBezTo>
                    <a:cubicBezTo>
                      <a:pt x="14303" y="680"/>
                      <a:pt x="14031" y="361"/>
                      <a:pt x="13716" y="180"/>
                    </a:cubicBezTo>
                    <a:cubicBezTo>
                      <a:pt x="13505" y="60"/>
                      <a:pt x="13255" y="0"/>
                      <a:pt x="13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2"/>
              <p:cNvSpPr/>
              <p:nvPr/>
            </p:nvSpPr>
            <p:spPr>
              <a:xfrm>
                <a:off x="8516401" y="292381"/>
                <a:ext cx="126069" cy="78761"/>
              </a:xfrm>
              <a:custGeom>
                <a:avLst/>
                <a:gdLst/>
                <a:ahLst/>
                <a:cxnLst/>
                <a:rect l="l" t="t" r="r" b="b"/>
                <a:pathLst>
                  <a:path w="14169" h="8852" extrusionOk="0">
                    <a:moveTo>
                      <a:pt x="1936" y="1"/>
                    </a:moveTo>
                    <a:cubicBezTo>
                      <a:pt x="1428" y="1"/>
                      <a:pt x="934" y="277"/>
                      <a:pt x="681" y="752"/>
                    </a:cubicBezTo>
                    <a:cubicBezTo>
                      <a:pt x="500" y="1114"/>
                      <a:pt x="362" y="1429"/>
                      <a:pt x="181" y="1791"/>
                    </a:cubicBezTo>
                    <a:cubicBezTo>
                      <a:pt x="47" y="2110"/>
                      <a:pt x="0" y="2515"/>
                      <a:pt x="138" y="2877"/>
                    </a:cubicBezTo>
                    <a:cubicBezTo>
                      <a:pt x="272" y="3239"/>
                      <a:pt x="543" y="3511"/>
                      <a:pt x="906" y="3692"/>
                    </a:cubicBezTo>
                    <a:lnTo>
                      <a:pt x="11815" y="8718"/>
                    </a:lnTo>
                    <a:cubicBezTo>
                      <a:pt x="11996" y="8808"/>
                      <a:pt x="12221" y="8852"/>
                      <a:pt x="12402" y="8852"/>
                    </a:cubicBezTo>
                    <a:cubicBezTo>
                      <a:pt x="12945" y="8852"/>
                      <a:pt x="13445" y="8537"/>
                      <a:pt x="13716" y="8037"/>
                    </a:cubicBezTo>
                    <a:cubicBezTo>
                      <a:pt x="13807" y="7856"/>
                      <a:pt x="13897" y="7675"/>
                      <a:pt x="13941" y="7494"/>
                    </a:cubicBezTo>
                    <a:cubicBezTo>
                      <a:pt x="14122" y="7179"/>
                      <a:pt x="14169" y="6770"/>
                      <a:pt x="14031" y="6408"/>
                    </a:cubicBezTo>
                    <a:cubicBezTo>
                      <a:pt x="13941" y="6046"/>
                      <a:pt x="13669" y="5774"/>
                      <a:pt x="13354" y="5593"/>
                    </a:cubicBezTo>
                    <a:lnTo>
                      <a:pt x="2582" y="162"/>
                    </a:lnTo>
                    <a:cubicBezTo>
                      <a:pt x="2376" y="52"/>
                      <a:pt x="2155" y="1"/>
                      <a:pt x="1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2"/>
              <p:cNvSpPr/>
              <p:nvPr/>
            </p:nvSpPr>
            <p:spPr>
              <a:xfrm>
                <a:off x="8927577" y="449478"/>
                <a:ext cx="134094" cy="55787"/>
              </a:xfrm>
              <a:custGeom>
                <a:avLst/>
                <a:gdLst/>
                <a:ahLst/>
                <a:cxnLst/>
                <a:rect l="l" t="t" r="r" b="b"/>
                <a:pathLst>
                  <a:path w="15071" h="6270" extrusionOk="0">
                    <a:moveTo>
                      <a:pt x="1736" y="1"/>
                    </a:moveTo>
                    <a:cubicBezTo>
                      <a:pt x="1066" y="1"/>
                      <a:pt x="476" y="471"/>
                      <a:pt x="315" y="1153"/>
                    </a:cubicBezTo>
                    <a:lnTo>
                      <a:pt x="181" y="1696"/>
                    </a:lnTo>
                    <a:cubicBezTo>
                      <a:pt x="0" y="2467"/>
                      <a:pt x="496" y="3235"/>
                      <a:pt x="1268" y="3416"/>
                    </a:cubicBezTo>
                    <a:lnTo>
                      <a:pt x="12945" y="6222"/>
                    </a:lnTo>
                    <a:cubicBezTo>
                      <a:pt x="13079" y="6269"/>
                      <a:pt x="13169" y="6269"/>
                      <a:pt x="13307" y="6269"/>
                    </a:cubicBezTo>
                    <a:cubicBezTo>
                      <a:pt x="13940" y="6269"/>
                      <a:pt x="14527" y="5817"/>
                      <a:pt x="14665" y="5183"/>
                    </a:cubicBezTo>
                    <a:cubicBezTo>
                      <a:pt x="14755" y="4821"/>
                      <a:pt x="14846" y="4412"/>
                      <a:pt x="14936" y="4050"/>
                    </a:cubicBezTo>
                    <a:cubicBezTo>
                      <a:pt x="15070" y="3282"/>
                      <a:pt x="14574" y="2558"/>
                      <a:pt x="13803" y="2377"/>
                    </a:cubicBezTo>
                    <a:lnTo>
                      <a:pt x="1992" y="23"/>
                    </a:lnTo>
                    <a:cubicBezTo>
                      <a:pt x="1906" y="8"/>
                      <a:pt x="1820" y="1"/>
                      <a:pt x="17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2"/>
              <p:cNvSpPr/>
              <p:nvPr/>
            </p:nvSpPr>
            <p:spPr>
              <a:xfrm>
                <a:off x="8496266" y="354709"/>
                <a:ext cx="133320" cy="55093"/>
              </a:xfrm>
              <a:custGeom>
                <a:avLst/>
                <a:gdLst/>
                <a:ahLst/>
                <a:cxnLst/>
                <a:rect l="l" t="t" r="r" b="b"/>
                <a:pathLst>
                  <a:path w="14984" h="6192" extrusionOk="0">
                    <a:moveTo>
                      <a:pt x="1694" y="1"/>
                    </a:moveTo>
                    <a:cubicBezTo>
                      <a:pt x="1419" y="1"/>
                      <a:pt x="1139" y="85"/>
                      <a:pt x="905" y="217"/>
                    </a:cubicBezTo>
                    <a:cubicBezTo>
                      <a:pt x="590" y="445"/>
                      <a:pt x="362" y="760"/>
                      <a:pt x="272" y="1123"/>
                    </a:cubicBezTo>
                    <a:cubicBezTo>
                      <a:pt x="228" y="1485"/>
                      <a:pt x="138" y="1847"/>
                      <a:pt x="47" y="2209"/>
                    </a:cubicBezTo>
                    <a:cubicBezTo>
                      <a:pt x="0" y="2571"/>
                      <a:pt x="47" y="2933"/>
                      <a:pt x="272" y="3252"/>
                    </a:cubicBezTo>
                    <a:cubicBezTo>
                      <a:pt x="500" y="3567"/>
                      <a:pt x="815" y="3795"/>
                      <a:pt x="1177" y="3885"/>
                    </a:cubicBezTo>
                    <a:lnTo>
                      <a:pt x="12992" y="6148"/>
                    </a:lnTo>
                    <a:cubicBezTo>
                      <a:pt x="13082" y="6192"/>
                      <a:pt x="13173" y="6192"/>
                      <a:pt x="13263" y="6192"/>
                    </a:cubicBezTo>
                    <a:cubicBezTo>
                      <a:pt x="13578" y="6192"/>
                      <a:pt x="13850" y="6101"/>
                      <a:pt x="14078" y="5920"/>
                    </a:cubicBezTo>
                    <a:cubicBezTo>
                      <a:pt x="14393" y="5739"/>
                      <a:pt x="14621" y="5377"/>
                      <a:pt x="14665" y="5015"/>
                    </a:cubicBezTo>
                    <a:cubicBezTo>
                      <a:pt x="14712" y="4834"/>
                      <a:pt x="14755" y="4609"/>
                      <a:pt x="14802" y="4428"/>
                    </a:cubicBezTo>
                    <a:cubicBezTo>
                      <a:pt x="14983" y="3657"/>
                      <a:pt x="14484" y="2890"/>
                      <a:pt x="13716" y="2708"/>
                    </a:cubicBezTo>
                    <a:lnTo>
                      <a:pt x="1992" y="36"/>
                    </a:lnTo>
                    <a:cubicBezTo>
                      <a:pt x="1895" y="12"/>
                      <a:pt x="1795" y="1"/>
                      <a:pt x="1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2"/>
              <p:cNvSpPr/>
              <p:nvPr/>
            </p:nvSpPr>
            <p:spPr>
              <a:xfrm>
                <a:off x="8551839" y="237215"/>
                <a:ext cx="113185" cy="99714"/>
              </a:xfrm>
              <a:custGeom>
                <a:avLst/>
                <a:gdLst/>
                <a:ahLst/>
                <a:cxnLst/>
                <a:rect l="l" t="t" r="r" b="b"/>
                <a:pathLst>
                  <a:path w="12721" h="11207" extrusionOk="0">
                    <a:moveTo>
                      <a:pt x="2094" y="1"/>
                    </a:moveTo>
                    <a:cubicBezTo>
                      <a:pt x="1700" y="1"/>
                      <a:pt x="1312" y="160"/>
                      <a:pt x="1043" y="478"/>
                    </a:cubicBezTo>
                    <a:cubicBezTo>
                      <a:pt x="815" y="749"/>
                      <a:pt x="543" y="1068"/>
                      <a:pt x="319" y="1340"/>
                    </a:cubicBezTo>
                    <a:cubicBezTo>
                      <a:pt x="91" y="1655"/>
                      <a:pt x="0" y="2017"/>
                      <a:pt x="0" y="2379"/>
                    </a:cubicBezTo>
                    <a:cubicBezTo>
                      <a:pt x="47" y="2788"/>
                      <a:pt x="272" y="3103"/>
                      <a:pt x="543" y="3331"/>
                    </a:cubicBezTo>
                    <a:lnTo>
                      <a:pt x="9914" y="10888"/>
                    </a:lnTo>
                    <a:cubicBezTo>
                      <a:pt x="10186" y="11116"/>
                      <a:pt x="10501" y="11206"/>
                      <a:pt x="10819" y="11206"/>
                    </a:cubicBezTo>
                    <a:lnTo>
                      <a:pt x="10953" y="11206"/>
                    </a:lnTo>
                    <a:cubicBezTo>
                      <a:pt x="11362" y="11159"/>
                      <a:pt x="11677" y="10978"/>
                      <a:pt x="11949" y="10663"/>
                    </a:cubicBezTo>
                    <a:cubicBezTo>
                      <a:pt x="12040" y="10526"/>
                      <a:pt x="12177" y="10345"/>
                      <a:pt x="12311" y="10211"/>
                    </a:cubicBezTo>
                    <a:cubicBezTo>
                      <a:pt x="12583" y="9892"/>
                      <a:pt x="12720" y="9530"/>
                      <a:pt x="12673" y="9168"/>
                    </a:cubicBezTo>
                    <a:cubicBezTo>
                      <a:pt x="12630" y="8806"/>
                      <a:pt x="12449" y="8444"/>
                      <a:pt x="12177" y="8172"/>
                    </a:cubicBezTo>
                    <a:lnTo>
                      <a:pt x="3035" y="344"/>
                    </a:lnTo>
                    <a:cubicBezTo>
                      <a:pt x="2764" y="115"/>
                      <a:pt x="2427"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2"/>
              <p:cNvSpPr/>
              <p:nvPr/>
            </p:nvSpPr>
            <p:spPr>
              <a:xfrm>
                <a:off x="8656152" y="160829"/>
                <a:ext cx="74107" cy="127350"/>
              </a:xfrm>
              <a:custGeom>
                <a:avLst/>
                <a:gdLst/>
                <a:ahLst/>
                <a:cxnLst/>
                <a:rect l="l" t="t" r="r" b="b"/>
                <a:pathLst>
                  <a:path w="8329" h="14313" extrusionOk="0">
                    <a:moveTo>
                      <a:pt x="2472" y="1"/>
                    </a:moveTo>
                    <a:cubicBezTo>
                      <a:pt x="2285" y="1"/>
                      <a:pt x="2104" y="34"/>
                      <a:pt x="1945" y="101"/>
                    </a:cubicBezTo>
                    <a:cubicBezTo>
                      <a:pt x="1583" y="239"/>
                      <a:pt x="1221" y="373"/>
                      <a:pt x="906" y="510"/>
                    </a:cubicBezTo>
                    <a:cubicBezTo>
                      <a:pt x="544" y="691"/>
                      <a:pt x="272" y="963"/>
                      <a:pt x="135" y="1325"/>
                    </a:cubicBezTo>
                    <a:cubicBezTo>
                      <a:pt x="1" y="1640"/>
                      <a:pt x="1" y="2049"/>
                      <a:pt x="182" y="2411"/>
                    </a:cubicBezTo>
                    <a:lnTo>
                      <a:pt x="4979" y="13455"/>
                    </a:lnTo>
                    <a:cubicBezTo>
                      <a:pt x="5113" y="13770"/>
                      <a:pt x="5385" y="14041"/>
                      <a:pt x="5747" y="14179"/>
                    </a:cubicBezTo>
                    <a:cubicBezTo>
                      <a:pt x="5928" y="14270"/>
                      <a:pt x="6109" y="14313"/>
                      <a:pt x="6290" y="14313"/>
                    </a:cubicBezTo>
                    <a:cubicBezTo>
                      <a:pt x="6471" y="14313"/>
                      <a:pt x="6652" y="14270"/>
                      <a:pt x="6833" y="14179"/>
                    </a:cubicBezTo>
                    <a:cubicBezTo>
                      <a:pt x="7014" y="14088"/>
                      <a:pt x="7195" y="13998"/>
                      <a:pt x="7423" y="13951"/>
                    </a:cubicBezTo>
                    <a:cubicBezTo>
                      <a:pt x="7738" y="13817"/>
                      <a:pt x="8057" y="13545"/>
                      <a:pt x="8191" y="13183"/>
                    </a:cubicBezTo>
                    <a:cubicBezTo>
                      <a:pt x="8329" y="12821"/>
                      <a:pt x="8329" y="12459"/>
                      <a:pt x="8191" y="12097"/>
                    </a:cubicBezTo>
                    <a:lnTo>
                      <a:pt x="3802" y="916"/>
                    </a:lnTo>
                    <a:cubicBezTo>
                      <a:pt x="3665" y="554"/>
                      <a:pt x="3350" y="239"/>
                      <a:pt x="3031" y="101"/>
                    </a:cubicBezTo>
                    <a:cubicBezTo>
                      <a:pt x="2850" y="34"/>
                      <a:pt x="2658" y="1"/>
                      <a:pt x="24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2"/>
              <p:cNvSpPr/>
              <p:nvPr/>
            </p:nvSpPr>
            <p:spPr>
              <a:xfrm>
                <a:off x="8719360" y="143914"/>
                <a:ext cx="50751" cy="132608"/>
              </a:xfrm>
              <a:custGeom>
                <a:avLst/>
                <a:gdLst/>
                <a:ahLst/>
                <a:cxnLst/>
                <a:rect l="l" t="t" r="r" b="b"/>
                <a:pathLst>
                  <a:path w="5704" h="14904" extrusionOk="0">
                    <a:moveTo>
                      <a:pt x="2569" y="1"/>
                    </a:moveTo>
                    <a:cubicBezTo>
                      <a:pt x="2513" y="1"/>
                      <a:pt x="2457" y="4"/>
                      <a:pt x="2401" y="11"/>
                    </a:cubicBezTo>
                    <a:cubicBezTo>
                      <a:pt x="2039" y="58"/>
                      <a:pt x="1630" y="148"/>
                      <a:pt x="1268" y="192"/>
                    </a:cubicBezTo>
                    <a:cubicBezTo>
                      <a:pt x="500" y="329"/>
                      <a:pt x="1" y="1053"/>
                      <a:pt x="91" y="1821"/>
                    </a:cubicBezTo>
                    <a:lnTo>
                      <a:pt x="2130" y="13726"/>
                    </a:lnTo>
                    <a:cubicBezTo>
                      <a:pt x="2220" y="14404"/>
                      <a:pt x="2854" y="14903"/>
                      <a:pt x="3531" y="14903"/>
                    </a:cubicBezTo>
                    <a:cubicBezTo>
                      <a:pt x="3622" y="14903"/>
                      <a:pt x="3669" y="14903"/>
                      <a:pt x="3759" y="14856"/>
                    </a:cubicBezTo>
                    <a:cubicBezTo>
                      <a:pt x="3984" y="14856"/>
                      <a:pt x="4165" y="14813"/>
                      <a:pt x="4346" y="14813"/>
                    </a:cubicBezTo>
                    <a:cubicBezTo>
                      <a:pt x="5117" y="14675"/>
                      <a:pt x="5703" y="13951"/>
                      <a:pt x="5570" y="13183"/>
                    </a:cubicBezTo>
                    <a:lnTo>
                      <a:pt x="3984" y="1234"/>
                    </a:lnTo>
                    <a:cubicBezTo>
                      <a:pt x="3900" y="520"/>
                      <a:pt x="3271" y="1"/>
                      <a:pt x="25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2"/>
              <p:cNvSpPr/>
              <p:nvPr/>
            </p:nvSpPr>
            <p:spPr>
              <a:xfrm>
                <a:off x="8598969" y="192442"/>
                <a:ext cx="95853" cy="116299"/>
              </a:xfrm>
              <a:custGeom>
                <a:avLst/>
                <a:gdLst/>
                <a:ahLst/>
                <a:cxnLst/>
                <a:rect l="l" t="t" r="r" b="b"/>
                <a:pathLst>
                  <a:path w="10773" h="13071" extrusionOk="0">
                    <a:moveTo>
                      <a:pt x="2255" y="0"/>
                    </a:moveTo>
                    <a:cubicBezTo>
                      <a:pt x="1989" y="0"/>
                      <a:pt x="1729" y="93"/>
                      <a:pt x="1492" y="259"/>
                    </a:cubicBezTo>
                    <a:cubicBezTo>
                      <a:pt x="1177" y="488"/>
                      <a:pt x="906" y="712"/>
                      <a:pt x="587" y="940"/>
                    </a:cubicBezTo>
                    <a:cubicBezTo>
                      <a:pt x="316" y="1165"/>
                      <a:pt x="91" y="1483"/>
                      <a:pt x="44" y="1889"/>
                    </a:cubicBezTo>
                    <a:cubicBezTo>
                      <a:pt x="1" y="2251"/>
                      <a:pt x="91" y="2613"/>
                      <a:pt x="316" y="2932"/>
                    </a:cubicBezTo>
                    <a:lnTo>
                      <a:pt x="7648" y="12480"/>
                    </a:lnTo>
                    <a:cubicBezTo>
                      <a:pt x="7876" y="12799"/>
                      <a:pt x="8238" y="12980"/>
                      <a:pt x="8600" y="13023"/>
                    </a:cubicBezTo>
                    <a:cubicBezTo>
                      <a:pt x="8644" y="13023"/>
                      <a:pt x="8734" y="13070"/>
                      <a:pt x="8781" y="13070"/>
                    </a:cubicBezTo>
                    <a:cubicBezTo>
                      <a:pt x="9096" y="13070"/>
                      <a:pt x="9415" y="12933"/>
                      <a:pt x="9639" y="12751"/>
                    </a:cubicBezTo>
                    <a:cubicBezTo>
                      <a:pt x="9820" y="12617"/>
                      <a:pt x="9958" y="12527"/>
                      <a:pt x="10139" y="12389"/>
                    </a:cubicBezTo>
                    <a:cubicBezTo>
                      <a:pt x="10454" y="12165"/>
                      <a:pt x="10682" y="11846"/>
                      <a:pt x="10725" y="11484"/>
                    </a:cubicBezTo>
                    <a:cubicBezTo>
                      <a:pt x="10773" y="11079"/>
                      <a:pt x="10682" y="10717"/>
                      <a:pt x="10454" y="10398"/>
                    </a:cubicBezTo>
                    <a:lnTo>
                      <a:pt x="3484" y="622"/>
                    </a:lnTo>
                    <a:cubicBezTo>
                      <a:pt x="3259" y="307"/>
                      <a:pt x="2941" y="78"/>
                      <a:pt x="2535" y="35"/>
                    </a:cubicBezTo>
                    <a:cubicBezTo>
                      <a:pt x="2441" y="12"/>
                      <a:pt x="2348" y="0"/>
                      <a:pt x="2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2"/>
              <p:cNvSpPr/>
              <p:nvPr/>
            </p:nvSpPr>
            <p:spPr>
              <a:xfrm>
                <a:off x="8778154" y="142375"/>
                <a:ext cx="43500" cy="132920"/>
              </a:xfrm>
              <a:custGeom>
                <a:avLst/>
                <a:gdLst/>
                <a:ahLst/>
                <a:cxnLst/>
                <a:rect l="l" t="t" r="r" b="b"/>
                <a:pathLst>
                  <a:path w="4889" h="14939" extrusionOk="0">
                    <a:moveTo>
                      <a:pt x="2365" y="0"/>
                    </a:moveTo>
                    <a:cubicBezTo>
                      <a:pt x="1630" y="0"/>
                      <a:pt x="995" y="573"/>
                      <a:pt x="953" y="1317"/>
                    </a:cubicBezTo>
                    <a:lnTo>
                      <a:pt x="48" y="13309"/>
                    </a:lnTo>
                    <a:cubicBezTo>
                      <a:pt x="1" y="14124"/>
                      <a:pt x="591" y="14805"/>
                      <a:pt x="1359" y="14848"/>
                    </a:cubicBezTo>
                    <a:cubicBezTo>
                      <a:pt x="1587" y="14848"/>
                      <a:pt x="1768" y="14895"/>
                      <a:pt x="1949" y="14895"/>
                    </a:cubicBezTo>
                    <a:cubicBezTo>
                      <a:pt x="2039" y="14895"/>
                      <a:pt x="2083" y="14939"/>
                      <a:pt x="2130" y="14939"/>
                    </a:cubicBezTo>
                    <a:cubicBezTo>
                      <a:pt x="2445" y="14939"/>
                      <a:pt x="2763" y="14805"/>
                      <a:pt x="3035" y="14624"/>
                    </a:cubicBezTo>
                    <a:cubicBezTo>
                      <a:pt x="3307" y="14352"/>
                      <a:pt x="3488" y="14033"/>
                      <a:pt x="3531" y="13628"/>
                    </a:cubicBezTo>
                    <a:lnTo>
                      <a:pt x="4845" y="1679"/>
                    </a:lnTo>
                    <a:cubicBezTo>
                      <a:pt x="4889" y="1317"/>
                      <a:pt x="4755" y="908"/>
                      <a:pt x="4527" y="636"/>
                    </a:cubicBezTo>
                    <a:cubicBezTo>
                      <a:pt x="4302" y="321"/>
                      <a:pt x="3940" y="140"/>
                      <a:pt x="3578" y="93"/>
                    </a:cubicBezTo>
                    <a:cubicBezTo>
                      <a:pt x="3216" y="50"/>
                      <a:pt x="2807" y="50"/>
                      <a:pt x="2445" y="3"/>
                    </a:cubicBezTo>
                    <a:cubicBezTo>
                      <a:pt x="2418" y="1"/>
                      <a:pt x="2391" y="0"/>
                      <a:pt x="2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2"/>
              <p:cNvSpPr/>
              <p:nvPr/>
            </p:nvSpPr>
            <p:spPr>
              <a:xfrm>
                <a:off x="8669036" y="572844"/>
                <a:ext cx="69667" cy="128943"/>
              </a:xfrm>
              <a:custGeom>
                <a:avLst/>
                <a:gdLst/>
                <a:ahLst/>
                <a:cxnLst/>
                <a:rect l="l" t="t" r="r" b="b"/>
                <a:pathLst>
                  <a:path w="7830" h="14492" extrusionOk="0">
                    <a:moveTo>
                      <a:pt x="5725" y="0"/>
                    </a:moveTo>
                    <a:cubicBezTo>
                      <a:pt x="5524" y="0"/>
                      <a:pt x="5329" y="45"/>
                      <a:pt x="5161" y="142"/>
                    </a:cubicBezTo>
                    <a:cubicBezTo>
                      <a:pt x="4799" y="280"/>
                      <a:pt x="4527" y="595"/>
                      <a:pt x="4389" y="913"/>
                    </a:cubicBezTo>
                    <a:lnTo>
                      <a:pt x="135" y="12181"/>
                    </a:lnTo>
                    <a:cubicBezTo>
                      <a:pt x="1" y="12544"/>
                      <a:pt x="44" y="12953"/>
                      <a:pt x="182" y="13315"/>
                    </a:cubicBezTo>
                    <a:cubicBezTo>
                      <a:pt x="363" y="13630"/>
                      <a:pt x="635" y="13901"/>
                      <a:pt x="997" y="14039"/>
                    </a:cubicBezTo>
                    <a:cubicBezTo>
                      <a:pt x="1359" y="14173"/>
                      <a:pt x="1674" y="14311"/>
                      <a:pt x="2036" y="14401"/>
                    </a:cubicBezTo>
                    <a:cubicBezTo>
                      <a:pt x="2173" y="14445"/>
                      <a:pt x="2354" y="14492"/>
                      <a:pt x="2488" y="14492"/>
                    </a:cubicBezTo>
                    <a:cubicBezTo>
                      <a:pt x="2717" y="14492"/>
                      <a:pt x="2941" y="14445"/>
                      <a:pt x="3122" y="14354"/>
                    </a:cubicBezTo>
                    <a:cubicBezTo>
                      <a:pt x="3484" y="14173"/>
                      <a:pt x="3712" y="13858"/>
                      <a:pt x="3846" y="13539"/>
                    </a:cubicBezTo>
                    <a:lnTo>
                      <a:pt x="7695" y="2090"/>
                    </a:lnTo>
                    <a:cubicBezTo>
                      <a:pt x="7829" y="1728"/>
                      <a:pt x="7786" y="1366"/>
                      <a:pt x="7605" y="1004"/>
                    </a:cubicBezTo>
                    <a:cubicBezTo>
                      <a:pt x="7467" y="685"/>
                      <a:pt x="7152" y="414"/>
                      <a:pt x="6790" y="280"/>
                    </a:cubicBezTo>
                    <a:cubicBezTo>
                      <a:pt x="6609" y="233"/>
                      <a:pt x="6428" y="189"/>
                      <a:pt x="6247" y="99"/>
                    </a:cubicBezTo>
                    <a:cubicBezTo>
                      <a:pt x="6078" y="35"/>
                      <a:pt x="5899" y="0"/>
                      <a:pt x="5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2"/>
              <p:cNvSpPr/>
              <p:nvPr/>
            </p:nvSpPr>
            <p:spPr>
              <a:xfrm>
                <a:off x="8521232" y="494162"/>
                <a:ext cx="126878" cy="83592"/>
              </a:xfrm>
              <a:custGeom>
                <a:avLst/>
                <a:gdLst/>
                <a:ahLst/>
                <a:cxnLst/>
                <a:rect l="l" t="t" r="r" b="b"/>
                <a:pathLst>
                  <a:path w="14260" h="9395" extrusionOk="0">
                    <a:moveTo>
                      <a:pt x="12280" y="0"/>
                    </a:moveTo>
                    <a:cubicBezTo>
                      <a:pt x="12060" y="0"/>
                      <a:pt x="11839" y="52"/>
                      <a:pt x="11634" y="161"/>
                    </a:cubicBezTo>
                    <a:lnTo>
                      <a:pt x="996" y="5773"/>
                    </a:lnTo>
                    <a:cubicBezTo>
                      <a:pt x="272" y="6136"/>
                      <a:pt x="0" y="6994"/>
                      <a:pt x="410" y="7718"/>
                    </a:cubicBezTo>
                    <a:cubicBezTo>
                      <a:pt x="544" y="8036"/>
                      <a:pt x="725" y="8351"/>
                      <a:pt x="906" y="8670"/>
                    </a:cubicBezTo>
                    <a:cubicBezTo>
                      <a:pt x="1177" y="9123"/>
                      <a:pt x="1677" y="9394"/>
                      <a:pt x="2173" y="9394"/>
                    </a:cubicBezTo>
                    <a:cubicBezTo>
                      <a:pt x="2401" y="9394"/>
                      <a:pt x="2626" y="9347"/>
                      <a:pt x="2854" y="9213"/>
                    </a:cubicBezTo>
                    <a:lnTo>
                      <a:pt x="13307" y="3239"/>
                    </a:lnTo>
                    <a:cubicBezTo>
                      <a:pt x="13988" y="2877"/>
                      <a:pt x="14259" y="1972"/>
                      <a:pt x="13850" y="1291"/>
                    </a:cubicBezTo>
                    <a:cubicBezTo>
                      <a:pt x="13760" y="1110"/>
                      <a:pt x="13669" y="929"/>
                      <a:pt x="13535" y="748"/>
                    </a:cubicBezTo>
                    <a:cubicBezTo>
                      <a:pt x="13282" y="275"/>
                      <a:pt x="12786" y="0"/>
                      <a:pt x="122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2"/>
              <p:cNvSpPr/>
              <p:nvPr/>
            </p:nvSpPr>
            <p:spPr>
              <a:xfrm>
                <a:off x="8609023" y="554239"/>
                <a:ext cx="94661" cy="118942"/>
              </a:xfrm>
              <a:custGeom>
                <a:avLst/>
                <a:gdLst/>
                <a:ahLst/>
                <a:cxnLst/>
                <a:rect l="l" t="t" r="r" b="b"/>
                <a:pathLst>
                  <a:path w="10639" h="13368" extrusionOk="0">
                    <a:moveTo>
                      <a:pt x="8440" y="1"/>
                    </a:moveTo>
                    <a:cubicBezTo>
                      <a:pt x="8359" y="1"/>
                      <a:pt x="8276" y="6"/>
                      <a:pt x="8194" y="17"/>
                    </a:cubicBezTo>
                    <a:cubicBezTo>
                      <a:pt x="7785" y="108"/>
                      <a:pt x="7470" y="289"/>
                      <a:pt x="7242" y="604"/>
                    </a:cubicBezTo>
                    <a:lnTo>
                      <a:pt x="453" y="10518"/>
                    </a:lnTo>
                    <a:cubicBezTo>
                      <a:pt x="0" y="11195"/>
                      <a:pt x="181" y="12057"/>
                      <a:pt x="815" y="12509"/>
                    </a:cubicBezTo>
                    <a:cubicBezTo>
                      <a:pt x="1134" y="12734"/>
                      <a:pt x="1405" y="12915"/>
                      <a:pt x="1720" y="13143"/>
                    </a:cubicBezTo>
                    <a:cubicBezTo>
                      <a:pt x="1992" y="13277"/>
                      <a:pt x="2220" y="13367"/>
                      <a:pt x="2491" y="13367"/>
                    </a:cubicBezTo>
                    <a:cubicBezTo>
                      <a:pt x="2987" y="13367"/>
                      <a:pt x="3440" y="13143"/>
                      <a:pt x="3712" y="12690"/>
                    </a:cubicBezTo>
                    <a:lnTo>
                      <a:pt x="10186" y="2552"/>
                    </a:lnTo>
                    <a:cubicBezTo>
                      <a:pt x="10638" y="1871"/>
                      <a:pt x="10410" y="1013"/>
                      <a:pt x="9777" y="604"/>
                    </a:cubicBezTo>
                    <a:cubicBezTo>
                      <a:pt x="9595" y="470"/>
                      <a:pt x="9414" y="379"/>
                      <a:pt x="9233" y="242"/>
                    </a:cubicBezTo>
                    <a:cubicBezTo>
                      <a:pt x="8990" y="68"/>
                      <a:pt x="8718" y="1"/>
                      <a:pt x="8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2"/>
              <p:cNvSpPr/>
              <p:nvPr/>
            </p:nvSpPr>
            <p:spPr>
              <a:xfrm>
                <a:off x="8560692" y="527368"/>
                <a:ext cx="109546" cy="103540"/>
              </a:xfrm>
              <a:custGeom>
                <a:avLst/>
                <a:gdLst/>
                <a:ahLst/>
                <a:cxnLst/>
                <a:rect l="l" t="t" r="r" b="b"/>
                <a:pathLst>
                  <a:path w="12312" h="11637" extrusionOk="0">
                    <a:moveTo>
                      <a:pt x="10447" y="0"/>
                    </a:moveTo>
                    <a:cubicBezTo>
                      <a:pt x="10113" y="0"/>
                      <a:pt x="9776" y="116"/>
                      <a:pt x="9506" y="365"/>
                    </a:cubicBezTo>
                    <a:lnTo>
                      <a:pt x="501" y="8378"/>
                    </a:lnTo>
                    <a:cubicBezTo>
                      <a:pt x="229" y="8602"/>
                      <a:pt x="48" y="8965"/>
                      <a:pt x="48" y="9374"/>
                    </a:cubicBezTo>
                    <a:cubicBezTo>
                      <a:pt x="1" y="9736"/>
                      <a:pt x="139" y="10098"/>
                      <a:pt x="410" y="10369"/>
                    </a:cubicBezTo>
                    <a:cubicBezTo>
                      <a:pt x="635" y="10641"/>
                      <a:pt x="906" y="10956"/>
                      <a:pt x="1178" y="11228"/>
                    </a:cubicBezTo>
                    <a:cubicBezTo>
                      <a:pt x="1406" y="11499"/>
                      <a:pt x="1768" y="11637"/>
                      <a:pt x="2173" y="11637"/>
                    </a:cubicBezTo>
                    <a:cubicBezTo>
                      <a:pt x="2536" y="11637"/>
                      <a:pt x="2898" y="11499"/>
                      <a:pt x="3169" y="11275"/>
                    </a:cubicBezTo>
                    <a:lnTo>
                      <a:pt x="11859" y="2947"/>
                    </a:lnTo>
                    <a:cubicBezTo>
                      <a:pt x="12178" y="2675"/>
                      <a:pt x="12312" y="2313"/>
                      <a:pt x="12312" y="1951"/>
                    </a:cubicBezTo>
                    <a:cubicBezTo>
                      <a:pt x="12312" y="1542"/>
                      <a:pt x="12178" y="1180"/>
                      <a:pt x="11906" y="908"/>
                    </a:cubicBezTo>
                    <a:cubicBezTo>
                      <a:pt x="11769" y="774"/>
                      <a:pt x="11635" y="637"/>
                      <a:pt x="11497" y="455"/>
                    </a:cubicBezTo>
                    <a:cubicBezTo>
                      <a:pt x="11229" y="161"/>
                      <a:pt x="10840" y="0"/>
                      <a:pt x="10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2"/>
              <p:cNvSpPr/>
              <p:nvPr/>
            </p:nvSpPr>
            <p:spPr>
              <a:xfrm>
                <a:off x="8491434" y="416236"/>
                <a:ext cx="132902" cy="34647"/>
              </a:xfrm>
              <a:custGeom>
                <a:avLst/>
                <a:gdLst/>
                <a:ahLst/>
                <a:cxnLst/>
                <a:rect l="l" t="t" r="r" b="b"/>
                <a:pathLst>
                  <a:path w="14937" h="3894" extrusionOk="0">
                    <a:moveTo>
                      <a:pt x="1448" y="1"/>
                    </a:moveTo>
                    <a:cubicBezTo>
                      <a:pt x="681" y="1"/>
                      <a:pt x="0" y="635"/>
                      <a:pt x="0" y="1406"/>
                    </a:cubicBezTo>
                    <a:cubicBezTo>
                      <a:pt x="0" y="1768"/>
                      <a:pt x="47" y="2173"/>
                      <a:pt x="47" y="2536"/>
                    </a:cubicBezTo>
                    <a:cubicBezTo>
                      <a:pt x="47" y="3307"/>
                      <a:pt x="681" y="3893"/>
                      <a:pt x="1448" y="3893"/>
                    </a:cubicBezTo>
                    <a:lnTo>
                      <a:pt x="1496" y="3893"/>
                    </a:lnTo>
                    <a:lnTo>
                      <a:pt x="13535" y="3488"/>
                    </a:lnTo>
                    <a:cubicBezTo>
                      <a:pt x="14350" y="3488"/>
                      <a:pt x="14936" y="2807"/>
                      <a:pt x="14936" y="2039"/>
                    </a:cubicBezTo>
                    <a:cubicBezTo>
                      <a:pt x="14936" y="1811"/>
                      <a:pt x="14893" y="1630"/>
                      <a:pt x="14893" y="1406"/>
                    </a:cubicBezTo>
                    <a:cubicBezTo>
                      <a:pt x="14893" y="635"/>
                      <a:pt x="14259" y="1"/>
                      <a:pt x="13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2"/>
              <p:cNvSpPr/>
              <p:nvPr/>
            </p:nvSpPr>
            <p:spPr>
              <a:xfrm>
                <a:off x="8499095" y="456196"/>
                <a:ext cx="132902" cy="60343"/>
              </a:xfrm>
              <a:custGeom>
                <a:avLst/>
                <a:gdLst/>
                <a:ahLst/>
                <a:cxnLst/>
                <a:rect l="l" t="t" r="r" b="b"/>
                <a:pathLst>
                  <a:path w="14937" h="6782" extrusionOk="0">
                    <a:moveTo>
                      <a:pt x="13127" y="0"/>
                    </a:moveTo>
                    <a:cubicBezTo>
                      <a:pt x="13024" y="0"/>
                      <a:pt x="12917" y="12"/>
                      <a:pt x="12808" y="36"/>
                    </a:cubicBezTo>
                    <a:lnTo>
                      <a:pt x="1131" y="2933"/>
                    </a:lnTo>
                    <a:cubicBezTo>
                      <a:pt x="769" y="3023"/>
                      <a:pt x="454" y="3251"/>
                      <a:pt x="272" y="3613"/>
                    </a:cubicBezTo>
                    <a:cubicBezTo>
                      <a:pt x="44" y="3928"/>
                      <a:pt x="1" y="4290"/>
                      <a:pt x="91" y="4653"/>
                    </a:cubicBezTo>
                    <a:lnTo>
                      <a:pt x="363" y="5739"/>
                    </a:lnTo>
                    <a:cubicBezTo>
                      <a:pt x="497" y="6101"/>
                      <a:pt x="725" y="6420"/>
                      <a:pt x="1040" y="6601"/>
                    </a:cubicBezTo>
                    <a:cubicBezTo>
                      <a:pt x="1268" y="6735"/>
                      <a:pt x="1493" y="6782"/>
                      <a:pt x="1764" y="6782"/>
                    </a:cubicBezTo>
                    <a:cubicBezTo>
                      <a:pt x="1902" y="6782"/>
                      <a:pt x="2036" y="6782"/>
                      <a:pt x="2126" y="6735"/>
                    </a:cubicBezTo>
                    <a:lnTo>
                      <a:pt x="13713" y="3432"/>
                    </a:lnTo>
                    <a:cubicBezTo>
                      <a:pt x="14484" y="3251"/>
                      <a:pt x="14937" y="2437"/>
                      <a:pt x="14709" y="1665"/>
                    </a:cubicBezTo>
                    <a:lnTo>
                      <a:pt x="14575" y="1122"/>
                    </a:lnTo>
                    <a:cubicBezTo>
                      <a:pt x="14484" y="717"/>
                      <a:pt x="14213" y="398"/>
                      <a:pt x="13894" y="217"/>
                    </a:cubicBezTo>
                    <a:cubicBezTo>
                      <a:pt x="13664" y="84"/>
                      <a:pt x="13408" y="0"/>
                      <a:pt x="13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2"/>
              <p:cNvSpPr/>
              <p:nvPr/>
            </p:nvSpPr>
            <p:spPr>
              <a:xfrm>
                <a:off x="8786206" y="581581"/>
                <a:ext cx="49951" cy="132288"/>
              </a:xfrm>
              <a:custGeom>
                <a:avLst/>
                <a:gdLst/>
                <a:ahLst/>
                <a:cxnLst/>
                <a:rect l="l" t="t" r="r" b="b"/>
                <a:pathLst>
                  <a:path w="5614" h="14868" extrusionOk="0">
                    <a:moveTo>
                      <a:pt x="2188" y="1"/>
                    </a:moveTo>
                    <a:cubicBezTo>
                      <a:pt x="2109" y="1"/>
                      <a:pt x="2029" y="7"/>
                      <a:pt x="1949" y="22"/>
                    </a:cubicBezTo>
                    <a:cubicBezTo>
                      <a:pt x="1768" y="22"/>
                      <a:pt x="1540" y="65"/>
                      <a:pt x="1359" y="65"/>
                    </a:cubicBezTo>
                    <a:cubicBezTo>
                      <a:pt x="591" y="203"/>
                      <a:pt x="1" y="880"/>
                      <a:pt x="91" y="1695"/>
                    </a:cubicBezTo>
                    <a:lnTo>
                      <a:pt x="1587" y="13644"/>
                    </a:lnTo>
                    <a:cubicBezTo>
                      <a:pt x="1630" y="14006"/>
                      <a:pt x="1858" y="14324"/>
                      <a:pt x="2130" y="14596"/>
                    </a:cubicBezTo>
                    <a:cubicBezTo>
                      <a:pt x="2402" y="14777"/>
                      <a:pt x="2717" y="14867"/>
                      <a:pt x="3035" y="14867"/>
                    </a:cubicBezTo>
                    <a:lnTo>
                      <a:pt x="3216" y="14867"/>
                    </a:lnTo>
                    <a:cubicBezTo>
                      <a:pt x="3578" y="14820"/>
                      <a:pt x="3940" y="14777"/>
                      <a:pt x="4302" y="14686"/>
                    </a:cubicBezTo>
                    <a:cubicBezTo>
                      <a:pt x="5070" y="14596"/>
                      <a:pt x="5613" y="13825"/>
                      <a:pt x="5479" y="13057"/>
                    </a:cubicBezTo>
                    <a:lnTo>
                      <a:pt x="3578" y="1199"/>
                    </a:lnTo>
                    <a:cubicBezTo>
                      <a:pt x="3455" y="508"/>
                      <a:pt x="2862" y="1"/>
                      <a:pt x="2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2"/>
              <p:cNvSpPr/>
              <p:nvPr/>
            </p:nvSpPr>
            <p:spPr>
              <a:xfrm>
                <a:off x="8890911" y="521727"/>
                <a:ext cx="113577" cy="100711"/>
              </a:xfrm>
              <a:custGeom>
                <a:avLst/>
                <a:gdLst/>
                <a:ahLst/>
                <a:cxnLst/>
                <a:rect l="l" t="t" r="r" b="b"/>
                <a:pathLst>
                  <a:path w="12765" h="11319" extrusionOk="0">
                    <a:moveTo>
                      <a:pt x="2000" y="1"/>
                    </a:moveTo>
                    <a:cubicBezTo>
                      <a:pt x="1591" y="1"/>
                      <a:pt x="1190" y="186"/>
                      <a:pt x="906" y="546"/>
                    </a:cubicBezTo>
                    <a:cubicBezTo>
                      <a:pt x="772" y="684"/>
                      <a:pt x="634" y="865"/>
                      <a:pt x="500" y="999"/>
                    </a:cubicBezTo>
                    <a:cubicBezTo>
                      <a:pt x="1" y="1589"/>
                      <a:pt x="48" y="2494"/>
                      <a:pt x="634" y="2990"/>
                    </a:cubicBezTo>
                    <a:lnTo>
                      <a:pt x="9686" y="10956"/>
                    </a:lnTo>
                    <a:cubicBezTo>
                      <a:pt x="9958" y="11184"/>
                      <a:pt x="10277" y="11318"/>
                      <a:pt x="10639" y="11318"/>
                    </a:cubicBezTo>
                    <a:lnTo>
                      <a:pt x="10729" y="11318"/>
                    </a:lnTo>
                    <a:cubicBezTo>
                      <a:pt x="11091" y="11275"/>
                      <a:pt x="11453" y="11094"/>
                      <a:pt x="11678" y="10822"/>
                    </a:cubicBezTo>
                    <a:cubicBezTo>
                      <a:pt x="11949" y="10551"/>
                      <a:pt x="12178" y="10232"/>
                      <a:pt x="12402" y="9961"/>
                    </a:cubicBezTo>
                    <a:cubicBezTo>
                      <a:pt x="12674" y="9646"/>
                      <a:pt x="12764" y="9283"/>
                      <a:pt x="12721" y="8921"/>
                    </a:cubicBezTo>
                    <a:cubicBezTo>
                      <a:pt x="12674" y="8559"/>
                      <a:pt x="12493" y="8197"/>
                      <a:pt x="12221" y="7969"/>
                    </a:cubicBezTo>
                    <a:lnTo>
                      <a:pt x="2897" y="322"/>
                    </a:lnTo>
                    <a:cubicBezTo>
                      <a:pt x="2624" y="107"/>
                      <a:pt x="2310" y="1"/>
                      <a:pt x="20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2"/>
              <p:cNvSpPr/>
              <p:nvPr/>
            </p:nvSpPr>
            <p:spPr>
              <a:xfrm>
                <a:off x="8861532" y="549843"/>
                <a:ext cx="95435" cy="116504"/>
              </a:xfrm>
              <a:custGeom>
                <a:avLst/>
                <a:gdLst/>
                <a:ahLst/>
                <a:cxnLst/>
                <a:rect l="l" t="t" r="r" b="b"/>
                <a:pathLst>
                  <a:path w="10726" h="13094" extrusionOk="0">
                    <a:moveTo>
                      <a:pt x="2037" y="1"/>
                    </a:moveTo>
                    <a:cubicBezTo>
                      <a:pt x="1725" y="1"/>
                      <a:pt x="1397" y="95"/>
                      <a:pt x="1130" y="283"/>
                    </a:cubicBezTo>
                    <a:cubicBezTo>
                      <a:pt x="996" y="421"/>
                      <a:pt x="815" y="555"/>
                      <a:pt x="678" y="645"/>
                    </a:cubicBezTo>
                    <a:cubicBezTo>
                      <a:pt x="363" y="873"/>
                      <a:pt x="134" y="1188"/>
                      <a:pt x="91" y="1597"/>
                    </a:cubicBezTo>
                    <a:cubicBezTo>
                      <a:pt x="0" y="1959"/>
                      <a:pt x="91" y="2322"/>
                      <a:pt x="315" y="2637"/>
                    </a:cubicBezTo>
                    <a:lnTo>
                      <a:pt x="7195" y="12503"/>
                    </a:lnTo>
                    <a:cubicBezTo>
                      <a:pt x="7423" y="12822"/>
                      <a:pt x="7785" y="13047"/>
                      <a:pt x="8147" y="13094"/>
                    </a:cubicBezTo>
                    <a:lnTo>
                      <a:pt x="8372" y="13094"/>
                    </a:lnTo>
                    <a:cubicBezTo>
                      <a:pt x="8691" y="13094"/>
                      <a:pt x="8962" y="13047"/>
                      <a:pt x="9187" y="12866"/>
                    </a:cubicBezTo>
                    <a:cubicBezTo>
                      <a:pt x="9505" y="12641"/>
                      <a:pt x="9820" y="12413"/>
                      <a:pt x="10092" y="12188"/>
                    </a:cubicBezTo>
                    <a:cubicBezTo>
                      <a:pt x="10410" y="11960"/>
                      <a:pt x="10591" y="11645"/>
                      <a:pt x="10682" y="11283"/>
                    </a:cubicBezTo>
                    <a:cubicBezTo>
                      <a:pt x="10725" y="10874"/>
                      <a:pt x="10635" y="10512"/>
                      <a:pt x="10410" y="10197"/>
                    </a:cubicBezTo>
                    <a:lnTo>
                      <a:pt x="3169" y="602"/>
                    </a:lnTo>
                    <a:cubicBezTo>
                      <a:pt x="2941" y="283"/>
                      <a:pt x="2579" y="102"/>
                      <a:pt x="2216" y="11"/>
                    </a:cubicBezTo>
                    <a:cubicBezTo>
                      <a:pt x="2158" y="4"/>
                      <a:pt x="2098" y="1"/>
                      <a:pt x="2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2"/>
              <p:cNvSpPr/>
              <p:nvPr/>
            </p:nvSpPr>
            <p:spPr>
              <a:xfrm>
                <a:off x="8826093" y="570264"/>
                <a:ext cx="74490" cy="127492"/>
              </a:xfrm>
              <a:custGeom>
                <a:avLst/>
                <a:gdLst/>
                <a:ahLst/>
                <a:cxnLst/>
                <a:rect l="l" t="t" r="r" b="b"/>
                <a:pathLst>
                  <a:path w="8372" h="14329" extrusionOk="0">
                    <a:moveTo>
                      <a:pt x="2046" y="1"/>
                    </a:moveTo>
                    <a:cubicBezTo>
                      <a:pt x="1861" y="1"/>
                      <a:pt x="1672" y="38"/>
                      <a:pt x="1492" y="117"/>
                    </a:cubicBezTo>
                    <a:cubicBezTo>
                      <a:pt x="1311" y="208"/>
                      <a:pt x="1130" y="251"/>
                      <a:pt x="949" y="342"/>
                    </a:cubicBezTo>
                    <a:cubicBezTo>
                      <a:pt x="587" y="479"/>
                      <a:pt x="316" y="751"/>
                      <a:pt x="135" y="1066"/>
                    </a:cubicBezTo>
                    <a:cubicBezTo>
                      <a:pt x="1" y="1428"/>
                      <a:pt x="1" y="1837"/>
                      <a:pt x="135" y="2199"/>
                    </a:cubicBezTo>
                    <a:lnTo>
                      <a:pt x="4436" y="13424"/>
                    </a:lnTo>
                    <a:cubicBezTo>
                      <a:pt x="4570" y="13786"/>
                      <a:pt x="4842" y="14057"/>
                      <a:pt x="5204" y="14191"/>
                    </a:cubicBezTo>
                    <a:cubicBezTo>
                      <a:pt x="5385" y="14282"/>
                      <a:pt x="5566" y="14329"/>
                      <a:pt x="5794" y="14329"/>
                    </a:cubicBezTo>
                    <a:cubicBezTo>
                      <a:pt x="5928" y="14329"/>
                      <a:pt x="6109" y="14282"/>
                      <a:pt x="6290" y="14238"/>
                    </a:cubicBezTo>
                    <a:cubicBezTo>
                      <a:pt x="6652" y="14101"/>
                      <a:pt x="6971" y="13967"/>
                      <a:pt x="7333" y="13829"/>
                    </a:cubicBezTo>
                    <a:cubicBezTo>
                      <a:pt x="8057" y="13514"/>
                      <a:pt x="8372" y="12653"/>
                      <a:pt x="8100" y="11928"/>
                    </a:cubicBezTo>
                    <a:lnTo>
                      <a:pt x="3350" y="885"/>
                    </a:lnTo>
                    <a:cubicBezTo>
                      <a:pt x="3146" y="341"/>
                      <a:pt x="2608" y="1"/>
                      <a:pt x="2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2"/>
              <p:cNvSpPr/>
              <p:nvPr/>
            </p:nvSpPr>
            <p:spPr>
              <a:xfrm>
                <a:off x="8733471" y="582471"/>
                <a:ext cx="44310" cy="132591"/>
              </a:xfrm>
              <a:custGeom>
                <a:avLst/>
                <a:gdLst/>
                <a:ahLst/>
                <a:cxnLst/>
                <a:rect l="l" t="t" r="r" b="b"/>
                <a:pathLst>
                  <a:path w="4980" h="14902" extrusionOk="0">
                    <a:moveTo>
                      <a:pt x="2872" y="0"/>
                    </a:moveTo>
                    <a:cubicBezTo>
                      <a:pt x="2547" y="0"/>
                      <a:pt x="2253" y="95"/>
                      <a:pt x="1992" y="284"/>
                    </a:cubicBezTo>
                    <a:cubicBezTo>
                      <a:pt x="1720" y="556"/>
                      <a:pt x="1539" y="871"/>
                      <a:pt x="1492" y="1233"/>
                    </a:cubicBezTo>
                    <a:lnTo>
                      <a:pt x="91" y="13229"/>
                    </a:lnTo>
                    <a:cubicBezTo>
                      <a:pt x="1" y="13996"/>
                      <a:pt x="544" y="14720"/>
                      <a:pt x="1311" y="14811"/>
                    </a:cubicBezTo>
                    <a:cubicBezTo>
                      <a:pt x="1720" y="14858"/>
                      <a:pt x="2083" y="14858"/>
                      <a:pt x="2445" y="14901"/>
                    </a:cubicBezTo>
                    <a:lnTo>
                      <a:pt x="2579" y="14901"/>
                    </a:lnTo>
                    <a:cubicBezTo>
                      <a:pt x="2897" y="14901"/>
                      <a:pt x="3212" y="14811"/>
                      <a:pt x="3484" y="14586"/>
                    </a:cubicBezTo>
                    <a:cubicBezTo>
                      <a:pt x="3755" y="14315"/>
                      <a:pt x="3936" y="13996"/>
                      <a:pt x="3984" y="13591"/>
                    </a:cubicBezTo>
                    <a:lnTo>
                      <a:pt x="4979" y="1595"/>
                    </a:lnTo>
                    <a:cubicBezTo>
                      <a:pt x="4979" y="1233"/>
                      <a:pt x="4889" y="871"/>
                      <a:pt x="4617" y="556"/>
                    </a:cubicBezTo>
                    <a:cubicBezTo>
                      <a:pt x="4389" y="284"/>
                      <a:pt x="4027" y="103"/>
                      <a:pt x="3665" y="56"/>
                    </a:cubicBezTo>
                    <a:cubicBezTo>
                      <a:pt x="3484" y="56"/>
                      <a:pt x="3259" y="12"/>
                      <a:pt x="3078" y="12"/>
                    </a:cubicBezTo>
                    <a:cubicBezTo>
                      <a:pt x="3008" y="4"/>
                      <a:pt x="2940"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2"/>
              <p:cNvSpPr/>
              <p:nvPr/>
            </p:nvSpPr>
            <p:spPr>
              <a:xfrm>
                <a:off x="8914685" y="487604"/>
                <a:ext cx="125241" cy="79677"/>
              </a:xfrm>
              <a:custGeom>
                <a:avLst/>
                <a:gdLst/>
                <a:ahLst/>
                <a:cxnLst/>
                <a:rect l="l" t="t" r="r" b="b"/>
                <a:pathLst>
                  <a:path w="14076" h="8955" extrusionOk="0">
                    <a:moveTo>
                      <a:pt x="1723" y="1"/>
                    </a:moveTo>
                    <a:cubicBezTo>
                      <a:pt x="1572" y="1"/>
                      <a:pt x="1420" y="26"/>
                      <a:pt x="1268" y="83"/>
                    </a:cubicBezTo>
                    <a:cubicBezTo>
                      <a:pt x="906" y="217"/>
                      <a:pt x="635" y="489"/>
                      <a:pt x="453" y="851"/>
                    </a:cubicBezTo>
                    <a:cubicBezTo>
                      <a:pt x="363" y="1032"/>
                      <a:pt x="272" y="1170"/>
                      <a:pt x="182" y="1351"/>
                    </a:cubicBezTo>
                    <a:cubicBezTo>
                      <a:pt x="1" y="1713"/>
                      <a:pt x="1" y="2075"/>
                      <a:pt x="91" y="2437"/>
                    </a:cubicBezTo>
                    <a:cubicBezTo>
                      <a:pt x="225" y="2799"/>
                      <a:pt x="453" y="3114"/>
                      <a:pt x="816" y="3295"/>
                    </a:cubicBezTo>
                    <a:lnTo>
                      <a:pt x="11497" y="8817"/>
                    </a:lnTo>
                    <a:cubicBezTo>
                      <a:pt x="11722" y="8907"/>
                      <a:pt x="11950" y="8954"/>
                      <a:pt x="12131" y="8954"/>
                    </a:cubicBezTo>
                    <a:cubicBezTo>
                      <a:pt x="12674" y="8954"/>
                      <a:pt x="13170" y="8683"/>
                      <a:pt x="13398" y="8183"/>
                    </a:cubicBezTo>
                    <a:cubicBezTo>
                      <a:pt x="13579" y="7868"/>
                      <a:pt x="13760" y="7550"/>
                      <a:pt x="13894" y="7188"/>
                    </a:cubicBezTo>
                    <a:cubicBezTo>
                      <a:pt x="14075" y="6873"/>
                      <a:pt x="14075" y="6463"/>
                      <a:pt x="13985" y="6101"/>
                    </a:cubicBezTo>
                    <a:cubicBezTo>
                      <a:pt x="13851" y="5739"/>
                      <a:pt x="13579" y="5468"/>
                      <a:pt x="13217" y="5287"/>
                    </a:cubicBezTo>
                    <a:lnTo>
                      <a:pt x="2354" y="127"/>
                    </a:lnTo>
                    <a:cubicBezTo>
                      <a:pt x="2144" y="49"/>
                      <a:pt x="1934" y="1"/>
                      <a:pt x="1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2"/>
              <p:cNvSpPr/>
              <p:nvPr/>
            </p:nvSpPr>
            <p:spPr>
              <a:xfrm>
                <a:off x="8606220" y="256381"/>
                <a:ext cx="345107" cy="345107"/>
              </a:xfrm>
              <a:custGeom>
                <a:avLst/>
                <a:gdLst/>
                <a:ahLst/>
                <a:cxnLst/>
                <a:rect l="l" t="t" r="r" b="b"/>
                <a:pathLst>
                  <a:path w="38787" h="38787" extrusionOk="0">
                    <a:moveTo>
                      <a:pt x="19415" y="0"/>
                    </a:moveTo>
                    <a:cubicBezTo>
                      <a:pt x="8690" y="0"/>
                      <a:pt x="0" y="8690"/>
                      <a:pt x="0" y="19372"/>
                    </a:cubicBezTo>
                    <a:cubicBezTo>
                      <a:pt x="0" y="30097"/>
                      <a:pt x="8690" y="38787"/>
                      <a:pt x="19415" y="38787"/>
                    </a:cubicBezTo>
                    <a:cubicBezTo>
                      <a:pt x="30097" y="38787"/>
                      <a:pt x="38787" y="30097"/>
                      <a:pt x="38787" y="19372"/>
                    </a:cubicBezTo>
                    <a:cubicBezTo>
                      <a:pt x="38787" y="8690"/>
                      <a:pt x="30097" y="0"/>
                      <a:pt x="19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71463667"/>
      </p:ext>
    </p:extLst>
  </p:cSld>
  <p:clrMapOvr>
    <a:masterClrMapping/>
  </p:clrMapOvr>
  <p:transition spd="med">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6566766"/>
      </p:ext>
    </p:extLst>
  </p:cSld>
  <p:clrMapOvr>
    <a:masterClrMapping/>
  </p:clrMapOvr>
  <p:transition spd="med">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0556135"/>
      </p:ext>
    </p:extLst>
  </p:cSld>
  <p:clrMapOvr>
    <a:masterClrMapping/>
  </p:clrMapOvr>
  <p:transition spd="med">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1134798"/>
      </p:ext>
    </p:extLst>
  </p:cSld>
  <p:clrMapOvr>
    <a:masterClrMapping/>
  </p:clrMapOvr>
  <p:transition spd="med">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3649347"/>
      </p:ext>
    </p:extLst>
  </p:cSld>
  <p:clrMapOvr>
    <a:masterClrMapping/>
  </p:clrMapOvr>
  <p:transition spd="med">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8688389"/>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grpSp>
        <p:nvGrpSpPr>
          <p:cNvPr id="35" name="Google Shape;35;p3"/>
          <p:cNvGrpSpPr/>
          <p:nvPr/>
        </p:nvGrpSpPr>
        <p:grpSpPr>
          <a:xfrm>
            <a:off x="9" y="-10"/>
            <a:ext cx="9143990" cy="5143516"/>
            <a:chOff x="9" y="-10"/>
            <a:chExt cx="9143990" cy="5143516"/>
          </a:xfrm>
        </p:grpSpPr>
        <p:sp>
          <p:nvSpPr>
            <p:cNvPr id="36" name="Google Shape;36;p3"/>
            <p:cNvSpPr/>
            <p:nvPr/>
          </p:nvSpPr>
          <p:spPr>
            <a:xfrm>
              <a:off x="6643770" y="2934747"/>
              <a:ext cx="2500228" cy="2208759"/>
            </a:xfrm>
            <a:custGeom>
              <a:avLst/>
              <a:gdLst/>
              <a:ahLst/>
              <a:cxnLst/>
              <a:rect l="l" t="t" r="r" b="b"/>
              <a:pathLst>
                <a:path w="28968" h="25591" extrusionOk="0">
                  <a:moveTo>
                    <a:pt x="28968" y="0"/>
                  </a:moveTo>
                  <a:cubicBezTo>
                    <a:pt x="28612" y="355"/>
                    <a:pt x="28171" y="711"/>
                    <a:pt x="27724" y="974"/>
                  </a:cubicBezTo>
                  <a:cubicBezTo>
                    <a:pt x="25328" y="2573"/>
                    <a:pt x="22485" y="3377"/>
                    <a:pt x="20082" y="5061"/>
                  </a:cubicBezTo>
                  <a:cubicBezTo>
                    <a:pt x="19016" y="5772"/>
                    <a:pt x="18042" y="6575"/>
                    <a:pt x="17331" y="7642"/>
                  </a:cubicBezTo>
                  <a:cubicBezTo>
                    <a:pt x="16528" y="8708"/>
                    <a:pt x="16087" y="10037"/>
                    <a:pt x="15909" y="11374"/>
                  </a:cubicBezTo>
                  <a:cubicBezTo>
                    <a:pt x="15732" y="12795"/>
                    <a:pt x="15732" y="14302"/>
                    <a:pt x="15199" y="15639"/>
                  </a:cubicBezTo>
                  <a:cubicBezTo>
                    <a:pt x="14843" y="16705"/>
                    <a:pt x="14040" y="17679"/>
                    <a:pt x="13151" y="18304"/>
                  </a:cubicBezTo>
                  <a:cubicBezTo>
                    <a:pt x="11197" y="19726"/>
                    <a:pt x="8886" y="20344"/>
                    <a:pt x="6668" y="21325"/>
                  </a:cubicBezTo>
                  <a:cubicBezTo>
                    <a:pt x="4266" y="22299"/>
                    <a:pt x="1956" y="23813"/>
                    <a:pt x="1" y="25590"/>
                  </a:cubicBezTo>
                  <a:lnTo>
                    <a:pt x="28968" y="25590"/>
                  </a:lnTo>
                  <a:lnTo>
                    <a:pt x="28968" y="0"/>
                  </a:ln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5400000">
              <a:off x="770486" y="-770487"/>
              <a:ext cx="2208094" cy="3749049"/>
            </a:xfrm>
            <a:custGeom>
              <a:avLst/>
              <a:gdLst/>
              <a:ahLst/>
              <a:cxnLst/>
              <a:rect l="l" t="t" r="r" b="b"/>
              <a:pathLst>
                <a:path w="23814" h="40433" extrusionOk="0">
                  <a:moveTo>
                    <a:pt x="448" y="0"/>
                  </a:moveTo>
                  <a:cubicBezTo>
                    <a:pt x="0" y="4443"/>
                    <a:pt x="2936" y="8445"/>
                    <a:pt x="5957" y="11374"/>
                  </a:cubicBezTo>
                  <a:cubicBezTo>
                    <a:pt x="7820" y="13243"/>
                    <a:pt x="9952" y="14928"/>
                    <a:pt x="12085" y="16442"/>
                  </a:cubicBezTo>
                  <a:cubicBezTo>
                    <a:pt x="14039" y="17949"/>
                    <a:pt x="16264" y="19285"/>
                    <a:pt x="17771" y="21325"/>
                  </a:cubicBezTo>
                  <a:cubicBezTo>
                    <a:pt x="20529" y="25057"/>
                    <a:pt x="20792" y="29948"/>
                    <a:pt x="21596" y="34298"/>
                  </a:cubicBezTo>
                  <a:cubicBezTo>
                    <a:pt x="22036" y="36431"/>
                    <a:pt x="22570" y="38656"/>
                    <a:pt x="23814" y="40433"/>
                  </a:cubicBezTo>
                  <a:lnTo>
                    <a:pt x="23814" y="0"/>
                  </a:ln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3"/>
          <p:cNvGrpSpPr/>
          <p:nvPr/>
        </p:nvGrpSpPr>
        <p:grpSpPr>
          <a:xfrm>
            <a:off x="-225902" y="4079927"/>
            <a:ext cx="1403875" cy="1176702"/>
            <a:chOff x="-225902" y="4079927"/>
            <a:chExt cx="1403875" cy="1176702"/>
          </a:xfrm>
        </p:grpSpPr>
        <p:grpSp>
          <p:nvGrpSpPr>
            <p:cNvPr id="39" name="Google Shape;39;p3"/>
            <p:cNvGrpSpPr/>
            <p:nvPr/>
          </p:nvGrpSpPr>
          <p:grpSpPr>
            <a:xfrm rot="2213156">
              <a:off x="-103824" y="4301148"/>
              <a:ext cx="981995" cy="734260"/>
              <a:chOff x="853055" y="1344281"/>
              <a:chExt cx="982034" cy="734290"/>
            </a:xfrm>
          </p:grpSpPr>
          <p:sp>
            <p:nvSpPr>
              <p:cNvPr id="40" name="Google Shape;40;p3"/>
              <p:cNvSpPr/>
              <p:nvPr/>
            </p:nvSpPr>
            <p:spPr>
              <a:xfrm>
                <a:off x="853055" y="1344281"/>
                <a:ext cx="115671" cy="137471"/>
              </a:xfrm>
              <a:custGeom>
                <a:avLst/>
                <a:gdLst/>
                <a:ahLst/>
                <a:cxnLst/>
                <a:rect l="l" t="t" r="r" b="b"/>
                <a:pathLst>
                  <a:path w="3815" h="4534" extrusionOk="0">
                    <a:moveTo>
                      <a:pt x="698" y="0"/>
                    </a:moveTo>
                    <a:cubicBezTo>
                      <a:pt x="280" y="0"/>
                      <a:pt x="0" y="300"/>
                      <a:pt x="38" y="989"/>
                    </a:cubicBezTo>
                    <a:cubicBezTo>
                      <a:pt x="178" y="3474"/>
                      <a:pt x="3583" y="4534"/>
                      <a:pt x="3583" y="4534"/>
                    </a:cubicBezTo>
                    <a:cubicBezTo>
                      <a:pt x="3814" y="2038"/>
                      <a:pt x="1788" y="0"/>
                      <a:pt x="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858270" y="1508039"/>
                <a:ext cx="180101" cy="74557"/>
              </a:xfrm>
              <a:custGeom>
                <a:avLst/>
                <a:gdLst/>
                <a:ahLst/>
                <a:cxnLst/>
                <a:rect l="l" t="t" r="r" b="b"/>
                <a:pathLst>
                  <a:path w="5940" h="2459" extrusionOk="0">
                    <a:moveTo>
                      <a:pt x="2239" y="0"/>
                    </a:moveTo>
                    <a:cubicBezTo>
                      <a:pt x="893" y="0"/>
                      <a:pt x="0" y="666"/>
                      <a:pt x="926" y="1618"/>
                    </a:cubicBezTo>
                    <a:cubicBezTo>
                      <a:pt x="1581" y="2256"/>
                      <a:pt x="2426" y="2459"/>
                      <a:pt x="3235" y="2459"/>
                    </a:cubicBezTo>
                    <a:cubicBezTo>
                      <a:pt x="4642" y="2459"/>
                      <a:pt x="5940" y="1846"/>
                      <a:pt x="5940" y="1846"/>
                    </a:cubicBezTo>
                    <a:cubicBezTo>
                      <a:pt x="4987" y="526"/>
                      <a:pt x="3434" y="0"/>
                      <a:pt x="2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977397" y="1397886"/>
                <a:ext cx="122372" cy="166123"/>
              </a:xfrm>
              <a:custGeom>
                <a:avLst/>
                <a:gdLst/>
                <a:ahLst/>
                <a:cxnLst/>
                <a:rect l="l" t="t" r="r" b="b"/>
                <a:pathLst>
                  <a:path w="4036" h="5479" extrusionOk="0">
                    <a:moveTo>
                      <a:pt x="1851" y="1"/>
                    </a:moveTo>
                    <a:cubicBezTo>
                      <a:pt x="713" y="1"/>
                      <a:pt x="0" y="3429"/>
                      <a:pt x="2011" y="5479"/>
                    </a:cubicBezTo>
                    <a:cubicBezTo>
                      <a:pt x="2011" y="5479"/>
                      <a:pt x="4036" y="2534"/>
                      <a:pt x="2611" y="509"/>
                    </a:cubicBezTo>
                    <a:cubicBezTo>
                      <a:pt x="2353" y="155"/>
                      <a:pt x="2093" y="1"/>
                      <a:pt x="1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947047" y="1612977"/>
                <a:ext cx="190440" cy="71495"/>
              </a:xfrm>
              <a:custGeom>
                <a:avLst/>
                <a:gdLst/>
                <a:ahLst/>
                <a:cxnLst/>
                <a:rect l="l" t="t" r="r" b="b"/>
                <a:pathLst>
                  <a:path w="6281" h="2358" extrusionOk="0">
                    <a:moveTo>
                      <a:pt x="2983" y="1"/>
                    </a:moveTo>
                    <a:cubicBezTo>
                      <a:pt x="2409" y="1"/>
                      <a:pt x="1830" y="137"/>
                      <a:pt x="1311" y="502"/>
                    </a:cubicBezTo>
                    <a:cubicBezTo>
                      <a:pt x="1" y="1375"/>
                      <a:pt x="1322" y="2358"/>
                      <a:pt x="3111" y="2358"/>
                    </a:cubicBezTo>
                    <a:cubicBezTo>
                      <a:pt x="4151" y="2358"/>
                      <a:pt x="5350" y="2025"/>
                      <a:pt x="6281" y="1146"/>
                    </a:cubicBezTo>
                    <a:cubicBezTo>
                      <a:pt x="6281" y="1146"/>
                      <a:pt x="4651" y="1"/>
                      <a:pt x="29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063476" y="1482601"/>
                <a:ext cx="123463" cy="165123"/>
              </a:xfrm>
              <a:custGeom>
                <a:avLst/>
                <a:gdLst/>
                <a:ahLst/>
                <a:cxnLst/>
                <a:rect l="l" t="t" r="r" b="b"/>
                <a:pathLst>
                  <a:path w="4072" h="5446" extrusionOk="0">
                    <a:moveTo>
                      <a:pt x="1900" y="0"/>
                    </a:moveTo>
                    <a:cubicBezTo>
                      <a:pt x="1638" y="0"/>
                      <a:pt x="1376" y="186"/>
                      <a:pt x="1152" y="616"/>
                    </a:cubicBezTo>
                    <a:cubicBezTo>
                      <a:pt x="0" y="2825"/>
                      <a:pt x="2441" y="5446"/>
                      <a:pt x="2441" y="5446"/>
                    </a:cubicBezTo>
                    <a:cubicBezTo>
                      <a:pt x="4072" y="3186"/>
                      <a:pt x="2985" y="0"/>
                      <a:pt x="1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040008" y="1705028"/>
                <a:ext cx="195140" cy="76922"/>
              </a:xfrm>
              <a:custGeom>
                <a:avLst/>
                <a:gdLst/>
                <a:ahLst/>
                <a:cxnLst/>
                <a:rect l="l" t="t" r="r" b="b"/>
                <a:pathLst>
                  <a:path w="6436" h="2537" extrusionOk="0">
                    <a:moveTo>
                      <a:pt x="4181" y="0"/>
                    </a:moveTo>
                    <a:cubicBezTo>
                      <a:pt x="1871" y="0"/>
                      <a:pt x="1" y="1646"/>
                      <a:pt x="1742" y="2343"/>
                    </a:cubicBezTo>
                    <a:cubicBezTo>
                      <a:pt x="2081" y="2479"/>
                      <a:pt x="2421" y="2536"/>
                      <a:pt x="2755" y="2536"/>
                    </a:cubicBezTo>
                    <a:cubicBezTo>
                      <a:pt x="4695" y="2536"/>
                      <a:pt x="6436" y="595"/>
                      <a:pt x="6436" y="595"/>
                    </a:cubicBezTo>
                    <a:cubicBezTo>
                      <a:pt x="5709" y="170"/>
                      <a:pt x="4922" y="0"/>
                      <a:pt x="4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171445" y="1557673"/>
                <a:ext cx="122311" cy="165396"/>
              </a:xfrm>
              <a:custGeom>
                <a:avLst/>
                <a:gdLst/>
                <a:ahLst/>
                <a:cxnLst/>
                <a:rect l="l" t="t" r="r" b="b"/>
                <a:pathLst>
                  <a:path w="4034" h="5455" extrusionOk="0">
                    <a:moveTo>
                      <a:pt x="1763" y="0"/>
                    </a:moveTo>
                    <a:cubicBezTo>
                      <a:pt x="624" y="0"/>
                      <a:pt x="1" y="3470"/>
                      <a:pt x="2101" y="5455"/>
                    </a:cubicBezTo>
                    <a:cubicBezTo>
                      <a:pt x="2101" y="5455"/>
                      <a:pt x="4034" y="2465"/>
                      <a:pt x="2513" y="485"/>
                    </a:cubicBezTo>
                    <a:cubicBezTo>
                      <a:pt x="2254" y="147"/>
                      <a:pt x="1998" y="0"/>
                      <a:pt x="17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1238119" y="1838375"/>
                <a:ext cx="188136" cy="96994"/>
              </a:xfrm>
              <a:custGeom>
                <a:avLst/>
                <a:gdLst/>
                <a:ahLst/>
                <a:cxnLst/>
                <a:rect l="l" t="t" r="r" b="b"/>
                <a:pathLst>
                  <a:path w="6205" h="3199" extrusionOk="0">
                    <a:moveTo>
                      <a:pt x="5238" y="0"/>
                    </a:moveTo>
                    <a:cubicBezTo>
                      <a:pt x="2267" y="0"/>
                      <a:pt x="1" y="3025"/>
                      <a:pt x="2247" y="3191"/>
                    </a:cubicBezTo>
                    <a:cubicBezTo>
                      <a:pt x="2315" y="3196"/>
                      <a:pt x="2382" y="3198"/>
                      <a:pt x="2449" y="3198"/>
                    </a:cubicBezTo>
                    <a:cubicBezTo>
                      <a:pt x="4811" y="3198"/>
                      <a:pt x="6204" y="110"/>
                      <a:pt x="6204" y="110"/>
                    </a:cubicBezTo>
                    <a:cubicBezTo>
                      <a:pt x="5877" y="34"/>
                      <a:pt x="5554" y="0"/>
                      <a:pt x="5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1359642" y="1676224"/>
                <a:ext cx="119612" cy="165487"/>
              </a:xfrm>
              <a:custGeom>
                <a:avLst/>
                <a:gdLst/>
                <a:ahLst/>
                <a:cxnLst/>
                <a:rect l="l" t="t" r="r" b="b"/>
                <a:pathLst>
                  <a:path w="3945" h="5458" extrusionOk="0">
                    <a:moveTo>
                      <a:pt x="1602" y="0"/>
                    </a:moveTo>
                    <a:cubicBezTo>
                      <a:pt x="450" y="0"/>
                      <a:pt x="1" y="3567"/>
                      <a:pt x="2196" y="5458"/>
                    </a:cubicBezTo>
                    <a:cubicBezTo>
                      <a:pt x="2196" y="5458"/>
                      <a:pt x="3945" y="2329"/>
                      <a:pt x="2336" y="440"/>
                    </a:cubicBezTo>
                    <a:cubicBezTo>
                      <a:pt x="2074" y="134"/>
                      <a:pt x="1825" y="0"/>
                      <a:pt x="1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360430" y="1886342"/>
                <a:ext cx="150994" cy="133256"/>
              </a:xfrm>
              <a:custGeom>
                <a:avLst/>
                <a:gdLst/>
                <a:ahLst/>
                <a:cxnLst/>
                <a:rect l="l" t="t" r="r" b="b"/>
                <a:pathLst>
                  <a:path w="4980" h="4395" extrusionOk="0">
                    <a:moveTo>
                      <a:pt x="4979" y="0"/>
                    </a:moveTo>
                    <a:lnTo>
                      <a:pt x="4979" y="0"/>
                    </a:lnTo>
                    <a:cubicBezTo>
                      <a:pt x="4979" y="0"/>
                      <a:pt x="930" y="368"/>
                      <a:pt x="238" y="3129"/>
                    </a:cubicBezTo>
                    <a:cubicBezTo>
                      <a:pt x="1" y="4002"/>
                      <a:pt x="364" y="4394"/>
                      <a:pt x="980" y="4394"/>
                    </a:cubicBezTo>
                    <a:cubicBezTo>
                      <a:pt x="2277" y="4394"/>
                      <a:pt x="4697" y="2652"/>
                      <a:pt x="4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444416" y="1699237"/>
                <a:ext cx="137441" cy="187135"/>
              </a:xfrm>
              <a:custGeom>
                <a:avLst/>
                <a:gdLst/>
                <a:ahLst/>
                <a:cxnLst/>
                <a:rect l="l" t="t" r="r" b="b"/>
                <a:pathLst>
                  <a:path w="4533" h="6172" extrusionOk="0">
                    <a:moveTo>
                      <a:pt x="2550" y="1"/>
                    </a:moveTo>
                    <a:cubicBezTo>
                      <a:pt x="2284" y="1"/>
                      <a:pt x="1994" y="169"/>
                      <a:pt x="1701" y="557"/>
                    </a:cubicBezTo>
                    <a:cubicBezTo>
                      <a:pt x="0" y="2766"/>
                      <a:pt x="2209" y="6171"/>
                      <a:pt x="2209" y="6171"/>
                    </a:cubicBezTo>
                    <a:cubicBezTo>
                      <a:pt x="4532" y="3921"/>
                      <a:pt x="3828" y="1"/>
                      <a:pt x="25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428832" y="1930973"/>
                <a:ext cx="164850" cy="147598"/>
              </a:xfrm>
              <a:custGeom>
                <a:avLst/>
                <a:gdLst/>
                <a:ahLst/>
                <a:cxnLst/>
                <a:rect l="l" t="t" r="r" b="b"/>
                <a:pathLst>
                  <a:path w="5437" h="4868" extrusionOk="0">
                    <a:moveTo>
                      <a:pt x="5436" y="1"/>
                    </a:moveTo>
                    <a:lnTo>
                      <a:pt x="5436" y="1"/>
                    </a:lnTo>
                    <a:cubicBezTo>
                      <a:pt x="1844" y="428"/>
                      <a:pt x="1" y="4867"/>
                      <a:pt x="1938" y="4867"/>
                    </a:cubicBezTo>
                    <a:cubicBezTo>
                      <a:pt x="2085" y="4867"/>
                      <a:pt x="2255" y="4842"/>
                      <a:pt x="2447" y="4786"/>
                    </a:cubicBezTo>
                    <a:cubicBezTo>
                      <a:pt x="5160" y="4002"/>
                      <a:pt x="5436" y="1"/>
                      <a:pt x="5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553356" y="1749417"/>
                <a:ext cx="137986" cy="181586"/>
              </a:xfrm>
              <a:custGeom>
                <a:avLst/>
                <a:gdLst/>
                <a:ahLst/>
                <a:cxnLst/>
                <a:rect l="l" t="t" r="r" b="b"/>
                <a:pathLst>
                  <a:path w="4551" h="5989" extrusionOk="0">
                    <a:moveTo>
                      <a:pt x="2907" y="0"/>
                    </a:moveTo>
                    <a:cubicBezTo>
                      <a:pt x="1704" y="0"/>
                      <a:pt x="0" y="3218"/>
                      <a:pt x="1329" y="5989"/>
                    </a:cubicBezTo>
                    <a:cubicBezTo>
                      <a:pt x="1329" y="5989"/>
                      <a:pt x="4550" y="3548"/>
                      <a:pt x="3722" y="835"/>
                    </a:cubicBezTo>
                    <a:cubicBezTo>
                      <a:pt x="3541" y="252"/>
                      <a:pt x="3244"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174629" y="1783496"/>
                <a:ext cx="170702" cy="79893"/>
              </a:xfrm>
              <a:custGeom>
                <a:avLst/>
                <a:gdLst/>
                <a:ahLst/>
                <a:cxnLst/>
                <a:rect l="l" t="t" r="r" b="b"/>
                <a:pathLst>
                  <a:path w="5630" h="2635" extrusionOk="0">
                    <a:moveTo>
                      <a:pt x="3565" y="0"/>
                    </a:moveTo>
                    <a:cubicBezTo>
                      <a:pt x="2564" y="0"/>
                      <a:pt x="1425" y="247"/>
                      <a:pt x="708" y="1184"/>
                    </a:cubicBezTo>
                    <a:cubicBezTo>
                      <a:pt x="0" y="2103"/>
                      <a:pt x="648" y="2635"/>
                      <a:pt x="1714" y="2635"/>
                    </a:cubicBezTo>
                    <a:cubicBezTo>
                      <a:pt x="2940" y="2635"/>
                      <a:pt x="4720" y="1932"/>
                      <a:pt x="5629" y="307"/>
                    </a:cubicBezTo>
                    <a:cubicBezTo>
                      <a:pt x="5629" y="307"/>
                      <a:pt x="4683" y="0"/>
                      <a:pt x="3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268621" y="1628137"/>
                <a:ext cx="122523" cy="164698"/>
              </a:xfrm>
              <a:custGeom>
                <a:avLst/>
                <a:gdLst/>
                <a:ahLst/>
                <a:cxnLst/>
                <a:rect l="l" t="t" r="r" b="b"/>
                <a:pathLst>
                  <a:path w="4041" h="5432" extrusionOk="0">
                    <a:moveTo>
                      <a:pt x="1758" y="0"/>
                    </a:moveTo>
                    <a:cubicBezTo>
                      <a:pt x="1487" y="0"/>
                      <a:pt x="1224" y="195"/>
                      <a:pt x="1013" y="646"/>
                    </a:cubicBezTo>
                    <a:cubicBezTo>
                      <a:pt x="0" y="2902"/>
                      <a:pt x="2529" y="5431"/>
                      <a:pt x="2529" y="5431"/>
                    </a:cubicBezTo>
                    <a:cubicBezTo>
                      <a:pt x="4040" y="3114"/>
                      <a:pt x="2839" y="0"/>
                      <a:pt x="1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914241" y="1427085"/>
                <a:ext cx="920849" cy="586177"/>
              </a:xfrm>
              <a:custGeom>
                <a:avLst/>
                <a:gdLst/>
                <a:ahLst/>
                <a:cxnLst/>
                <a:rect l="l" t="t" r="r" b="b"/>
                <a:pathLst>
                  <a:path w="30371" h="19333" extrusionOk="0">
                    <a:moveTo>
                      <a:pt x="206" y="0"/>
                    </a:moveTo>
                    <a:cubicBezTo>
                      <a:pt x="171" y="0"/>
                      <a:pt x="132" y="15"/>
                      <a:pt x="92" y="54"/>
                    </a:cubicBezTo>
                    <a:cubicBezTo>
                      <a:pt x="45" y="98"/>
                      <a:pt x="0" y="190"/>
                      <a:pt x="92" y="282"/>
                    </a:cubicBezTo>
                    <a:cubicBezTo>
                      <a:pt x="4186" y="5436"/>
                      <a:pt x="9664" y="9809"/>
                      <a:pt x="16842" y="13675"/>
                    </a:cubicBezTo>
                    <a:cubicBezTo>
                      <a:pt x="17302" y="13951"/>
                      <a:pt x="17899" y="14271"/>
                      <a:pt x="18591" y="14687"/>
                    </a:cubicBezTo>
                    <a:cubicBezTo>
                      <a:pt x="21304" y="16344"/>
                      <a:pt x="25353" y="18828"/>
                      <a:pt x="30187" y="19333"/>
                    </a:cubicBezTo>
                    <a:cubicBezTo>
                      <a:pt x="30279" y="19333"/>
                      <a:pt x="30323" y="19289"/>
                      <a:pt x="30371" y="19241"/>
                    </a:cubicBezTo>
                    <a:lnTo>
                      <a:pt x="30371" y="19197"/>
                    </a:lnTo>
                    <a:cubicBezTo>
                      <a:pt x="30371" y="19105"/>
                      <a:pt x="30323" y="19013"/>
                      <a:pt x="30231" y="19013"/>
                    </a:cubicBezTo>
                    <a:cubicBezTo>
                      <a:pt x="25493" y="18505"/>
                      <a:pt x="21444" y="16068"/>
                      <a:pt x="18775" y="14411"/>
                    </a:cubicBezTo>
                    <a:cubicBezTo>
                      <a:pt x="18083" y="13995"/>
                      <a:pt x="17486" y="13627"/>
                      <a:pt x="16978" y="13399"/>
                    </a:cubicBezTo>
                    <a:cubicBezTo>
                      <a:pt x="9892" y="9533"/>
                      <a:pt x="4418" y="5208"/>
                      <a:pt x="321" y="54"/>
                    </a:cubicBezTo>
                    <a:cubicBezTo>
                      <a:pt x="295" y="27"/>
                      <a:pt x="254" y="0"/>
                      <a:pt x="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3"/>
            <p:cNvGrpSpPr/>
            <p:nvPr/>
          </p:nvGrpSpPr>
          <p:grpSpPr>
            <a:xfrm rot="3237115">
              <a:off x="323646" y="4478882"/>
              <a:ext cx="779167" cy="582585"/>
              <a:chOff x="853055" y="1344281"/>
              <a:chExt cx="982034" cy="734290"/>
            </a:xfrm>
          </p:grpSpPr>
          <p:sp>
            <p:nvSpPr>
              <p:cNvPr id="57" name="Google Shape;57;p3"/>
              <p:cNvSpPr/>
              <p:nvPr/>
            </p:nvSpPr>
            <p:spPr>
              <a:xfrm>
                <a:off x="853055" y="1344281"/>
                <a:ext cx="115671" cy="137471"/>
              </a:xfrm>
              <a:custGeom>
                <a:avLst/>
                <a:gdLst/>
                <a:ahLst/>
                <a:cxnLst/>
                <a:rect l="l" t="t" r="r" b="b"/>
                <a:pathLst>
                  <a:path w="3815" h="4534" extrusionOk="0">
                    <a:moveTo>
                      <a:pt x="698" y="0"/>
                    </a:moveTo>
                    <a:cubicBezTo>
                      <a:pt x="280" y="0"/>
                      <a:pt x="0" y="300"/>
                      <a:pt x="38" y="989"/>
                    </a:cubicBezTo>
                    <a:cubicBezTo>
                      <a:pt x="178" y="3474"/>
                      <a:pt x="3583" y="4534"/>
                      <a:pt x="3583" y="4534"/>
                    </a:cubicBezTo>
                    <a:cubicBezTo>
                      <a:pt x="3814" y="2038"/>
                      <a:pt x="1788" y="0"/>
                      <a:pt x="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858270" y="1508039"/>
                <a:ext cx="180101" cy="74557"/>
              </a:xfrm>
              <a:custGeom>
                <a:avLst/>
                <a:gdLst/>
                <a:ahLst/>
                <a:cxnLst/>
                <a:rect l="l" t="t" r="r" b="b"/>
                <a:pathLst>
                  <a:path w="5940" h="2459" extrusionOk="0">
                    <a:moveTo>
                      <a:pt x="2239" y="0"/>
                    </a:moveTo>
                    <a:cubicBezTo>
                      <a:pt x="893" y="0"/>
                      <a:pt x="0" y="666"/>
                      <a:pt x="926" y="1618"/>
                    </a:cubicBezTo>
                    <a:cubicBezTo>
                      <a:pt x="1581" y="2256"/>
                      <a:pt x="2426" y="2459"/>
                      <a:pt x="3235" y="2459"/>
                    </a:cubicBezTo>
                    <a:cubicBezTo>
                      <a:pt x="4642" y="2459"/>
                      <a:pt x="5940" y="1846"/>
                      <a:pt x="5940" y="1846"/>
                    </a:cubicBezTo>
                    <a:cubicBezTo>
                      <a:pt x="4987" y="526"/>
                      <a:pt x="3434" y="0"/>
                      <a:pt x="2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977397" y="1397886"/>
                <a:ext cx="122372" cy="166123"/>
              </a:xfrm>
              <a:custGeom>
                <a:avLst/>
                <a:gdLst/>
                <a:ahLst/>
                <a:cxnLst/>
                <a:rect l="l" t="t" r="r" b="b"/>
                <a:pathLst>
                  <a:path w="4036" h="5479" extrusionOk="0">
                    <a:moveTo>
                      <a:pt x="1851" y="1"/>
                    </a:moveTo>
                    <a:cubicBezTo>
                      <a:pt x="713" y="1"/>
                      <a:pt x="0" y="3429"/>
                      <a:pt x="2011" y="5479"/>
                    </a:cubicBezTo>
                    <a:cubicBezTo>
                      <a:pt x="2011" y="5479"/>
                      <a:pt x="4036" y="2534"/>
                      <a:pt x="2611" y="509"/>
                    </a:cubicBezTo>
                    <a:cubicBezTo>
                      <a:pt x="2353" y="155"/>
                      <a:pt x="2093" y="1"/>
                      <a:pt x="18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47047" y="1612977"/>
                <a:ext cx="190440" cy="71495"/>
              </a:xfrm>
              <a:custGeom>
                <a:avLst/>
                <a:gdLst/>
                <a:ahLst/>
                <a:cxnLst/>
                <a:rect l="l" t="t" r="r" b="b"/>
                <a:pathLst>
                  <a:path w="6281" h="2358" extrusionOk="0">
                    <a:moveTo>
                      <a:pt x="2983" y="1"/>
                    </a:moveTo>
                    <a:cubicBezTo>
                      <a:pt x="2409" y="1"/>
                      <a:pt x="1830" y="137"/>
                      <a:pt x="1311" y="502"/>
                    </a:cubicBezTo>
                    <a:cubicBezTo>
                      <a:pt x="1" y="1375"/>
                      <a:pt x="1322" y="2358"/>
                      <a:pt x="3111" y="2358"/>
                    </a:cubicBezTo>
                    <a:cubicBezTo>
                      <a:pt x="4151" y="2358"/>
                      <a:pt x="5350" y="2025"/>
                      <a:pt x="6281" y="1146"/>
                    </a:cubicBezTo>
                    <a:cubicBezTo>
                      <a:pt x="6281" y="1146"/>
                      <a:pt x="4651" y="1"/>
                      <a:pt x="29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063476" y="1482601"/>
                <a:ext cx="123463" cy="165123"/>
              </a:xfrm>
              <a:custGeom>
                <a:avLst/>
                <a:gdLst/>
                <a:ahLst/>
                <a:cxnLst/>
                <a:rect l="l" t="t" r="r" b="b"/>
                <a:pathLst>
                  <a:path w="4072" h="5446" extrusionOk="0">
                    <a:moveTo>
                      <a:pt x="1900" y="0"/>
                    </a:moveTo>
                    <a:cubicBezTo>
                      <a:pt x="1638" y="0"/>
                      <a:pt x="1376" y="186"/>
                      <a:pt x="1152" y="616"/>
                    </a:cubicBezTo>
                    <a:cubicBezTo>
                      <a:pt x="0" y="2825"/>
                      <a:pt x="2441" y="5446"/>
                      <a:pt x="2441" y="5446"/>
                    </a:cubicBezTo>
                    <a:cubicBezTo>
                      <a:pt x="4072" y="3186"/>
                      <a:pt x="2985" y="0"/>
                      <a:pt x="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040008" y="1705028"/>
                <a:ext cx="195140" cy="76922"/>
              </a:xfrm>
              <a:custGeom>
                <a:avLst/>
                <a:gdLst/>
                <a:ahLst/>
                <a:cxnLst/>
                <a:rect l="l" t="t" r="r" b="b"/>
                <a:pathLst>
                  <a:path w="6436" h="2537" extrusionOk="0">
                    <a:moveTo>
                      <a:pt x="4181" y="0"/>
                    </a:moveTo>
                    <a:cubicBezTo>
                      <a:pt x="1871" y="0"/>
                      <a:pt x="1" y="1646"/>
                      <a:pt x="1742" y="2343"/>
                    </a:cubicBezTo>
                    <a:cubicBezTo>
                      <a:pt x="2081" y="2479"/>
                      <a:pt x="2421" y="2536"/>
                      <a:pt x="2755" y="2536"/>
                    </a:cubicBezTo>
                    <a:cubicBezTo>
                      <a:pt x="4695" y="2536"/>
                      <a:pt x="6436" y="595"/>
                      <a:pt x="6436" y="595"/>
                    </a:cubicBezTo>
                    <a:cubicBezTo>
                      <a:pt x="5709" y="170"/>
                      <a:pt x="4922" y="0"/>
                      <a:pt x="4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1171445" y="1557673"/>
                <a:ext cx="122311" cy="165396"/>
              </a:xfrm>
              <a:custGeom>
                <a:avLst/>
                <a:gdLst/>
                <a:ahLst/>
                <a:cxnLst/>
                <a:rect l="l" t="t" r="r" b="b"/>
                <a:pathLst>
                  <a:path w="4034" h="5455" extrusionOk="0">
                    <a:moveTo>
                      <a:pt x="1763" y="0"/>
                    </a:moveTo>
                    <a:cubicBezTo>
                      <a:pt x="624" y="0"/>
                      <a:pt x="1" y="3470"/>
                      <a:pt x="2101" y="5455"/>
                    </a:cubicBezTo>
                    <a:cubicBezTo>
                      <a:pt x="2101" y="5455"/>
                      <a:pt x="4034" y="2465"/>
                      <a:pt x="2513" y="485"/>
                    </a:cubicBezTo>
                    <a:cubicBezTo>
                      <a:pt x="2254" y="147"/>
                      <a:pt x="1998" y="0"/>
                      <a:pt x="1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238119" y="1838375"/>
                <a:ext cx="188136" cy="96994"/>
              </a:xfrm>
              <a:custGeom>
                <a:avLst/>
                <a:gdLst/>
                <a:ahLst/>
                <a:cxnLst/>
                <a:rect l="l" t="t" r="r" b="b"/>
                <a:pathLst>
                  <a:path w="6205" h="3199" extrusionOk="0">
                    <a:moveTo>
                      <a:pt x="5238" y="0"/>
                    </a:moveTo>
                    <a:cubicBezTo>
                      <a:pt x="2267" y="0"/>
                      <a:pt x="1" y="3025"/>
                      <a:pt x="2247" y="3191"/>
                    </a:cubicBezTo>
                    <a:cubicBezTo>
                      <a:pt x="2315" y="3196"/>
                      <a:pt x="2382" y="3198"/>
                      <a:pt x="2449" y="3198"/>
                    </a:cubicBezTo>
                    <a:cubicBezTo>
                      <a:pt x="4811" y="3198"/>
                      <a:pt x="6204" y="110"/>
                      <a:pt x="6204" y="110"/>
                    </a:cubicBezTo>
                    <a:cubicBezTo>
                      <a:pt x="5877" y="34"/>
                      <a:pt x="5554" y="0"/>
                      <a:pt x="5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359642" y="1676224"/>
                <a:ext cx="119612" cy="165487"/>
              </a:xfrm>
              <a:custGeom>
                <a:avLst/>
                <a:gdLst/>
                <a:ahLst/>
                <a:cxnLst/>
                <a:rect l="l" t="t" r="r" b="b"/>
                <a:pathLst>
                  <a:path w="3945" h="5458" extrusionOk="0">
                    <a:moveTo>
                      <a:pt x="1602" y="0"/>
                    </a:moveTo>
                    <a:cubicBezTo>
                      <a:pt x="450" y="0"/>
                      <a:pt x="1" y="3567"/>
                      <a:pt x="2196" y="5458"/>
                    </a:cubicBezTo>
                    <a:cubicBezTo>
                      <a:pt x="2196" y="5458"/>
                      <a:pt x="3945" y="2329"/>
                      <a:pt x="2336" y="440"/>
                    </a:cubicBezTo>
                    <a:cubicBezTo>
                      <a:pt x="2074" y="134"/>
                      <a:pt x="1825" y="0"/>
                      <a:pt x="16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360430" y="1886342"/>
                <a:ext cx="150994" cy="133256"/>
              </a:xfrm>
              <a:custGeom>
                <a:avLst/>
                <a:gdLst/>
                <a:ahLst/>
                <a:cxnLst/>
                <a:rect l="l" t="t" r="r" b="b"/>
                <a:pathLst>
                  <a:path w="4980" h="4395" extrusionOk="0">
                    <a:moveTo>
                      <a:pt x="4979" y="0"/>
                    </a:moveTo>
                    <a:lnTo>
                      <a:pt x="4979" y="0"/>
                    </a:lnTo>
                    <a:cubicBezTo>
                      <a:pt x="4979" y="0"/>
                      <a:pt x="930" y="368"/>
                      <a:pt x="238" y="3129"/>
                    </a:cubicBezTo>
                    <a:cubicBezTo>
                      <a:pt x="1" y="4002"/>
                      <a:pt x="364" y="4394"/>
                      <a:pt x="980" y="4394"/>
                    </a:cubicBezTo>
                    <a:cubicBezTo>
                      <a:pt x="2277" y="4394"/>
                      <a:pt x="4697" y="2652"/>
                      <a:pt x="4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444416" y="1699237"/>
                <a:ext cx="137441" cy="187135"/>
              </a:xfrm>
              <a:custGeom>
                <a:avLst/>
                <a:gdLst/>
                <a:ahLst/>
                <a:cxnLst/>
                <a:rect l="l" t="t" r="r" b="b"/>
                <a:pathLst>
                  <a:path w="4533" h="6172" extrusionOk="0">
                    <a:moveTo>
                      <a:pt x="2550" y="1"/>
                    </a:moveTo>
                    <a:cubicBezTo>
                      <a:pt x="2284" y="1"/>
                      <a:pt x="1994" y="169"/>
                      <a:pt x="1701" y="557"/>
                    </a:cubicBezTo>
                    <a:cubicBezTo>
                      <a:pt x="0" y="2766"/>
                      <a:pt x="2209" y="6171"/>
                      <a:pt x="2209" y="6171"/>
                    </a:cubicBezTo>
                    <a:cubicBezTo>
                      <a:pt x="4532" y="3921"/>
                      <a:pt x="3828" y="1"/>
                      <a:pt x="2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428832" y="1930973"/>
                <a:ext cx="164850" cy="147598"/>
              </a:xfrm>
              <a:custGeom>
                <a:avLst/>
                <a:gdLst/>
                <a:ahLst/>
                <a:cxnLst/>
                <a:rect l="l" t="t" r="r" b="b"/>
                <a:pathLst>
                  <a:path w="5437" h="4868" extrusionOk="0">
                    <a:moveTo>
                      <a:pt x="5436" y="1"/>
                    </a:moveTo>
                    <a:lnTo>
                      <a:pt x="5436" y="1"/>
                    </a:lnTo>
                    <a:cubicBezTo>
                      <a:pt x="1844" y="428"/>
                      <a:pt x="1" y="4867"/>
                      <a:pt x="1938" y="4867"/>
                    </a:cubicBezTo>
                    <a:cubicBezTo>
                      <a:pt x="2085" y="4867"/>
                      <a:pt x="2255" y="4842"/>
                      <a:pt x="2447" y="4786"/>
                    </a:cubicBezTo>
                    <a:cubicBezTo>
                      <a:pt x="5160" y="4002"/>
                      <a:pt x="5436" y="1"/>
                      <a:pt x="5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553356" y="1749417"/>
                <a:ext cx="137986" cy="181586"/>
              </a:xfrm>
              <a:custGeom>
                <a:avLst/>
                <a:gdLst/>
                <a:ahLst/>
                <a:cxnLst/>
                <a:rect l="l" t="t" r="r" b="b"/>
                <a:pathLst>
                  <a:path w="4551" h="5989" extrusionOk="0">
                    <a:moveTo>
                      <a:pt x="2907" y="0"/>
                    </a:moveTo>
                    <a:cubicBezTo>
                      <a:pt x="1704" y="0"/>
                      <a:pt x="0" y="3218"/>
                      <a:pt x="1329" y="5989"/>
                    </a:cubicBezTo>
                    <a:cubicBezTo>
                      <a:pt x="1329" y="5989"/>
                      <a:pt x="4550" y="3548"/>
                      <a:pt x="3722" y="835"/>
                    </a:cubicBezTo>
                    <a:cubicBezTo>
                      <a:pt x="3541" y="252"/>
                      <a:pt x="3244" y="0"/>
                      <a:pt x="2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174629" y="1783496"/>
                <a:ext cx="170702" cy="79893"/>
              </a:xfrm>
              <a:custGeom>
                <a:avLst/>
                <a:gdLst/>
                <a:ahLst/>
                <a:cxnLst/>
                <a:rect l="l" t="t" r="r" b="b"/>
                <a:pathLst>
                  <a:path w="5630" h="2635" extrusionOk="0">
                    <a:moveTo>
                      <a:pt x="3565" y="0"/>
                    </a:moveTo>
                    <a:cubicBezTo>
                      <a:pt x="2564" y="0"/>
                      <a:pt x="1425" y="247"/>
                      <a:pt x="708" y="1184"/>
                    </a:cubicBezTo>
                    <a:cubicBezTo>
                      <a:pt x="0" y="2103"/>
                      <a:pt x="648" y="2635"/>
                      <a:pt x="1714" y="2635"/>
                    </a:cubicBezTo>
                    <a:cubicBezTo>
                      <a:pt x="2940" y="2635"/>
                      <a:pt x="4720" y="1932"/>
                      <a:pt x="5629" y="307"/>
                    </a:cubicBezTo>
                    <a:cubicBezTo>
                      <a:pt x="5629" y="307"/>
                      <a:pt x="4683" y="0"/>
                      <a:pt x="3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1268621" y="1628137"/>
                <a:ext cx="122523" cy="164698"/>
              </a:xfrm>
              <a:custGeom>
                <a:avLst/>
                <a:gdLst/>
                <a:ahLst/>
                <a:cxnLst/>
                <a:rect l="l" t="t" r="r" b="b"/>
                <a:pathLst>
                  <a:path w="4041" h="5432" extrusionOk="0">
                    <a:moveTo>
                      <a:pt x="1758" y="0"/>
                    </a:moveTo>
                    <a:cubicBezTo>
                      <a:pt x="1487" y="0"/>
                      <a:pt x="1224" y="195"/>
                      <a:pt x="1013" y="646"/>
                    </a:cubicBezTo>
                    <a:cubicBezTo>
                      <a:pt x="0" y="2902"/>
                      <a:pt x="2529" y="5431"/>
                      <a:pt x="2529" y="5431"/>
                    </a:cubicBezTo>
                    <a:cubicBezTo>
                      <a:pt x="4040" y="3114"/>
                      <a:pt x="2839" y="0"/>
                      <a:pt x="1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14241" y="1427085"/>
                <a:ext cx="920849" cy="586177"/>
              </a:xfrm>
              <a:custGeom>
                <a:avLst/>
                <a:gdLst/>
                <a:ahLst/>
                <a:cxnLst/>
                <a:rect l="l" t="t" r="r" b="b"/>
                <a:pathLst>
                  <a:path w="30371" h="19333" extrusionOk="0">
                    <a:moveTo>
                      <a:pt x="206" y="0"/>
                    </a:moveTo>
                    <a:cubicBezTo>
                      <a:pt x="171" y="0"/>
                      <a:pt x="132" y="15"/>
                      <a:pt x="92" y="54"/>
                    </a:cubicBezTo>
                    <a:cubicBezTo>
                      <a:pt x="45" y="98"/>
                      <a:pt x="0" y="190"/>
                      <a:pt x="92" y="282"/>
                    </a:cubicBezTo>
                    <a:cubicBezTo>
                      <a:pt x="4186" y="5436"/>
                      <a:pt x="9664" y="9809"/>
                      <a:pt x="16842" y="13675"/>
                    </a:cubicBezTo>
                    <a:cubicBezTo>
                      <a:pt x="17302" y="13951"/>
                      <a:pt x="17899" y="14271"/>
                      <a:pt x="18591" y="14687"/>
                    </a:cubicBezTo>
                    <a:cubicBezTo>
                      <a:pt x="21304" y="16344"/>
                      <a:pt x="25353" y="18828"/>
                      <a:pt x="30187" y="19333"/>
                    </a:cubicBezTo>
                    <a:cubicBezTo>
                      <a:pt x="30279" y="19333"/>
                      <a:pt x="30323" y="19289"/>
                      <a:pt x="30371" y="19241"/>
                    </a:cubicBezTo>
                    <a:lnTo>
                      <a:pt x="30371" y="19197"/>
                    </a:lnTo>
                    <a:cubicBezTo>
                      <a:pt x="30371" y="19105"/>
                      <a:pt x="30323" y="19013"/>
                      <a:pt x="30231" y="19013"/>
                    </a:cubicBezTo>
                    <a:cubicBezTo>
                      <a:pt x="25493" y="18505"/>
                      <a:pt x="21444" y="16068"/>
                      <a:pt x="18775" y="14411"/>
                    </a:cubicBezTo>
                    <a:cubicBezTo>
                      <a:pt x="18083" y="13995"/>
                      <a:pt x="17486" y="13627"/>
                      <a:pt x="16978" y="13399"/>
                    </a:cubicBezTo>
                    <a:cubicBezTo>
                      <a:pt x="9892" y="9533"/>
                      <a:pt x="4418" y="5208"/>
                      <a:pt x="321" y="54"/>
                    </a:cubicBezTo>
                    <a:cubicBezTo>
                      <a:pt x="295" y="27"/>
                      <a:pt x="254"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73;p3"/>
          <p:cNvGrpSpPr/>
          <p:nvPr/>
        </p:nvGrpSpPr>
        <p:grpSpPr>
          <a:xfrm>
            <a:off x="-259706" y="-291174"/>
            <a:ext cx="1860672" cy="1022539"/>
            <a:chOff x="-259706" y="-291174"/>
            <a:chExt cx="1860672" cy="1022539"/>
          </a:xfrm>
        </p:grpSpPr>
        <p:grpSp>
          <p:nvGrpSpPr>
            <p:cNvPr id="74" name="Google Shape;74;p3"/>
            <p:cNvGrpSpPr/>
            <p:nvPr/>
          </p:nvGrpSpPr>
          <p:grpSpPr>
            <a:xfrm flipH="1">
              <a:off x="428046" y="168599"/>
              <a:ext cx="1172919" cy="562767"/>
              <a:chOff x="1135925" y="399450"/>
              <a:chExt cx="1634275" cy="784125"/>
            </a:xfrm>
          </p:grpSpPr>
          <p:sp>
            <p:nvSpPr>
              <p:cNvPr id="75" name="Google Shape;75;p3"/>
              <p:cNvSpPr/>
              <p:nvPr/>
            </p:nvSpPr>
            <p:spPr>
              <a:xfrm>
                <a:off x="1135975" y="399450"/>
                <a:ext cx="1634200" cy="784125"/>
              </a:xfrm>
              <a:custGeom>
                <a:avLst/>
                <a:gdLst/>
                <a:ahLst/>
                <a:cxnLst/>
                <a:rect l="l" t="t" r="r" b="b"/>
                <a:pathLst>
                  <a:path w="65368" h="31365" extrusionOk="0">
                    <a:moveTo>
                      <a:pt x="16959" y="1"/>
                    </a:moveTo>
                    <a:cubicBezTo>
                      <a:pt x="8918" y="1"/>
                      <a:pt x="2386" y="6992"/>
                      <a:pt x="2386" y="15662"/>
                    </a:cubicBezTo>
                    <a:cubicBezTo>
                      <a:pt x="2386" y="16708"/>
                      <a:pt x="2469" y="17713"/>
                      <a:pt x="2637" y="18677"/>
                    </a:cubicBezTo>
                    <a:cubicBezTo>
                      <a:pt x="1046" y="19974"/>
                      <a:pt x="0" y="22028"/>
                      <a:pt x="0" y="24329"/>
                    </a:cubicBezTo>
                    <a:cubicBezTo>
                      <a:pt x="0" y="28225"/>
                      <a:pt x="2932" y="31364"/>
                      <a:pt x="6533" y="31364"/>
                    </a:cubicBezTo>
                    <a:cubicBezTo>
                      <a:pt x="8081" y="31364"/>
                      <a:pt x="9505" y="30778"/>
                      <a:pt x="10637" y="29817"/>
                    </a:cubicBezTo>
                    <a:cubicBezTo>
                      <a:pt x="12520" y="30822"/>
                      <a:pt x="14697" y="31364"/>
                      <a:pt x="16959" y="31364"/>
                    </a:cubicBezTo>
                    <a:cubicBezTo>
                      <a:pt x="20644" y="31364"/>
                      <a:pt x="24038" y="29857"/>
                      <a:pt x="26590" y="27428"/>
                    </a:cubicBezTo>
                    <a:cubicBezTo>
                      <a:pt x="28811" y="29857"/>
                      <a:pt x="31910" y="31364"/>
                      <a:pt x="35344" y="31364"/>
                    </a:cubicBezTo>
                    <a:cubicBezTo>
                      <a:pt x="38316" y="31364"/>
                      <a:pt x="41080" y="30235"/>
                      <a:pt x="43173" y="28309"/>
                    </a:cubicBezTo>
                    <a:cubicBezTo>
                      <a:pt x="44681" y="30192"/>
                      <a:pt x="46902" y="31364"/>
                      <a:pt x="49371" y="31364"/>
                    </a:cubicBezTo>
                    <a:cubicBezTo>
                      <a:pt x="51509" y="31364"/>
                      <a:pt x="53475" y="30443"/>
                      <a:pt x="54942" y="28979"/>
                    </a:cubicBezTo>
                    <a:cubicBezTo>
                      <a:pt x="56031" y="30443"/>
                      <a:pt x="57663" y="31364"/>
                      <a:pt x="59505" y="31364"/>
                    </a:cubicBezTo>
                    <a:cubicBezTo>
                      <a:pt x="62731" y="31364"/>
                      <a:pt x="65368" y="28560"/>
                      <a:pt x="65368" y="25083"/>
                    </a:cubicBezTo>
                    <a:cubicBezTo>
                      <a:pt x="65368" y="21609"/>
                      <a:pt x="62731" y="18761"/>
                      <a:pt x="59505" y="18761"/>
                    </a:cubicBezTo>
                    <a:cubicBezTo>
                      <a:pt x="58584" y="18761"/>
                      <a:pt x="57746" y="19012"/>
                      <a:pt x="56993" y="19431"/>
                    </a:cubicBezTo>
                    <a:cubicBezTo>
                      <a:pt x="55780" y="16121"/>
                      <a:pt x="52849" y="13776"/>
                      <a:pt x="49371" y="13776"/>
                    </a:cubicBezTo>
                    <a:cubicBezTo>
                      <a:pt x="48577" y="13776"/>
                      <a:pt x="47780" y="13904"/>
                      <a:pt x="47070" y="14155"/>
                    </a:cubicBezTo>
                    <a:cubicBezTo>
                      <a:pt x="45518" y="8795"/>
                      <a:pt x="40828" y="4898"/>
                      <a:pt x="35344" y="4898"/>
                    </a:cubicBezTo>
                    <a:cubicBezTo>
                      <a:pt x="32999" y="4898"/>
                      <a:pt x="30822" y="5568"/>
                      <a:pt x="28979" y="6785"/>
                    </a:cubicBezTo>
                    <a:cubicBezTo>
                      <a:pt x="26339" y="2681"/>
                      <a:pt x="21944" y="1"/>
                      <a:pt x="169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135925" y="965800"/>
                <a:ext cx="1634275" cy="217775"/>
              </a:xfrm>
              <a:custGeom>
                <a:avLst/>
                <a:gdLst/>
                <a:ahLst/>
                <a:cxnLst/>
                <a:rect l="l" t="t" r="r" b="b"/>
                <a:pathLst>
                  <a:path w="66038" h="8711" extrusionOk="0">
                    <a:moveTo>
                      <a:pt x="168" y="0"/>
                    </a:moveTo>
                    <a:cubicBezTo>
                      <a:pt x="84" y="543"/>
                      <a:pt x="0" y="1089"/>
                      <a:pt x="0" y="1675"/>
                    </a:cubicBezTo>
                    <a:cubicBezTo>
                      <a:pt x="0" y="5568"/>
                      <a:pt x="2972" y="8711"/>
                      <a:pt x="6617" y="8711"/>
                    </a:cubicBezTo>
                    <a:cubicBezTo>
                      <a:pt x="8164" y="8711"/>
                      <a:pt x="9588" y="8124"/>
                      <a:pt x="10721" y="7160"/>
                    </a:cubicBezTo>
                    <a:cubicBezTo>
                      <a:pt x="12687" y="8124"/>
                      <a:pt x="14824" y="8711"/>
                      <a:pt x="17126" y="8711"/>
                    </a:cubicBezTo>
                    <a:cubicBezTo>
                      <a:pt x="20855" y="8711"/>
                      <a:pt x="24289" y="7203"/>
                      <a:pt x="26885" y="4774"/>
                    </a:cubicBezTo>
                    <a:cubicBezTo>
                      <a:pt x="29146" y="7203"/>
                      <a:pt x="32245" y="8711"/>
                      <a:pt x="35719" y="8711"/>
                    </a:cubicBezTo>
                    <a:cubicBezTo>
                      <a:pt x="38734" y="8711"/>
                      <a:pt x="41498" y="7538"/>
                      <a:pt x="43635" y="5652"/>
                    </a:cubicBezTo>
                    <a:cubicBezTo>
                      <a:pt x="45143" y="7538"/>
                      <a:pt x="47361" y="8711"/>
                      <a:pt x="49873" y="8711"/>
                    </a:cubicBezTo>
                    <a:cubicBezTo>
                      <a:pt x="52051" y="8711"/>
                      <a:pt x="54021" y="7789"/>
                      <a:pt x="55528" y="6322"/>
                    </a:cubicBezTo>
                    <a:cubicBezTo>
                      <a:pt x="56574" y="7789"/>
                      <a:pt x="58249" y="8711"/>
                      <a:pt x="60135" y="8711"/>
                    </a:cubicBezTo>
                    <a:cubicBezTo>
                      <a:pt x="63401" y="8711"/>
                      <a:pt x="66038" y="5903"/>
                      <a:pt x="66038" y="2429"/>
                    </a:cubicBezTo>
                    <a:cubicBezTo>
                      <a:pt x="66038" y="1843"/>
                      <a:pt x="65954" y="1297"/>
                      <a:pt x="65830" y="754"/>
                    </a:cubicBezTo>
                    <a:cubicBezTo>
                      <a:pt x="65116" y="3434"/>
                      <a:pt x="62855" y="5401"/>
                      <a:pt x="60135" y="5401"/>
                    </a:cubicBezTo>
                    <a:cubicBezTo>
                      <a:pt x="58249" y="5401"/>
                      <a:pt x="56574" y="4479"/>
                      <a:pt x="55528" y="3015"/>
                    </a:cubicBezTo>
                    <a:cubicBezTo>
                      <a:pt x="54021" y="4523"/>
                      <a:pt x="52051" y="5401"/>
                      <a:pt x="49873" y="5401"/>
                    </a:cubicBezTo>
                    <a:cubicBezTo>
                      <a:pt x="47361" y="5401"/>
                      <a:pt x="45143" y="4228"/>
                      <a:pt x="43635" y="2345"/>
                    </a:cubicBezTo>
                    <a:cubicBezTo>
                      <a:pt x="41498" y="4272"/>
                      <a:pt x="38734" y="5401"/>
                      <a:pt x="35719" y="5401"/>
                    </a:cubicBezTo>
                    <a:cubicBezTo>
                      <a:pt x="32245" y="5401"/>
                      <a:pt x="29146" y="3893"/>
                      <a:pt x="26885" y="1464"/>
                    </a:cubicBezTo>
                    <a:cubicBezTo>
                      <a:pt x="24289" y="3937"/>
                      <a:pt x="20855" y="5401"/>
                      <a:pt x="17126" y="5401"/>
                    </a:cubicBezTo>
                    <a:cubicBezTo>
                      <a:pt x="14824" y="5401"/>
                      <a:pt x="12687" y="4858"/>
                      <a:pt x="10721" y="3853"/>
                    </a:cubicBezTo>
                    <a:cubicBezTo>
                      <a:pt x="9588" y="4814"/>
                      <a:pt x="8164" y="5401"/>
                      <a:pt x="6617" y="5401"/>
                    </a:cubicBezTo>
                    <a:cubicBezTo>
                      <a:pt x="3474" y="5401"/>
                      <a:pt x="878" y="3099"/>
                      <a:pt x="168" y="0"/>
                    </a:cubicBezTo>
                    <a:close/>
                  </a:path>
                </a:pathLst>
              </a:custGeom>
              <a:solidFill>
                <a:srgbClr val="09A5A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259706" y="-291174"/>
              <a:ext cx="972928" cy="969559"/>
              <a:chOff x="8491434" y="142375"/>
              <a:chExt cx="574677" cy="572687"/>
            </a:xfrm>
          </p:grpSpPr>
          <p:sp>
            <p:nvSpPr>
              <p:cNvPr id="78" name="Google Shape;78;p3"/>
              <p:cNvSpPr/>
              <p:nvPr/>
            </p:nvSpPr>
            <p:spPr>
              <a:xfrm>
                <a:off x="8853061" y="183402"/>
                <a:ext cx="93851" cy="119280"/>
              </a:xfrm>
              <a:custGeom>
                <a:avLst/>
                <a:gdLst/>
                <a:ahLst/>
                <a:cxnLst/>
                <a:rect l="l" t="t" r="r" b="b"/>
                <a:pathLst>
                  <a:path w="10548" h="13406" extrusionOk="0">
                    <a:moveTo>
                      <a:pt x="8017" y="0"/>
                    </a:moveTo>
                    <a:cubicBezTo>
                      <a:pt x="7544" y="0"/>
                      <a:pt x="7081" y="250"/>
                      <a:pt x="6789" y="689"/>
                    </a:cubicBezTo>
                    <a:lnTo>
                      <a:pt x="409" y="10871"/>
                    </a:lnTo>
                    <a:cubicBezTo>
                      <a:pt x="0" y="11551"/>
                      <a:pt x="181" y="12410"/>
                      <a:pt x="862" y="12819"/>
                    </a:cubicBezTo>
                    <a:cubicBezTo>
                      <a:pt x="1043" y="12953"/>
                      <a:pt x="1224" y="13043"/>
                      <a:pt x="1358" y="13181"/>
                    </a:cubicBezTo>
                    <a:cubicBezTo>
                      <a:pt x="1630" y="13315"/>
                      <a:pt x="1901" y="13405"/>
                      <a:pt x="2173" y="13405"/>
                    </a:cubicBezTo>
                    <a:cubicBezTo>
                      <a:pt x="2625" y="13405"/>
                      <a:pt x="3078" y="13181"/>
                      <a:pt x="3349" y="12772"/>
                    </a:cubicBezTo>
                    <a:lnTo>
                      <a:pt x="10095" y="2814"/>
                    </a:lnTo>
                    <a:cubicBezTo>
                      <a:pt x="10548" y="2137"/>
                      <a:pt x="10367" y="1275"/>
                      <a:pt x="9686" y="823"/>
                    </a:cubicBezTo>
                    <a:cubicBezTo>
                      <a:pt x="9414" y="598"/>
                      <a:pt x="9099" y="417"/>
                      <a:pt x="8781" y="236"/>
                    </a:cubicBezTo>
                    <a:cubicBezTo>
                      <a:pt x="8541" y="76"/>
                      <a:pt x="8277" y="0"/>
                      <a:pt x="80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886498" y="224999"/>
                <a:ext cx="109929" cy="104261"/>
              </a:xfrm>
              <a:custGeom>
                <a:avLst/>
                <a:gdLst/>
                <a:ahLst/>
                <a:cxnLst/>
                <a:rect l="l" t="t" r="r" b="b"/>
                <a:pathLst>
                  <a:path w="12355" h="11718" extrusionOk="0">
                    <a:moveTo>
                      <a:pt x="10031" y="1"/>
                    </a:moveTo>
                    <a:cubicBezTo>
                      <a:pt x="9671" y="1"/>
                      <a:pt x="9319" y="136"/>
                      <a:pt x="9053" y="402"/>
                    </a:cubicBezTo>
                    <a:lnTo>
                      <a:pt x="406" y="8777"/>
                    </a:lnTo>
                    <a:cubicBezTo>
                      <a:pt x="135" y="9049"/>
                      <a:pt x="1" y="9411"/>
                      <a:pt x="1" y="9817"/>
                    </a:cubicBezTo>
                    <a:cubicBezTo>
                      <a:pt x="1" y="10179"/>
                      <a:pt x="135" y="10541"/>
                      <a:pt x="406" y="10812"/>
                    </a:cubicBezTo>
                    <a:cubicBezTo>
                      <a:pt x="544" y="10950"/>
                      <a:pt x="678" y="11084"/>
                      <a:pt x="815" y="11265"/>
                    </a:cubicBezTo>
                    <a:cubicBezTo>
                      <a:pt x="1087" y="11537"/>
                      <a:pt x="1449" y="11718"/>
                      <a:pt x="1854" y="11718"/>
                    </a:cubicBezTo>
                    <a:cubicBezTo>
                      <a:pt x="2173" y="11718"/>
                      <a:pt x="2535" y="11584"/>
                      <a:pt x="2807" y="11356"/>
                    </a:cubicBezTo>
                    <a:lnTo>
                      <a:pt x="11721" y="3256"/>
                    </a:lnTo>
                    <a:cubicBezTo>
                      <a:pt x="12312" y="2756"/>
                      <a:pt x="12355" y="1851"/>
                      <a:pt x="11859" y="1264"/>
                    </a:cubicBezTo>
                    <a:cubicBezTo>
                      <a:pt x="11587" y="993"/>
                      <a:pt x="11316" y="721"/>
                      <a:pt x="11088" y="449"/>
                    </a:cubicBezTo>
                    <a:cubicBezTo>
                      <a:pt x="10788" y="148"/>
                      <a:pt x="10406" y="1"/>
                      <a:pt x="10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817623" y="155170"/>
                <a:ext cx="70077" cy="128987"/>
              </a:xfrm>
              <a:custGeom>
                <a:avLst/>
                <a:gdLst/>
                <a:ahLst/>
                <a:cxnLst/>
                <a:rect l="l" t="t" r="r" b="b"/>
                <a:pathLst>
                  <a:path w="7876" h="14497" extrusionOk="0">
                    <a:moveTo>
                      <a:pt x="5228" y="1"/>
                    </a:moveTo>
                    <a:cubicBezTo>
                      <a:pt x="5012" y="1"/>
                      <a:pt x="4785" y="44"/>
                      <a:pt x="4573" y="151"/>
                    </a:cubicBezTo>
                    <a:cubicBezTo>
                      <a:pt x="4255" y="332"/>
                      <a:pt x="3983" y="647"/>
                      <a:pt x="3893" y="965"/>
                    </a:cubicBezTo>
                    <a:lnTo>
                      <a:pt x="138" y="12414"/>
                    </a:lnTo>
                    <a:cubicBezTo>
                      <a:pt x="0" y="12776"/>
                      <a:pt x="47" y="13186"/>
                      <a:pt x="228" y="13501"/>
                    </a:cubicBezTo>
                    <a:cubicBezTo>
                      <a:pt x="409" y="13863"/>
                      <a:pt x="681" y="14091"/>
                      <a:pt x="1043" y="14225"/>
                    </a:cubicBezTo>
                    <a:cubicBezTo>
                      <a:pt x="1268" y="14272"/>
                      <a:pt x="1449" y="14362"/>
                      <a:pt x="1630" y="14406"/>
                    </a:cubicBezTo>
                    <a:cubicBezTo>
                      <a:pt x="1767" y="14496"/>
                      <a:pt x="1948" y="14496"/>
                      <a:pt x="2129" y="14496"/>
                    </a:cubicBezTo>
                    <a:cubicBezTo>
                      <a:pt x="2672" y="14496"/>
                      <a:pt x="3259" y="14134"/>
                      <a:pt x="3440" y="13591"/>
                    </a:cubicBezTo>
                    <a:lnTo>
                      <a:pt x="7604" y="2276"/>
                    </a:lnTo>
                    <a:cubicBezTo>
                      <a:pt x="7876" y="1552"/>
                      <a:pt x="7470" y="694"/>
                      <a:pt x="6746" y="422"/>
                    </a:cubicBezTo>
                    <a:cubicBezTo>
                      <a:pt x="6384" y="332"/>
                      <a:pt x="6022" y="194"/>
                      <a:pt x="5660" y="60"/>
                    </a:cubicBezTo>
                    <a:cubicBezTo>
                      <a:pt x="5528" y="23"/>
                      <a:pt x="5381" y="1"/>
                      <a:pt x="5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933209" y="404580"/>
                <a:ext cx="132902" cy="35448"/>
              </a:xfrm>
              <a:custGeom>
                <a:avLst/>
                <a:gdLst/>
                <a:ahLst/>
                <a:cxnLst/>
                <a:rect l="l" t="t" r="r" b="b"/>
                <a:pathLst>
                  <a:path w="14937" h="3984" extrusionOk="0">
                    <a:moveTo>
                      <a:pt x="13398" y="0"/>
                    </a:moveTo>
                    <a:lnTo>
                      <a:pt x="1402" y="453"/>
                    </a:lnTo>
                    <a:cubicBezTo>
                      <a:pt x="997" y="496"/>
                      <a:pt x="635" y="634"/>
                      <a:pt x="406" y="905"/>
                    </a:cubicBezTo>
                    <a:cubicBezTo>
                      <a:pt x="135" y="1220"/>
                      <a:pt x="1" y="1582"/>
                      <a:pt x="1" y="1945"/>
                    </a:cubicBezTo>
                    <a:cubicBezTo>
                      <a:pt x="44" y="2173"/>
                      <a:pt x="44" y="2354"/>
                      <a:pt x="44" y="2578"/>
                    </a:cubicBezTo>
                    <a:cubicBezTo>
                      <a:pt x="44" y="2940"/>
                      <a:pt x="182" y="3302"/>
                      <a:pt x="453" y="3574"/>
                    </a:cubicBezTo>
                    <a:cubicBezTo>
                      <a:pt x="725" y="3846"/>
                      <a:pt x="1087" y="3983"/>
                      <a:pt x="1449" y="3983"/>
                    </a:cubicBezTo>
                    <a:lnTo>
                      <a:pt x="1493" y="3983"/>
                    </a:lnTo>
                    <a:lnTo>
                      <a:pt x="13532" y="3893"/>
                    </a:lnTo>
                    <a:cubicBezTo>
                      <a:pt x="13894" y="3893"/>
                      <a:pt x="14256" y="3755"/>
                      <a:pt x="14528" y="3483"/>
                    </a:cubicBezTo>
                    <a:cubicBezTo>
                      <a:pt x="14799" y="3212"/>
                      <a:pt x="14937" y="2850"/>
                      <a:pt x="14937" y="2444"/>
                    </a:cubicBezTo>
                    <a:cubicBezTo>
                      <a:pt x="14937" y="2082"/>
                      <a:pt x="14890" y="1720"/>
                      <a:pt x="14890" y="1401"/>
                    </a:cubicBezTo>
                    <a:cubicBezTo>
                      <a:pt x="14890" y="996"/>
                      <a:pt x="14709" y="634"/>
                      <a:pt x="14437" y="406"/>
                    </a:cubicBezTo>
                    <a:cubicBezTo>
                      <a:pt x="14166" y="134"/>
                      <a:pt x="13804" y="0"/>
                      <a:pt x="13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8910245" y="277922"/>
                <a:ext cx="124841" cy="84357"/>
              </a:xfrm>
              <a:custGeom>
                <a:avLst/>
                <a:gdLst/>
                <a:ahLst/>
                <a:cxnLst/>
                <a:rect l="l" t="t" r="r" b="b"/>
                <a:pathLst>
                  <a:path w="14031" h="9481" extrusionOk="0">
                    <a:moveTo>
                      <a:pt x="11906" y="1"/>
                    </a:moveTo>
                    <a:cubicBezTo>
                      <a:pt x="11660" y="1"/>
                      <a:pt x="11410" y="66"/>
                      <a:pt x="11181" y="204"/>
                    </a:cubicBezTo>
                    <a:lnTo>
                      <a:pt x="771" y="6269"/>
                    </a:lnTo>
                    <a:cubicBezTo>
                      <a:pt x="453" y="6450"/>
                      <a:pt x="228" y="6765"/>
                      <a:pt x="91" y="7127"/>
                    </a:cubicBezTo>
                    <a:cubicBezTo>
                      <a:pt x="0" y="7489"/>
                      <a:pt x="47" y="7899"/>
                      <a:pt x="272" y="8214"/>
                    </a:cubicBezTo>
                    <a:cubicBezTo>
                      <a:pt x="362" y="8395"/>
                      <a:pt x="453" y="8576"/>
                      <a:pt x="543" y="8713"/>
                    </a:cubicBezTo>
                    <a:cubicBezTo>
                      <a:pt x="815" y="9209"/>
                      <a:pt x="1315" y="9481"/>
                      <a:pt x="1811" y="9481"/>
                    </a:cubicBezTo>
                    <a:cubicBezTo>
                      <a:pt x="2039" y="9481"/>
                      <a:pt x="2263" y="9438"/>
                      <a:pt x="2491" y="9300"/>
                    </a:cubicBezTo>
                    <a:lnTo>
                      <a:pt x="13082" y="3597"/>
                    </a:lnTo>
                    <a:cubicBezTo>
                      <a:pt x="13759" y="3235"/>
                      <a:pt x="14031" y="2377"/>
                      <a:pt x="13669" y="1696"/>
                    </a:cubicBezTo>
                    <a:cubicBezTo>
                      <a:pt x="13488" y="1334"/>
                      <a:pt x="13307" y="1019"/>
                      <a:pt x="13126" y="700"/>
                    </a:cubicBezTo>
                    <a:cubicBezTo>
                      <a:pt x="12857" y="252"/>
                      <a:pt x="12389" y="1"/>
                      <a:pt x="1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8926349" y="338933"/>
                <a:ext cx="132519" cy="61206"/>
              </a:xfrm>
              <a:custGeom>
                <a:avLst/>
                <a:gdLst/>
                <a:ahLst/>
                <a:cxnLst/>
                <a:rect l="l" t="t" r="r" b="b"/>
                <a:pathLst>
                  <a:path w="14894" h="6879" extrusionOk="0">
                    <a:moveTo>
                      <a:pt x="13005" y="0"/>
                    </a:moveTo>
                    <a:cubicBezTo>
                      <a:pt x="12879" y="0"/>
                      <a:pt x="12752" y="15"/>
                      <a:pt x="12630" y="46"/>
                    </a:cubicBezTo>
                    <a:lnTo>
                      <a:pt x="1087" y="3439"/>
                    </a:lnTo>
                    <a:cubicBezTo>
                      <a:pt x="725" y="3529"/>
                      <a:pt x="410" y="3801"/>
                      <a:pt x="229" y="4119"/>
                    </a:cubicBezTo>
                    <a:cubicBezTo>
                      <a:pt x="48" y="4481"/>
                      <a:pt x="1" y="4844"/>
                      <a:pt x="91" y="5206"/>
                    </a:cubicBezTo>
                    <a:cubicBezTo>
                      <a:pt x="182" y="5430"/>
                      <a:pt x="229" y="5611"/>
                      <a:pt x="272" y="5792"/>
                    </a:cubicBezTo>
                    <a:cubicBezTo>
                      <a:pt x="453" y="6426"/>
                      <a:pt x="996" y="6878"/>
                      <a:pt x="1630" y="6878"/>
                    </a:cubicBezTo>
                    <a:cubicBezTo>
                      <a:pt x="1768" y="6878"/>
                      <a:pt x="1902" y="6835"/>
                      <a:pt x="1992" y="6835"/>
                    </a:cubicBezTo>
                    <a:lnTo>
                      <a:pt x="13669" y="3848"/>
                    </a:lnTo>
                    <a:cubicBezTo>
                      <a:pt x="14441" y="3620"/>
                      <a:pt x="14893" y="2852"/>
                      <a:pt x="14712" y="2081"/>
                    </a:cubicBezTo>
                    <a:cubicBezTo>
                      <a:pt x="14622" y="1719"/>
                      <a:pt x="14484" y="1357"/>
                      <a:pt x="14393" y="1042"/>
                    </a:cubicBezTo>
                    <a:cubicBezTo>
                      <a:pt x="14303" y="680"/>
                      <a:pt x="14031" y="361"/>
                      <a:pt x="13716" y="180"/>
                    </a:cubicBezTo>
                    <a:cubicBezTo>
                      <a:pt x="13505" y="60"/>
                      <a:pt x="13255" y="0"/>
                      <a:pt x="13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516401" y="292381"/>
                <a:ext cx="126069" cy="78761"/>
              </a:xfrm>
              <a:custGeom>
                <a:avLst/>
                <a:gdLst/>
                <a:ahLst/>
                <a:cxnLst/>
                <a:rect l="l" t="t" r="r" b="b"/>
                <a:pathLst>
                  <a:path w="14169" h="8852" extrusionOk="0">
                    <a:moveTo>
                      <a:pt x="1936" y="1"/>
                    </a:moveTo>
                    <a:cubicBezTo>
                      <a:pt x="1428" y="1"/>
                      <a:pt x="934" y="277"/>
                      <a:pt x="681" y="752"/>
                    </a:cubicBezTo>
                    <a:cubicBezTo>
                      <a:pt x="500" y="1114"/>
                      <a:pt x="362" y="1429"/>
                      <a:pt x="181" y="1791"/>
                    </a:cubicBezTo>
                    <a:cubicBezTo>
                      <a:pt x="47" y="2110"/>
                      <a:pt x="0" y="2515"/>
                      <a:pt x="138" y="2877"/>
                    </a:cubicBezTo>
                    <a:cubicBezTo>
                      <a:pt x="272" y="3239"/>
                      <a:pt x="543" y="3511"/>
                      <a:pt x="906" y="3692"/>
                    </a:cubicBezTo>
                    <a:lnTo>
                      <a:pt x="11815" y="8718"/>
                    </a:lnTo>
                    <a:cubicBezTo>
                      <a:pt x="11996" y="8808"/>
                      <a:pt x="12221" y="8852"/>
                      <a:pt x="12402" y="8852"/>
                    </a:cubicBezTo>
                    <a:cubicBezTo>
                      <a:pt x="12945" y="8852"/>
                      <a:pt x="13445" y="8537"/>
                      <a:pt x="13716" y="8037"/>
                    </a:cubicBezTo>
                    <a:cubicBezTo>
                      <a:pt x="13807" y="7856"/>
                      <a:pt x="13897" y="7675"/>
                      <a:pt x="13941" y="7494"/>
                    </a:cubicBezTo>
                    <a:cubicBezTo>
                      <a:pt x="14122" y="7179"/>
                      <a:pt x="14169" y="6770"/>
                      <a:pt x="14031" y="6408"/>
                    </a:cubicBezTo>
                    <a:cubicBezTo>
                      <a:pt x="13941" y="6046"/>
                      <a:pt x="13669" y="5774"/>
                      <a:pt x="13354" y="5593"/>
                    </a:cubicBezTo>
                    <a:lnTo>
                      <a:pt x="2582" y="162"/>
                    </a:lnTo>
                    <a:cubicBezTo>
                      <a:pt x="2376" y="52"/>
                      <a:pt x="2155" y="1"/>
                      <a:pt x="1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8927577" y="449478"/>
                <a:ext cx="134094" cy="55787"/>
              </a:xfrm>
              <a:custGeom>
                <a:avLst/>
                <a:gdLst/>
                <a:ahLst/>
                <a:cxnLst/>
                <a:rect l="l" t="t" r="r" b="b"/>
                <a:pathLst>
                  <a:path w="15071" h="6270" extrusionOk="0">
                    <a:moveTo>
                      <a:pt x="1736" y="1"/>
                    </a:moveTo>
                    <a:cubicBezTo>
                      <a:pt x="1066" y="1"/>
                      <a:pt x="476" y="471"/>
                      <a:pt x="315" y="1153"/>
                    </a:cubicBezTo>
                    <a:lnTo>
                      <a:pt x="181" y="1696"/>
                    </a:lnTo>
                    <a:cubicBezTo>
                      <a:pt x="0" y="2467"/>
                      <a:pt x="496" y="3235"/>
                      <a:pt x="1268" y="3416"/>
                    </a:cubicBezTo>
                    <a:lnTo>
                      <a:pt x="12945" y="6222"/>
                    </a:lnTo>
                    <a:cubicBezTo>
                      <a:pt x="13079" y="6269"/>
                      <a:pt x="13169" y="6269"/>
                      <a:pt x="13307" y="6269"/>
                    </a:cubicBezTo>
                    <a:cubicBezTo>
                      <a:pt x="13940" y="6269"/>
                      <a:pt x="14527" y="5817"/>
                      <a:pt x="14665" y="5183"/>
                    </a:cubicBezTo>
                    <a:cubicBezTo>
                      <a:pt x="14755" y="4821"/>
                      <a:pt x="14846" y="4412"/>
                      <a:pt x="14936" y="4050"/>
                    </a:cubicBezTo>
                    <a:cubicBezTo>
                      <a:pt x="15070" y="3282"/>
                      <a:pt x="14574" y="2558"/>
                      <a:pt x="13803" y="2377"/>
                    </a:cubicBezTo>
                    <a:lnTo>
                      <a:pt x="1992" y="23"/>
                    </a:lnTo>
                    <a:cubicBezTo>
                      <a:pt x="1906" y="8"/>
                      <a:pt x="1820" y="1"/>
                      <a:pt x="17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8496266" y="354709"/>
                <a:ext cx="133320" cy="55093"/>
              </a:xfrm>
              <a:custGeom>
                <a:avLst/>
                <a:gdLst/>
                <a:ahLst/>
                <a:cxnLst/>
                <a:rect l="l" t="t" r="r" b="b"/>
                <a:pathLst>
                  <a:path w="14984" h="6192" extrusionOk="0">
                    <a:moveTo>
                      <a:pt x="1694" y="1"/>
                    </a:moveTo>
                    <a:cubicBezTo>
                      <a:pt x="1419" y="1"/>
                      <a:pt x="1139" y="85"/>
                      <a:pt x="905" y="217"/>
                    </a:cubicBezTo>
                    <a:cubicBezTo>
                      <a:pt x="590" y="445"/>
                      <a:pt x="362" y="760"/>
                      <a:pt x="272" y="1123"/>
                    </a:cubicBezTo>
                    <a:cubicBezTo>
                      <a:pt x="228" y="1485"/>
                      <a:pt x="138" y="1847"/>
                      <a:pt x="47" y="2209"/>
                    </a:cubicBezTo>
                    <a:cubicBezTo>
                      <a:pt x="0" y="2571"/>
                      <a:pt x="47" y="2933"/>
                      <a:pt x="272" y="3252"/>
                    </a:cubicBezTo>
                    <a:cubicBezTo>
                      <a:pt x="500" y="3567"/>
                      <a:pt x="815" y="3795"/>
                      <a:pt x="1177" y="3885"/>
                    </a:cubicBezTo>
                    <a:lnTo>
                      <a:pt x="12992" y="6148"/>
                    </a:lnTo>
                    <a:cubicBezTo>
                      <a:pt x="13082" y="6192"/>
                      <a:pt x="13173" y="6192"/>
                      <a:pt x="13263" y="6192"/>
                    </a:cubicBezTo>
                    <a:cubicBezTo>
                      <a:pt x="13578" y="6192"/>
                      <a:pt x="13850" y="6101"/>
                      <a:pt x="14078" y="5920"/>
                    </a:cubicBezTo>
                    <a:cubicBezTo>
                      <a:pt x="14393" y="5739"/>
                      <a:pt x="14621" y="5377"/>
                      <a:pt x="14665" y="5015"/>
                    </a:cubicBezTo>
                    <a:cubicBezTo>
                      <a:pt x="14712" y="4834"/>
                      <a:pt x="14755" y="4609"/>
                      <a:pt x="14802" y="4428"/>
                    </a:cubicBezTo>
                    <a:cubicBezTo>
                      <a:pt x="14983" y="3657"/>
                      <a:pt x="14484" y="2890"/>
                      <a:pt x="13716" y="2708"/>
                    </a:cubicBezTo>
                    <a:lnTo>
                      <a:pt x="1992" y="36"/>
                    </a:lnTo>
                    <a:cubicBezTo>
                      <a:pt x="1895" y="12"/>
                      <a:pt x="1795" y="1"/>
                      <a:pt x="1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8551839" y="237215"/>
                <a:ext cx="113185" cy="99714"/>
              </a:xfrm>
              <a:custGeom>
                <a:avLst/>
                <a:gdLst/>
                <a:ahLst/>
                <a:cxnLst/>
                <a:rect l="l" t="t" r="r" b="b"/>
                <a:pathLst>
                  <a:path w="12721" h="11207" extrusionOk="0">
                    <a:moveTo>
                      <a:pt x="2094" y="1"/>
                    </a:moveTo>
                    <a:cubicBezTo>
                      <a:pt x="1700" y="1"/>
                      <a:pt x="1312" y="160"/>
                      <a:pt x="1043" y="478"/>
                    </a:cubicBezTo>
                    <a:cubicBezTo>
                      <a:pt x="815" y="749"/>
                      <a:pt x="543" y="1068"/>
                      <a:pt x="319" y="1340"/>
                    </a:cubicBezTo>
                    <a:cubicBezTo>
                      <a:pt x="91" y="1655"/>
                      <a:pt x="0" y="2017"/>
                      <a:pt x="0" y="2379"/>
                    </a:cubicBezTo>
                    <a:cubicBezTo>
                      <a:pt x="47" y="2788"/>
                      <a:pt x="272" y="3103"/>
                      <a:pt x="543" y="3331"/>
                    </a:cubicBezTo>
                    <a:lnTo>
                      <a:pt x="9914" y="10888"/>
                    </a:lnTo>
                    <a:cubicBezTo>
                      <a:pt x="10186" y="11116"/>
                      <a:pt x="10501" y="11206"/>
                      <a:pt x="10819" y="11206"/>
                    </a:cubicBezTo>
                    <a:lnTo>
                      <a:pt x="10953" y="11206"/>
                    </a:lnTo>
                    <a:cubicBezTo>
                      <a:pt x="11362" y="11159"/>
                      <a:pt x="11677" y="10978"/>
                      <a:pt x="11949" y="10663"/>
                    </a:cubicBezTo>
                    <a:cubicBezTo>
                      <a:pt x="12040" y="10526"/>
                      <a:pt x="12177" y="10345"/>
                      <a:pt x="12311" y="10211"/>
                    </a:cubicBezTo>
                    <a:cubicBezTo>
                      <a:pt x="12583" y="9892"/>
                      <a:pt x="12720" y="9530"/>
                      <a:pt x="12673" y="9168"/>
                    </a:cubicBezTo>
                    <a:cubicBezTo>
                      <a:pt x="12630" y="8806"/>
                      <a:pt x="12449" y="8444"/>
                      <a:pt x="12177" y="8172"/>
                    </a:cubicBezTo>
                    <a:lnTo>
                      <a:pt x="3035" y="344"/>
                    </a:lnTo>
                    <a:cubicBezTo>
                      <a:pt x="2764" y="115"/>
                      <a:pt x="2427"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8656152" y="160829"/>
                <a:ext cx="74107" cy="127350"/>
              </a:xfrm>
              <a:custGeom>
                <a:avLst/>
                <a:gdLst/>
                <a:ahLst/>
                <a:cxnLst/>
                <a:rect l="l" t="t" r="r" b="b"/>
                <a:pathLst>
                  <a:path w="8329" h="14313" extrusionOk="0">
                    <a:moveTo>
                      <a:pt x="2472" y="1"/>
                    </a:moveTo>
                    <a:cubicBezTo>
                      <a:pt x="2285" y="1"/>
                      <a:pt x="2104" y="34"/>
                      <a:pt x="1945" y="101"/>
                    </a:cubicBezTo>
                    <a:cubicBezTo>
                      <a:pt x="1583" y="239"/>
                      <a:pt x="1221" y="373"/>
                      <a:pt x="906" y="510"/>
                    </a:cubicBezTo>
                    <a:cubicBezTo>
                      <a:pt x="544" y="691"/>
                      <a:pt x="272" y="963"/>
                      <a:pt x="135" y="1325"/>
                    </a:cubicBezTo>
                    <a:cubicBezTo>
                      <a:pt x="1" y="1640"/>
                      <a:pt x="1" y="2049"/>
                      <a:pt x="182" y="2411"/>
                    </a:cubicBezTo>
                    <a:lnTo>
                      <a:pt x="4979" y="13455"/>
                    </a:lnTo>
                    <a:cubicBezTo>
                      <a:pt x="5113" y="13770"/>
                      <a:pt x="5385" y="14041"/>
                      <a:pt x="5747" y="14179"/>
                    </a:cubicBezTo>
                    <a:cubicBezTo>
                      <a:pt x="5928" y="14270"/>
                      <a:pt x="6109" y="14313"/>
                      <a:pt x="6290" y="14313"/>
                    </a:cubicBezTo>
                    <a:cubicBezTo>
                      <a:pt x="6471" y="14313"/>
                      <a:pt x="6652" y="14270"/>
                      <a:pt x="6833" y="14179"/>
                    </a:cubicBezTo>
                    <a:cubicBezTo>
                      <a:pt x="7014" y="14088"/>
                      <a:pt x="7195" y="13998"/>
                      <a:pt x="7423" y="13951"/>
                    </a:cubicBezTo>
                    <a:cubicBezTo>
                      <a:pt x="7738" y="13817"/>
                      <a:pt x="8057" y="13545"/>
                      <a:pt x="8191" y="13183"/>
                    </a:cubicBezTo>
                    <a:cubicBezTo>
                      <a:pt x="8329" y="12821"/>
                      <a:pt x="8329" y="12459"/>
                      <a:pt x="8191" y="12097"/>
                    </a:cubicBezTo>
                    <a:lnTo>
                      <a:pt x="3802" y="916"/>
                    </a:lnTo>
                    <a:cubicBezTo>
                      <a:pt x="3665" y="554"/>
                      <a:pt x="3350" y="239"/>
                      <a:pt x="3031" y="101"/>
                    </a:cubicBezTo>
                    <a:cubicBezTo>
                      <a:pt x="2850" y="34"/>
                      <a:pt x="2658" y="1"/>
                      <a:pt x="24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8719360" y="143914"/>
                <a:ext cx="50751" cy="132608"/>
              </a:xfrm>
              <a:custGeom>
                <a:avLst/>
                <a:gdLst/>
                <a:ahLst/>
                <a:cxnLst/>
                <a:rect l="l" t="t" r="r" b="b"/>
                <a:pathLst>
                  <a:path w="5704" h="14904" extrusionOk="0">
                    <a:moveTo>
                      <a:pt x="2569" y="1"/>
                    </a:moveTo>
                    <a:cubicBezTo>
                      <a:pt x="2513" y="1"/>
                      <a:pt x="2457" y="4"/>
                      <a:pt x="2401" y="11"/>
                    </a:cubicBezTo>
                    <a:cubicBezTo>
                      <a:pt x="2039" y="58"/>
                      <a:pt x="1630" y="148"/>
                      <a:pt x="1268" y="192"/>
                    </a:cubicBezTo>
                    <a:cubicBezTo>
                      <a:pt x="500" y="329"/>
                      <a:pt x="1" y="1053"/>
                      <a:pt x="91" y="1821"/>
                    </a:cubicBezTo>
                    <a:lnTo>
                      <a:pt x="2130" y="13726"/>
                    </a:lnTo>
                    <a:cubicBezTo>
                      <a:pt x="2220" y="14404"/>
                      <a:pt x="2854" y="14903"/>
                      <a:pt x="3531" y="14903"/>
                    </a:cubicBezTo>
                    <a:cubicBezTo>
                      <a:pt x="3622" y="14903"/>
                      <a:pt x="3669" y="14903"/>
                      <a:pt x="3759" y="14856"/>
                    </a:cubicBezTo>
                    <a:cubicBezTo>
                      <a:pt x="3984" y="14856"/>
                      <a:pt x="4165" y="14813"/>
                      <a:pt x="4346" y="14813"/>
                    </a:cubicBezTo>
                    <a:cubicBezTo>
                      <a:pt x="5117" y="14675"/>
                      <a:pt x="5703" y="13951"/>
                      <a:pt x="5570" y="13183"/>
                    </a:cubicBezTo>
                    <a:lnTo>
                      <a:pt x="3984" y="1234"/>
                    </a:lnTo>
                    <a:cubicBezTo>
                      <a:pt x="3900" y="520"/>
                      <a:pt x="3271" y="1"/>
                      <a:pt x="25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8598969" y="192442"/>
                <a:ext cx="95853" cy="116299"/>
              </a:xfrm>
              <a:custGeom>
                <a:avLst/>
                <a:gdLst/>
                <a:ahLst/>
                <a:cxnLst/>
                <a:rect l="l" t="t" r="r" b="b"/>
                <a:pathLst>
                  <a:path w="10773" h="13071" extrusionOk="0">
                    <a:moveTo>
                      <a:pt x="2255" y="0"/>
                    </a:moveTo>
                    <a:cubicBezTo>
                      <a:pt x="1989" y="0"/>
                      <a:pt x="1729" y="93"/>
                      <a:pt x="1492" y="259"/>
                    </a:cubicBezTo>
                    <a:cubicBezTo>
                      <a:pt x="1177" y="488"/>
                      <a:pt x="906" y="712"/>
                      <a:pt x="587" y="940"/>
                    </a:cubicBezTo>
                    <a:cubicBezTo>
                      <a:pt x="316" y="1165"/>
                      <a:pt x="91" y="1483"/>
                      <a:pt x="44" y="1889"/>
                    </a:cubicBezTo>
                    <a:cubicBezTo>
                      <a:pt x="1" y="2251"/>
                      <a:pt x="91" y="2613"/>
                      <a:pt x="316" y="2932"/>
                    </a:cubicBezTo>
                    <a:lnTo>
                      <a:pt x="7648" y="12480"/>
                    </a:lnTo>
                    <a:cubicBezTo>
                      <a:pt x="7876" y="12799"/>
                      <a:pt x="8238" y="12980"/>
                      <a:pt x="8600" y="13023"/>
                    </a:cubicBezTo>
                    <a:cubicBezTo>
                      <a:pt x="8644" y="13023"/>
                      <a:pt x="8734" y="13070"/>
                      <a:pt x="8781" y="13070"/>
                    </a:cubicBezTo>
                    <a:cubicBezTo>
                      <a:pt x="9096" y="13070"/>
                      <a:pt x="9415" y="12933"/>
                      <a:pt x="9639" y="12751"/>
                    </a:cubicBezTo>
                    <a:cubicBezTo>
                      <a:pt x="9820" y="12617"/>
                      <a:pt x="9958" y="12527"/>
                      <a:pt x="10139" y="12389"/>
                    </a:cubicBezTo>
                    <a:cubicBezTo>
                      <a:pt x="10454" y="12165"/>
                      <a:pt x="10682" y="11846"/>
                      <a:pt x="10725" y="11484"/>
                    </a:cubicBezTo>
                    <a:cubicBezTo>
                      <a:pt x="10773" y="11079"/>
                      <a:pt x="10682" y="10717"/>
                      <a:pt x="10454" y="10398"/>
                    </a:cubicBezTo>
                    <a:lnTo>
                      <a:pt x="3484" y="622"/>
                    </a:lnTo>
                    <a:cubicBezTo>
                      <a:pt x="3259" y="307"/>
                      <a:pt x="2941" y="78"/>
                      <a:pt x="2535" y="35"/>
                    </a:cubicBezTo>
                    <a:cubicBezTo>
                      <a:pt x="2441" y="12"/>
                      <a:pt x="2348" y="0"/>
                      <a:pt x="2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8778154" y="142375"/>
                <a:ext cx="43500" cy="132920"/>
              </a:xfrm>
              <a:custGeom>
                <a:avLst/>
                <a:gdLst/>
                <a:ahLst/>
                <a:cxnLst/>
                <a:rect l="l" t="t" r="r" b="b"/>
                <a:pathLst>
                  <a:path w="4889" h="14939" extrusionOk="0">
                    <a:moveTo>
                      <a:pt x="2365" y="0"/>
                    </a:moveTo>
                    <a:cubicBezTo>
                      <a:pt x="1630" y="0"/>
                      <a:pt x="995" y="573"/>
                      <a:pt x="953" y="1317"/>
                    </a:cubicBezTo>
                    <a:lnTo>
                      <a:pt x="48" y="13309"/>
                    </a:lnTo>
                    <a:cubicBezTo>
                      <a:pt x="1" y="14124"/>
                      <a:pt x="591" y="14805"/>
                      <a:pt x="1359" y="14848"/>
                    </a:cubicBezTo>
                    <a:cubicBezTo>
                      <a:pt x="1587" y="14848"/>
                      <a:pt x="1768" y="14895"/>
                      <a:pt x="1949" y="14895"/>
                    </a:cubicBezTo>
                    <a:cubicBezTo>
                      <a:pt x="2039" y="14895"/>
                      <a:pt x="2083" y="14939"/>
                      <a:pt x="2130" y="14939"/>
                    </a:cubicBezTo>
                    <a:cubicBezTo>
                      <a:pt x="2445" y="14939"/>
                      <a:pt x="2763" y="14805"/>
                      <a:pt x="3035" y="14624"/>
                    </a:cubicBezTo>
                    <a:cubicBezTo>
                      <a:pt x="3307" y="14352"/>
                      <a:pt x="3488" y="14033"/>
                      <a:pt x="3531" y="13628"/>
                    </a:cubicBezTo>
                    <a:lnTo>
                      <a:pt x="4845" y="1679"/>
                    </a:lnTo>
                    <a:cubicBezTo>
                      <a:pt x="4889" y="1317"/>
                      <a:pt x="4755" y="908"/>
                      <a:pt x="4527" y="636"/>
                    </a:cubicBezTo>
                    <a:cubicBezTo>
                      <a:pt x="4302" y="321"/>
                      <a:pt x="3940" y="140"/>
                      <a:pt x="3578" y="93"/>
                    </a:cubicBezTo>
                    <a:cubicBezTo>
                      <a:pt x="3216" y="50"/>
                      <a:pt x="2807" y="50"/>
                      <a:pt x="2445" y="3"/>
                    </a:cubicBezTo>
                    <a:cubicBezTo>
                      <a:pt x="2418" y="1"/>
                      <a:pt x="2391" y="0"/>
                      <a:pt x="2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8669036" y="572844"/>
                <a:ext cx="69667" cy="128943"/>
              </a:xfrm>
              <a:custGeom>
                <a:avLst/>
                <a:gdLst/>
                <a:ahLst/>
                <a:cxnLst/>
                <a:rect l="l" t="t" r="r" b="b"/>
                <a:pathLst>
                  <a:path w="7830" h="14492" extrusionOk="0">
                    <a:moveTo>
                      <a:pt x="5725" y="0"/>
                    </a:moveTo>
                    <a:cubicBezTo>
                      <a:pt x="5524" y="0"/>
                      <a:pt x="5329" y="45"/>
                      <a:pt x="5161" y="142"/>
                    </a:cubicBezTo>
                    <a:cubicBezTo>
                      <a:pt x="4799" y="280"/>
                      <a:pt x="4527" y="595"/>
                      <a:pt x="4389" y="913"/>
                    </a:cubicBezTo>
                    <a:lnTo>
                      <a:pt x="135" y="12181"/>
                    </a:lnTo>
                    <a:cubicBezTo>
                      <a:pt x="1" y="12544"/>
                      <a:pt x="44" y="12953"/>
                      <a:pt x="182" y="13315"/>
                    </a:cubicBezTo>
                    <a:cubicBezTo>
                      <a:pt x="363" y="13630"/>
                      <a:pt x="635" y="13901"/>
                      <a:pt x="997" y="14039"/>
                    </a:cubicBezTo>
                    <a:cubicBezTo>
                      <a:pt x="1359" y="14173"/>
                      <a:pt x="1674" y="14311"/>
                      <a:pt x="2036" y="14401"/>
                    </a:cubicBezTo>
                    <a:cubicBezTo>
                      <a:pt x="2173" y="14445"/>
                      <a:pt x="2354" y="14492"/>
                      <a:pt x="2488" y="14492"/>
                    </a:cubicBezTo>
                    <a:cubicBezTo>
                      <a:pt x="2717" y="14492"/>
                      <a:pt x="2941" y="14445"/>
                      <a:pt x="3122" y="14354"/>
                    </a:cubicBezTo>
                    <a:cubicBezTo>
                      <a:pt x="3484" y="14173"/>
                      <a:pt x="3712" y="13858"/>
                      <a:pt x="3846" y="13539"/>
                    </a:cubicBezTo>
                    <a:lnTo>
                      <a:pt x="7695" y="2090"/>
                    </a:lnTo>
                    <a:cubicBezTo>
                      <a:pt x="7829" y="1728"/>
                      <a:pt x="7786" y="1366"/>
                      <a:pt x="7605" y="1004"/>
                    </a:cubicBezTo>
                    <a:cubicBezTo>
                      <a:pt x="7467" y="685"/>
                      <a:pt x="7152" y="414"/>
                      <a:pt x="6790" y="280"/>
                    </a:cubicBezTo>
                    <a:cubicBezTo>
                      <a:pt x="6609" y="233"/>
                      <a:pt x="6428" y="189"/>
                      <a:pt x="6247" y="99"/>
                    </a:cubicBezTo>
                    <a:cubicBezTo>
                      <a:pt x="6078" y="35"/>
                      <a:pt x="5899" y="0"/>
                      <a:pt x="5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8521232" y="494162"/>
                <a:ext cx="126878" cy="83592"/>
              </a:xfrm>
              <a:custGeom>
                <a:avLst/>
                <a:gdLst/>
                <a:ahLst/>
                <a:cxnLst/>
                <a:rect l="l" t="t" r="r" b="b"/>
                <a:pathLst>
                  <a:path w="14260" h="9395" extrusionOk="0">
                    <a:moveTo>
                      <a:pt x="12280" y="0"/>
                    </a:moveTo>
                    <a:cubicBezTo>
                      <a:pt x="12060" y="0"/>
                      <a:pt x="11839" y="52"/>
                      <a:pt x="11634" y="161"/>
                    </a:cubicBezTo>
                    <a:lnTo>
                      <a:pt x="996" y="5773"/>
                    </a:lnTo>
                    <a:cubicBezTo>
                      <a:pt x="272" y="6136"/>
                      <a:pt x="0" y="6994"/>
                      <a:pt x="410" y="7718"/>
                    </a:cubicBezTo>
                    <a:cubicBezTo>
                      <a:pt x="544" y="8036"/>
                      <a:pt x="725" y="8351"/>
                      <a:pt x="906" y="8670"/>
                    </a:cubicBezTo>
                    <a:cubicBezTo>
                      <a:pt x="1177" y="9123"/>
                      <a:pt x="1677" y="9394"/>
                      <a:pt x="2173" y="9394"/>
                    </a:cubicBezTo>
                    <a:cubicBezTo>
                      <a:pt x="2401" y="9394"/>
                      <a:pt x="2626" y="9347"/>
                      <a:pt x="2854" y="9213"/>
                    </a:cubicBezTo>
                    <a:lnTo>
                      <a:pt x="13307" y="3239"/>
                    </a:lnTo>
                    <a:cubicBezTo>
                      <a:pt x="13988" y="2877"/>
                      <a:pt x="14259" y="1972"/>
                      <a:pt x="13850" y="1291"/>
                    </a:cubicBezTo>
                    <a:cubicBezTo>
                      <a:pt x="13760" y="1110"/>
                      <a:pt x="13669" y="929"/>
                      <a:pt x="13535" y="748"/>
                    </a:cubicBezTo>
                    <a:cubicBezTo>
                      <a:pt x="13282" y="275"/>
                      <a:pt x="12786" y="0"/>
                      <a:pt x="122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8609023" y="554239"/>
                <a:ext cx="94661" cy="118942"/>
              </a:xfrm>
              <a:custGeom>
                <a:avLst/>
                <a:gdLst/>
                <a:ahLst/>
                <a:cxnLst/>
                <a:rect l="l" t="t" r="r" b="b"/>
                <a:pathLst>
                  <a:path w="10639" h="13368" extrusionOk="0">
                    <a:moveTo>
                      <a:pt x="8440" y="1"/>
                    </a:moveTo>
                    <a:cubicBezTo>
                      <a:pt x="8359" y="1"/>
                      <a:pt x="8276" y="6"/>
                      <a:pt x="8194" y="17"/>
                    </a:cubicBezTo>
                    <a:cubicBezTo>
                      <a:pt x="7785" y="108"/>
                      <a:pt x="7470" y="289"/>
                      <a:pt x="7242" y="604"/>
                    </a:cubicBezTo>
                    <a:lnTo>
                      <a:pt x="453" y="10518"/>
                    </a:lnTo>
                    <a:cubicBezTo>
                      <a:pt x="0" y="11195"/>
                      <a:pt x="181" y="12057"/>
                      <a:pt x="815" y="12509"/>
                    </a:cubicBezTo>
                    <a:cubicBezTo>
                      <a:pt x="1134" y="12734"/>
                      <a:pt x="1405" y="12915"/>
                      <a:pt x="1720" y="13143"/>
                    </a:cubicBezTo>
                    <a:cubicBezTo>
                      <a:pt x="1992" y="13277"/>
                      <a:pt x="2220" y="13367"/>
                      <a:pt x="2491" y="13367"/>
                    </a:cubicBezTo>
                    <a:cubicBezTo>
                      <a:pt x="2987" y="13367"/>
                      <a:pt x="3440" y="13143"/>
                      <a:pt x="3712" y="12690"/>
                    </a:cubicBezTo>
                    <a:lnTo>
                      <a:pt x="10186" y="2552"/>
                    </a:lnTo>
                    <a:cubicBezTo>
                      <a:pt x="10638" y="1871"/>
                      <a:pt x="10410" y="1013"/>
                      <a:pt x="9777" y="604"/>
                    </a:cubicBezTo>
                    <a:cubicBezTo>
                      <a:pt x="9595" y="470"/>
                      <a:pt x="9414" y="379"/>
                      <a:pt x="9233" y="242"/>
                    </a:cubicBezTo>
                    <a:cubicBezTo>
                      <a:pt x="8990" y="68"/>
                      <a:pt x="8718" y="1"/>
                      <a:pt x="8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8560692" y="527368"/>
                <a:ext cx="109546" cy="103540"/>
              </a:xfrm>
              <a:custGeom>
                <a:avLst/>
                <a:gdLst/>
                <a:ahLst/>
                <a:cxnLst/>
                <a:rect l="l" t="t" r="r" b="b"/>
                <a:pathLst>
                  <a:path w="12312" h="11637" extrusionOk="0">
                    <a:moveTo>
                      <a:pt x="10447" y="0"/>
                    </a:moveTo>
                    <a:cubicBezTo>
                      <a:pt x="10113" y="0"/>
                      <a:pt x="9776" y="116"/>
                      <a:pt x="9506" y="365"/>
                    </a:cubicBezTo>
                    <a:lnTo>
                      <a:pt x="501" y="8378"/>
                    </a:lnTo>
                    <a:cubicBezTo>
                      <a:pt x="229" y="8602"/>
                      <a:pt x="48" y="8965"/>
                      <a:pt x="48" y="9374"/>
                    </a:cubicBezTo>
                    <a:cubicBezTo>
                      <a:pt x="1" y="9736"/>
                      <a:pt x="139" y="10098"/>
                      <a:pt x="410" y="10369"/>
                    </a:cubicBezTo>
                    <a:cubicBezTo>
                      <a:pt x="635" y="10641"/>
                      <a:pt x="906" y="10956"/>
                      <a:pt x="1178" y="11228"/>
                    </a:cubicBezTo>
                    <a:cubicBezTo>
                      <a:pt x="1406" y="11499"/>
                      <a:pt x="1768" y="11637"/>
                      <a:pt x="2173" y="11637"/>
                    </a:cubicBezTo>
                    <a:cubicBezTo>
                      <a:pt x="2536" y="11637"/>
                      <a:pt x="2898" y="11499"/>
                      <a:pt x="3169" y="11275"/>
                    </a:cubicBezTo>
                    <a:lnTo>
                      <a:pt x="11859" y="2947"/>
                    </a:lnTo>
                    <a:cubicBezTo>
                      <a:pt x="12178" y="2675"/>
                      <a:pt x="12312" y="2313"/>
                      <a:pt x="12312" y="1951"/>
                    </a:cubicBezTo>
                    <a:cubicBezTo>
                      <a:pt x="12312" y="1542"/>
                      <a:pt x="12178" y="1180"/>
                      <a:pt x="11906" y="908"/>
                    </a:cubicBezTo>
                    <a:cubicBezTo>
                      <a:pt x="11769" y="774"/>
                      <a:pt x="11635" y="637"/>
                      <a:pt x="11497" y="455"/>
                    </a:cubicBezTo>
                    <a:cubicBezTo>
                      <a:pt x="11229" y="161"/>
                      <a:pt x="10840" y="0"/>
                      <a:pt x="10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491434" y="416236"/>
                <a:ext cx="132902" cy="34647"/>
              </a:xfrm>
              <a:custGeom>
                <a:avLst/>
                <a:gdLst/>
                <a:ahLst/>
                <a:cxnLst/>
                <a:rect l="l" t="t" r="r" b="b"/>
                <a:pathLst>
                  <a:path w="14937" h="3894" extrusionOk="0">
                    <a:moveTo>
                      <a:pt x="1448" y="1"/>
                    </a:moveTo>
                    <a:cubicBezTo>
                      <a:pt x="681" y="1"/>
                      <a:pt x="0" y="635"/>
                      <a:pt x="0" y="1406"/>
                    </a:cubicBezTo>
                    <a:cubicBezTo>
                      <a:pt x="0" y="1768"/>
                      <a:pt x="47" y="2173"/>
                      <a:pt x="47" y="2536"/>
                    </a:cubicBezTo>
                    <a:cubicBezTo>
                      <a:pt x="47" y="3307"/>
                      <a:pt x="681" y="3893"/>
                      <a:pt x="1448" y="3893"/>
                    </a:cubicBezTo>
                    <a:lnTo>
                      <a:pt x="1496" y="3893"/>
                    </a:lnTo>
                    <a:lnTo>
                      <a:pt x="13535" y="3488"/>
                    </a:lnTo>
                    <a:cubicBezTo>
                      <a:pt x="14350" y="3488"/>
                      <a:pt x="14936" y="2807"/>
                      <a:pt x="14936" y="2039"/>
                    </a:cubicBezTo>
                    <a:cubicBezTo>
                      <a:pt x="14936" y="1811"/>
                      <a:pt x="14893" y="1630"/>
                      <a:pt x="14893" y="1406"/>
                    </a:cubicBezTo>
                    <a:cubicBezTo>
                      <a:pt x="14893" y="635"/>
                      <a:pt x="14259" y="1"/>
                      <a:pt x="13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8499095" y="456196"/>
                <a:ext cx="132902" cy="60343"/>
              </a:xfrm>
              <a:custGeom>
                <a:avLst/>
                <a:gdLst/>
                <a:ahLst/>
                <a:cxnLst/>
                <a:rect l="l" t="t" r="r" b="b"/>
                <a:pathLst>
                  <a:path w="14937" h="6782" extrusionOk="0">
                    <a:moveTo>
                      <a:pt x="13127" y="0"/>
                    </a:moveTo>
                    <a:cubicBezTo>
                      <a:pt x="13024" y="0"/>
                      <a:pt x="12917" y="12"/>
                      <a:pt x="12808" y="36"/>
                    </a:cubicBezTo>
                    <a:lnTo>
                      <a:pt x="1131" y="2933"/>
                    </a:lnTo>
                    <a:cubicBezTo>
                      <a:pt x="769" y="3023"/>
                      <a:pt x="454" y="3251"/>
                      <a:pt x="272" y="3613"/>
                    </a:cubicBezTo>
                    <a:cubicBezTo>
                      <a:pt x="44" y="3928"/>
                      <a:pt x="1" y="4290"/>
                      <a:pt x="91" y="4653"/>
                    </a:cubicBezTo>
                    <a:lnTo>
                      <a:pt x="363" y="5739"/>
                    </a:lnTo>
                    <a:cubicBezTo>
                      <a:pt x="497" y="6101"/>
                      <a:pt x="725" y="6420"/>
                      <a:pt x="1040" y="6601"/>
                    </a:cubicBezTo>
                    <a:cubicBezTo>
                      <a:pt x="1268" y="6735"/>
                      <a:pt x="1493" y="6782"/>
                      <a:pt x="1764" y="6782"/>
                    </a:cubicBezTo>
                    <a:cubicBezTo>
                      <a:pt x="1902" y="6782"/>
                      <a:pt x="2036" y="6782"/>
                      <a:pt x="2126" y="6735"/>
                    </a:cubicBezTo>
                    <a:lnTo>
                      <a:pt x="13713" y="3432"/>
                    </a:lnTo>
                    <a:cubicBezTo>
                      <a:pt x="14484" y="3251"/>
                      <a:pt x="14937" y="2437"/>
                      <a:pt x="14709" y="1665"/>
                    </a:cubicBezTo>
                    <a:lnTo>
                      <a:pt x="14575" y="1122"/>
                    </a:lnTo>
                    <a:cubicBezTo>
                      <a:pt x="14484" y="717"/>
                      <a:pt x="14213" y="398"/>
                      <a:pt x="13894" y="217"/>
                    </a:cubicBezTo>
                    <a:cubicBezTo>
                      <a:pt x="13664" y="84"/>
                      <a:pt x="13408" y="0"/>
                      <a:pt x="13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8786206" y="581581"/>
                <a:ext cx="49951" cy="132288"/>
              </a:xfrm>
              <a:custGeom>
                <a:avLst/>
                <a:gdLst/>
                <a:ahLst/>
                <a:cxnLst/>
                <a:rect l="l" t="t" r="r" b="b"/>
                <a:pathLst>
                  <a:path w="5614" h="14868" extrusionOk="0">
                    <a:moveTo>
                      <a:pt x="2188" y="1"/>
                    </a:moveTo>
                    <a:cubicBezTo>
                      <a:pt x="2109" y="1"/>
                      <a:pt x="2029" y="7"/>
                      <a:pt x="1949" y="22"/>
                    </a:cubicBezTo>
                    <a:cubicBezTo>
                      <a:pt x="1768" y="22"/>
                      <a:pt x="1540" y="65"/>
                      <a:pt x="1359" y="65"/>
                    </a:cubicBezTo>
                    <a:cubicBezTo>
                      <a:pt x="591" y="203"/>
                      <a:pt x="1" y="880"/>
                      <a:pt x="91" y="1695"/>
                    </a:cubicBezTo>
                    <a:lnTo>
                      <a:pt x="1587" y="13644"/>
                    </a:lnTo>
                    <a:cubicBezTo>
                      <a:pt x="1630" y="14006"/>
                      <a:pt x="1858" y="14324"/>
                      <a:pt x="2130" y="14596"/>
                    </a:cubicBezTo>
                    <a:cubicBezTo>
                      <a:pt x="2402" y="14777"/>
                      <a:pt x="2717" y="14867"/>
                      <a:pt x="3035" y="14867"/>
                    </a:cubicBezTo>
                    <a:lnTo>
                      <a:pt x="3216" y="14867"/>
                    </a:lnTo>
                    <a:cubicBezTo>
                      <a:pt x="3578" y="14820"/>
                      <a:pt x="3940" y="14777"/>
                      <a:pt x="4302" y="14686"/>
                    </a:cubicBezTo>
                    <a:cubicBezTo>
                      <a:pt x="5070" y="14596"/>
                      <a:pt x="5613" y="13825"/>
                      <a:pt x="5479" y="13057"/>
                    </a:cubicBezTo>
                    <a:lnTo>
                      <a:pt x="3578" y="1199"/>
                    </a:lnTo>
                    <a:cubicBezTo>
                      <a:pt x="3455" y="508"/>
                      <a:pt x="2862" y="1"/>
                      <a:pt x="2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8890911" y="521727"/>
                <a:ext cx="113577" cy="100711"/>
              </a:xfrm>
              <a:custGeom>
                <a:avLst/>
                <a:gdLst/>
                <a:ahLst/>
                <a:cxnLst/>
                <a:rect l="l" t="t" r="r" b="b"/>
                <a:pathLst>
                  <a:path w="12765" h="11319" extrusionOk="0">
                    <a:moveTo>
                      <a:pt x="2000" y="1"/>
                    </a:moveTo>
                    <a:cubicBezTo>
                      <a:pt x="1591" y="1"/>
                      <a:pt x="1190" y="186"/>
                      <a:pt x="906" y="546"/>
                    </a:cubicBezTo>
                    <a:cubicBezTo>
                      <a:pt x="772" y="684"/>
                      <a:pt x="634" y="865"/>
                      <a:pt x="500" y="999"/>
                    </a:cubicBezTo>
                    <a:cubicBezTo>
                      <a:pt x="1" y="1589"/>
                      <a:pt x="48" y="2494"/>
                      <a:pt x="634" y="2990"/>
                    </a:cubicBezTo>
                    <a:lnTo>
                      <a:pt x="9686" y="10956"/>
                    </a:lnTo>
                    <a:cubicBezTo>
                      <a:pt x="9958" y="11184"/>
                      <a:pt x="10277" y="11318"/>
                      <a:pt x="10639" y="11318"/>
                    </a:cubicBezTo>
                    <a:lnTo>
                      <a:pt x="10729" y="11318"/>
                    </a:lnTo>
                    <a:cubicBezTo>
                      <a:pt x="11091" y="11275"/>
                      <a:pt x="11453" y="11094"/>
                      <a:pt x="11678" y="10822"/>
                    </a:cubicBezTo>
                    <a:cubicBezTo>
                      <a:pt x="11949" y="10551"/>
                      <a:pt x="12178" y="10232"/>
                      <a:pt x="12402" y="9961"/>
                    </a:cubicBezTo>
                    <a:cubicBezTo>
                      <a:pt x="12674" y="9646"/>
                      <a:pt x="12764" y="9283"/>
                      <a:pt x="12721" y="8921"/>
                    </a:cubicBezTo>
                    <a:cubicBezTo>
                      <a:pt x="12674" y="8559"/>
                      <a:pt x="12493" y="8197"/>
                      <a:pt x="12221" y="7969"/>
                    </a:cubicBezTo>
                    <a:lnTo>
                      <a:pt x="2897" y="322"/>
                    </a:lnTo>
                    <a:cubicBezTo>
                      <a:pt x="2624" y="107"/>
                      <a:pt x="2310" y="1"/>
                      <a:pt x="20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8861532" y="549843"/>
                <a:ext cx="95435" cy="116504"/>
              </a:xfrm>
              <a:custGeom>
                <a:avLst/>
                <a:gdLst/>
                <a:ahLst/>
                <a:cxnLst/>
                <a:rect l="l" t="t" r="r" b="b"/>
                <a:pathLst>
                  <a:path w="10726" h="13094" extrusionOk="0">
                    <a:moveTo>
                      <a:pt x="2037" y="1"/>
                    </a:moveTo>
                    <a:cubicBezTo>
                      <a:pt x="1725" y="1"/>
                      <a:pt x="1397" y="95"/>
                      <a:pt x="1130" y="283"/>
                    </a:cubicBezTo>
                    <a:cubicBezTo>
                      <a:pt x="996" y="421"/>
                      <a:pt x="815" y="555"/>
                      <a:pt x="678" y="645"/>
                    </a:cubicBezTo>
                    <a:cubicBezTo>
                      <a:pt x="363" y="873"/>
                      <a:pt x="134" y="1188"/>
                      <a:pt x="91" y="1597"/>
                    </a:cubicBezTo>
                    <a:cubicBezTo>
                      <a:pt x="0" y="1959"/>
                      <a:pt x="91" y="2322"/>
                      <a:pt x="315" y="2637"/>
                    </a:cubicBezTo>
                    <a:lnTo>
                      <a:pt x="7195" y="12503"/>
                    </a:lnTo>
                    <a:cubicBezTo>
                      <a:pt x="7423" y="12822"/>
                      <a:pt x="7785" y="13047"/>
                      <a:pt x="8147" y="13094"/>
                    </a:cubicBezTo>
                    <a:lnTo>
                      <a:pt x="8372" y="13094"/>
                    </a:lnTo>
                    <a:cubicBezTo>
                      <a:pt x="8691" y="13094"/>
                      <a:pt x="8962" y="13047"/>
                      <a:pt x="9187" y="12866"/>
                    </a:cubicBezTo>
                    <a:cubicBezTo>
                      <a:pt x="9505" y="12641"/>
                      <a:pt x="9820" y="12413"/>
                      <a:pt x="10092" y="12188"/>
                    </a:cubicBezTo>
                    <a:cubicBezTo>
                      <a:pt x="10410" y="11960"/>
                      <a:pt x="10591" y="11645"/>
                      <a:pt x="10682" y="11283"/>
                    </a:cubicBezTo>
                    <a:cubicBezTo>
                      <a:pt x="10725" y="10874"/>
                      <a:pt x="10635" y="10512"/>
                      <a:pt x="10410" y="10197"/>
                    </a:cubicBezTo>
                    <a:lnTo>
                      <a:pt x="3169" y="602"/>
                    </a:lnTo>
                    <a:cubicBezTo>
                      <a:pt x="2941" y="283"/>
                      <a:pt x="2579" y="102"/>
                      <a:pt x="2216" y="11"/>
                    </a:cubicBezTo>
                    <a:cubicBezTo>
                      <a:pt x="2158" y="4"/>
                      <a:pt x="2098" y="1"/>
                      <a:pt x="2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8826093" y="570264"/>
                <a:ext cx="74490" cy="127492"/>
              </a:xfrm>
              <a:custGeom>
                <a:avLst/>
                <a:gdLst/>
                <a:ahLst/>
                <a:cxnLst/>
                <a:rect l="l" t="t" r="r" b="b"/>
                <a:pathLst>
                  <a:path w="8372" h="14329" extrusionOk="0">
                    <a:moveTo>
                      <a:pt x="2046" y="1"/>
                    </a:moveTo>
                    <a:cubicBezTo>
                      <a:pt x="1861" y="1"/>
                      <a:pt x="1672" y="38"/>
                      <a:pt x="1492" y="117"/>
                    </a:cubicBezTo>
                    <a:cubicBezTo>
                      <a:pt x="1311" y="208"/>
                      <a:pt x="1130" y="251"/>
                      <a:pt x="949" y="342"/>
                    </a:cubicBezTo>
                    <a:cubicBezTo>
                      <a:pt x="587" y="479"/>
                      <a:pt x="316" y="751"/>
                      <a:pt x="135" y="1066"/>
                    </a:cubicBezTo>
                    <a:cubicBezTo>
                      <a:pt x="1" y="1428"/>
                      <a:pt x="1" y="1837"/>
                      <a:pt x="135" y="2199"/>
                    </a:cubicBezTo>
                    <a:lnTo>
                      <a:pt x="4436" y="13424"/>
                    </a:lnTo>
                    <a:cubicBezTo>
                      <a:pt x="4570" y="13786"/>
                      <a:pt x="4842" y="14057"/>
                      <a:pt x="5204" y="14191"/>
                    </a:cubicBezTo>
                    <a:cubicBezTo>
                      <a:pt x="5385" y="14282"/>
                      <a:pt x="5566" y="14329"/>
                      <a:pt x="5794" y="14329"/>
                    </a:cubicBezTo>
                    <a:cubicBezTo>
                      <a:pt x="5928" y="14329"/>
                      <a:pt x="6109" y="14282"/>
                      <a:pt x="6290" y="14238"/>
                    </a:cubicBezTo>
                    <a:cubicBezTo>
                      <a:pt x="6652" y="14101"/>
                      <a:pt x="6971" y="13967"/>
                      <a:pt x="7333" y="13829"/>
                    </a:cubicBezTo>
                    <a:cubicBezTo>
                      <a:pt x="8057" y="13514"/>
                      <a:pt x="8372" y="12653"/>
                      <a:pt x="8100" y="11928"/>
                    </a:cubicBezTo>
                    <a:lnTo>
                      <a:pt x="3350" y="885"/>
                    </a:lnTo>
                    <a:cubicBezTo>
                      <a:pt x="3146" y="341"/>
                      <a:pt x="2608" y="1"/>
                      <a:pt x="2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8733471" y="582471"/>
                <a:ext cx="44310" cy="132591"/>
              </a:xfrm>
              <a:custGeom>
                <a:avLst/>
                <a:gdLst/>
                <a:ahLst/>
                <a:cxnLst/>
                <a:rect l="l" t="t" r="r" b="b"/>
                <a:pathLst>
                  <a:path w="4980" h="14902" extrusionOk="0">
                    <a:moveTo>
                      <a:pt x="2872" y="0"/>
                    </a:moveTo>
                    <a:cubicBezTo>
                      <a:pt x="2547" y="0"/>
                      <a:pt x="2253" y="95"/>
                      <a:pt x="1992" y="284"/>
                    </a:cubicBezTo>
                    <a:cubicBezTo>
                      <a:pt x="1720" y="556"/>
                      <a:pt x="1539" y="871"/>
                      <a:pt x="1492" y="1233"/>
                    </a:cubicBezTo>
                    <a:lnTo>
                      <a:pt x="91" y="13229"/>
                    </a:lnTo>
                    <a:cubicBezTo>
                      <a:pt x="1" y="13996"/>
                      <a:pt x="544" y="14720"/>
                      <a:pt x="1311" y="14811"/>
                    </a:cubicBezTo>
                    <a:cubicBezTo>
                      <a:pt x="1720" y="14858"/>
                      <a:pt x="2083" y="14858"/>
                      <a:pt x="2445" y="14901"/>
                    </a:cubicBezTo>
                    <a:lnTo>
                      <a:pt x="2579" y="14901"/>
                    </a:lnTo>
                    <a:cubicBezTo>
                      <a:pt x="2897" y="14901"/>
                      <a:pt x="3212" y="14811"/>
                      <a:pt x="3484" y="14586"/>
                    </a:cubicBezTo>
                    <a:cubicBezTo>
                      <a:pt x="3755" y="14315"/>
                      <a:pt x="3936" y="13996"/>
                      <a:pt x="3984" y="13591"/>
                    </a:cubicBezTo>
                    <a:lnTo>
                      <a:pt x="4979" y="1595"/>
                    </a:lnTo>
                    <a:cubicBezTo>
                      <a:pt x="4979" y="1233"/>
                      <a:pt x="4889" y="871"/>
                      <a:pt x="4617" y="556"/>
                    </a:cubicBezTo>
                    <a:cubicBezTo>
                      <a:pt x="4389" y="284"/>
                      <a:pt x="4027" y="103"/>
                      <a:pt x="3665" y="56"/>
                    </a:cubicBezTo>
                    <a:cubicBezTo>
                      <a:pt x="3484" y="56"/>
                      <a:pt x="3259" y="12"/>
                      <a:pt x="3078" y="12"/>
                    </a:cubicBezTo>
                    <a:cubicBezTo>
                      <a:pt x="3008" y="4"/>
                      <a:pt x="2940"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8914685" y="487604"/>
                <a:ext cx="125241" cy="79677"/>
              </a:xfrm>
              <a:custGeom>
                <a:avLst/>
                <a:gdLst/>
                <a:ahLst/>
                <a:cxnLst/>
                <a:rect l="l" t="t" r="r" b="b"/>
                <a:pathLst>
                  <a:path w="14076" h="8955" extrusionOk="0">
                    <a:moveTo>
                      <a:pt x="1723" y="1"/>
                    </a:moveTo>
                    <a:cubicBezTo>
                      <a:pt x="1572" y="1"/>
                      <a:pt x="1420" y="26"/>
                      <a:pt x="1268" y="83"/>
                    </a:cubicBezTo>
                    <a:cubicBezTo>
                      <a:pt x="906" y="217"/>
                      <a:pt x="635" y="489"/>
                      <a:pt x="453" y="851"/>
                    </a:cubicBezTo>
                    <a:cubicBezTo>
                      <a:pt x="363" y="1032"/>
                      <a:pt x="272" y="1170"/>
                      <a:pt x="182" y="1351"/>
                    </a:cubicBezTo>
                    <a:cubicBezTo>
                      <a:pt x="1" y="1713"/>
                      <a:pt x="1" y="2075"/>
                      <a:pt x="91" y="2437"/>
                    </a:cubicBezTo>
                    <a:cubicBezTo>
                      <a:pt x="225" y="2799"/>
                      <a:pt x="453" y="3114"/>
                      <a:pt x="816" y="3295"/>
                    </a:cubicBezTo>
                    <a:lnTo>
                      <a:pt x="11497" y="8817"/>
                    </a:lnTo>
                    <a:cubicBezTo>
                      <a:pt x="11722" y="8907"/>
                      <a:pt x="11950" y="8954"/>
                      <a:pt x="12131" y="8954"/>
                    </a:cubicBezTo>
                    <a:cubicBezTo>
                      <a:pt x="12674" y="8954"/>
                      <a:pt x="13170" y="8683"/>
                      <a:pt x="13398" y="8183"/>
                    </a:cubicBezTo>
                    <a:cubicBezTo>
                      <a:pt x="13579" y="7868"/>
                      <a:pt x="13760" y="7550"/>
                      <a:pt x="13894" y="7188"/>
                    </a:cubicBezTo>
                    <a:cubicBezTo>
                      <a:pt x="14075" y="6873"/>
                      <a:pt x="14075" y="6463"/>
                      <a:pt x="13985" y="6101"/>
                    </a:cubicBezTo>
                    <a:cubicBezTo>
                      <a:pt x="13851" y="5739"/>
                      <a:pt x="13579" y="5468"/>
                      <a:pt x="13217" y="5287"/>
                    </a:cubicBezTo>
                    <a:lnTo>
                      <a:pt x="2354" y="127"/>
                    </a:lnTo>
                    <a:cubicBezTo>
                      <a:pt x="2144" y="49"/>
                      <a:pt x="1934" y="1"/>
                      <a:pt x="1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8606220" y="256381"/>
                <a:ext cx="345107" cy="345107"/>
              </a:xfrm>
              <a:custGeom>
                <a:avLst/>
                <a:gdLst/>
                <a:ahLst/>
                <a:cxnLst/>
                <a:rect l="l" t="t" r="r" b="b"/>
                <a:pathLst>
                  <a:path w="38787" h="38787" extrusionOk="0">
                    <a:moveTo>
                      <a:pt x="19415" y="0"/>
                    </a:moveTo>
                    <a:cubicBezTo>
                      <a:pt x="8690" y="0"/>
                      <a:pt x="0" y="8690"/>
                      <a:pt x="0" y="19372"/>
                    </a:cubicBezTo>
                    <a:cubicBezTo>
                      <a:pt x="0" y="30097"/>
                      <a:pt x="8690" y="38787"/>
                      <a:pt x="19415" y="38787"/>
                    </a:cubicBezTo>
                    <a:cubicBezTo>
                      <a:pt x="30097" y="38787"/>
                      <a:pt x="38787" y="30097"/>
                      <a:pt x="38787" y="19372"/>
                    </a:cubicBezTo>
                    <a:cubicBezTo>
                      <a:pt x="38787" y="8690"/>
                      <a:pt x="30097" y="0"/>
                      <a:pt x="19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 name="Google Shape;105;p3"/>
          <p:cNvSpPr txBox="1">
            <a:spLocks noGrp="1"/>
          </p:cNvSpPr>
          <p:nvPr>
            <p:ph type="title"/>
          </p:nvPr>
        </p:nvSpPr>
        <p:spPr>
          <a:xfrm>
            <a:off x="1062500" y="2971175"/>
            <a:ext cx="4817100" cy="8418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3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6" name="Google Shape;106;p3"/>
          <p:cNvSpPr txBox="1">
            <a:spLocks noGrp="1"/>
          </p:cNvSpPr>
          <p:nvPr>
            <p:ph type="title" idx="2" hasCustomPrompt="1"/>
          </p:nvPr>
        </p:nvSpPr>
        <p:spPr>
          <a:xfrm>
            <a:off x="1062500" y="1815288"/>
            <a:ext cx="2100300" cy="13845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9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 name="Google Shape;107;p3"/>
          <p:cNvSpPr txBox="1">
            <a:spLocks noGrp="1"/>
          </p:cNvSpPr>
          <p:nvPr>
            <p:ph type="subTitle" idx="1"/>
          </p:nvPr>
        </p:nvSpPr>
        <p:spPr>
          <a:xfrm>
            <a:off x="1062500" y="3723900"/>
            <a:ext cx="48171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Schibsted Grotesk Medium"/>
                <a:ea typeface="Schibsted Grotesk Medium"/>
                <a:cs typeface="Schibsted Grotesk Medium"/>
                <a:sym typeface="Schibsted Grotesk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med">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1052304"/>
      </p:ext>
    </p:extLst>
  </p:cSld>
  <p:clrMapOvr>
    <a:masterClrMapping/>
  </p:clrMapOvr>
  <p:transition spd="med">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5012958"/>
      </p:ext>
    </p:extLst>
  </p:cSld>
  <p:clrMapOvr>
    <a:masterClrMapping/>
  </p:clrMapOvr>
  <p:transition spd="med">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12078603"/>
      </p:ext>
    </p:extLst>
  </p:cSld>
  <p:clrMapOvr>
    <a:masterClrMapping/>
  </p:clrMapOvr>
  <p:transition spd="med">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9657117"/>
      </p:ext>
    </p:extLst>
  </p:cSld>
  <p:clrMapOvr>
    <a:masterClrMapping/>
  </p:clrMapOvr>
  <p:transition spd="med">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85746073"/>
      </p:ext>
    </p:extLst>
  </p:cSld>
  <p:clrMapOvr>
    <a:masterClrMapping/>
  </p:clrMapOvr>
  <p:transition spd="med">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2684480"/>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grpSp>
        <p:nvGrpSpPr>
          <p:cNvPr id="109" name="Google Shape;109;p4"/>
          <p:cNvGrpSpPr/>
          <p:nvPr/>
        </p:nvGrpSpPr>
        <p:grpSpPr>
          <a:xfrm>
            <a:off x="223" y="-10515"/>
            <a:ext cx="9146652" cy="5168790"/>
            <a:chOff x="223" y="-10515"/>
            <a:chExt cx="9146652" cy="5168790"/>
          </a:xfrm>
        </p:grpSpPr>
        <p:sp>
          <p:nvSpPr>
            <p:cNvPr id="110" name="Google Shape;110;p4"/>
            <p:cNvSpPr/>
            <p:nvPr/>
          </p:nvSpPr>
          <p:spPr>
            <a:xfrm rot="10800000">
              <a:off x="6951435" y="-10515"/>
              <a:ext cx="2195440" cy="1162177"/>
            </a:xfrm>
            <a:custGeom>
              <a:avLst/>
              <a:gdLst/>
              <a:ahLst/>
              <a:cxnLst/>
              <a:rect l="l" t="t" r="r" b="b"/>
              <a:pathLst>
                <a:path w="44977" h="23809" extrusionOk="0">
                  <a:moveTo>
                    <a:pt x="1" y="0"/>
                  </a:moveTo>
                  <a:lnTo>
                    <a:pt x="1" y="23809"/>
                  </a:lnTo>
                  <a:lnTo>
                    <a:pt x="44976" y="23809"/>
                  </a:lnTo>
                  <a:cubicBezTo>
                    <a:pt x="41589" y="17071"/>
                    <a:pt x="35270" y="11632"/>
                    <a:pt x="28241" y="9667"/>
                  </a:cubicBezTo>
                  <a:cubicBezTo>
                    <a:pt x="19705" y="7280"/>
                    <a:pt x="7070" y="6025"/>
                    <a:pt x="1" y="0"/>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10800000">
              <a:off x="223" y="4731045"/>
              <a:ext cx="2225252" cy="427230"/>
            </a:xfrm>
            <a:custGeom>
              <a:avLst/>
              <a:gdLst/>
              <a:ahLst/>
              <a:cxnLst/>
              <a:rect l="l" t="t" r="r" b="b"/>
              <a:pathLst>
                <a:path w="90439" h="51458" extrusionOk="0">
                  <a:moveTo>
                    <a:pt x="7604" y="0"/>
                  </a:moveTo>
                  <a:cubicBezTo>
                    <a:pt x="2785" y="6160"/>
                    <a:pt x="1" y="13442"/>
                    <a:pt x="1663" y="21795"/>
                  </a:cubicBezTo>
                  <a:cubicBezTo>
                    <a:pt x="4753" y="38825"/>
                    <a:pt x="20227" y="44452"/>
                    <a:pt x="35141" y="44452"/>
                  </a:cubicBezTo>
                  <a:cubicBezTo>
                    <a:pt x="38044" y="44452"/>
                    <a:pt x="40927" y="44239"/>
                    <a:pt x="43693" y="43855"/>
                  </a:cubicBezTo>
                  <a:cubicBezTo>
                    <a:pt x="47156" y="43441"/>
                    <a:pt x="51206" y="43179"/>
                    <a:pt x="55520" y="43179"/>
                  </a:cubicBezTo>
                  <a:cubicBezTo>
                    <a:pt x="67418" y="43179"/>
                    <a:pt x="81322" y="45170"/>
                    <a:pt x="90439" y="51458"/>
                  </a:cubicBezTo>
                  <a:lnTo>
                    <a:pt x="90439" y="0"/>
                  </a:ln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3" name="Google Shape;113;p4"/>
          <p:cNvSpPr txBox="1">
            <a:spLocks noGrp="1"/>
          </p:cNvSpPr>
          <p:nvPr>
            <p:ph type="body" idx="1"/>
          </p:nvPr>
        </p:nvSpPr>
        <p:spPr>
          <a:xfrm>
            <a:off x="720000" y="1139551"/>
            <a:ext cx="7704000" cy="371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114" name="Google Shape;114;p4"/>
          <p:cNvGrpSpPr/>
          <p:nvPr/>
        </p:nvGrpSpPr>
        <p:grpSpPr>
          <a:xfrm>
            <a:off x="94617" y="4216700"/>
            <a:ext cx="474383" cy="941563"/>
            <a:chOff x="94617" y="4216700"/>
            <a:chExt cx="474383" cy="941563"/>
          </a:xfrm>
        </p:grpSpPr>
        <p:sp>
          <p:nvSpPr>
            <p:cNvPr id="115" name="Google Shape;115;p4"/>
            <p:cNvSpPr/>
            <p:nvPr/>
          </p:nvSpPr>
          <p:spPr>
            <a:xfrm flipH="1">
              <a:off x="314908" y="4714755"/>
              <a:ext cx="146742" cy="443508"/>
            </a:xfrm>
            <a:custGeom>
              <a:avLst/>
              <a:gdLst/>
              <a:ahLst/>
              <a:cxnLst/>
              <a:rect l="l" t="t" r="r" b="b"/>
              <a:pathLst>
                <a:path w="5632" h="17022" extrusionOk="0">
                  <a:moveTo>
                    <a:pt x="5051" y="0"/>
                  </a:moveTo>
                  <a:cubicBezTo>
                    <a:pt x="4757" y="0"/>
                    <a:pt x="4458" y="192"/>
                    <a:pt x="4458" y="575"/>
                  </a:cubicBezTo>
                  <a:cubicBezTo>
                    <a:pt x="4313" y="6087"/>
                    <a:pt x="2684" y="11644"/>
                    <a:pt x="192" y="16481"/>
                  </a:cubicBezTo>
                  <a:cubicBezTo>
                    <a:pt x="1" y="16842"/>
                    <a:pt x="168" y="17022"/>
                    <a:pt x="426" y="17022"/>
                  </a:cubicBezTo>
                  <a:cubicBezTo>
                    <a:pt x="684" y="17022"/>
                    <a:pt x="1032" y="16842"/>
                    <a:pt x="1200" y="16481"/>
                  </a:cubicBezTo>
                  <a:cubicBezTo>
                    <a:pt x="3788" y="11499"/>
                    <a:pt x="5512" y="6278"/>
                    <a:pt x="5608" y="575"/>
                  </a:cubicBezTo>
                  <a:cubicBezTo>
                    <a:pt x="5631" y="192"/>
                    <a:pt x="5344" y="0"/>
                    <a:pt x="5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flipH="1">
              <a:off x="373456" y="4235382"/>
              <a:ext cx="155600" cy="381680"/>
            </a:xfrm>
            <a:custGeom>
              <a:avLst/>
              <a:gdLst/>
              <a:ahLst/>
              <a:cxnLst/>
              <a:rect l="l" t="t" r="r" b="b"/>
              <a:pathLst>
                <a:path w="5972" h="14649" extrusionOk="0">
                  <a:moveTo>
                    <a:pt x="913" y="0"/>
                  </a:moveTo>
                  <a:cubicBezTo>
                    <a:pt x="434" y="0"/>
                    <a:pt x="1" y="433"/>
                    <a:pt x="1" y="912"/>
                  </a:cubicBezTo>
                  <a:cubicBezTo>
                    <a:pt x="1" y="1438"/>
                    <a:pt x="434" y="1871"/>
                    <a:pt x="913" y="1871"/>
                  </a:cubicBezTo>
                  <a:cubicBezTo>
                    <a:pt x="2684" y="5941"/>
                    <a:pt x="4504" y="10016"/>
                    <a:pt x="5367" y="14423"/>
                  </a:cubicBezTo>
                  <a:cubicBezTo>
                    <a:pt x="5387" y="14580"/>
                    <a:pt x="5495" y="14648"/>
                    <a:pt x="5612" y="14648"/>
                  </a:cubicBezTo>
                  <a:cubicBezTo>
                    <a:pt x="5782" y="14648"/>
                    <a:pt x="5971" y="14505"/>
                    <a:pt x="5942" y="14278"/>
                  </a:cubicBezTo>
                  <a:cubicBezTo>
                    <a:pt x="5079" y="9870"/>
                    <a:pt x="3259" y="5750"/>
                    <a:pt x="1488" y="1629"/>
                  </a:cubicBezTo>
                  <a:cubicBezTo>
                    <a:pt x="1725" y="1487"/>
                    <a:pt x="1871" y="1200"/>
                    <a:pt x="1871" y="912"/>
                  </a:cubicBezTo>
                  <a:cubicBezTo>
                    <a:pt x="1871" y="433"/>
                    <a:pt x="1438" y="0"/>
                    <a:pt x="9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flipH="1">
              <a:off x="307427" y="4216700"/>
              <a:ext cx="68030" cy="335771"/>
            </a:xfrm>
            <a:custGeom>
              <a:avLst/>
              <a:gdLst/>
              <a:ahLst/>
              <a:cxnLst/>
              <a:rect l="l" t="t" r="r" b="b"/>
              <a:pathLst>
                <a:path w="2611" h="12887" extrusionOk="0">
                  <a:moveTo>
                    <a:pt x="1292" y="0"/>
                  </a:moveTo>
                  <a:cubicBezTo>
                    <a:pt x="47" y="0"/>
                    <a:pt x="1" y="1821"/>
                    <a:pt x="1101" y="1963"/>
                  </a:cubicBezTo>
                  <a:cubicBezTo>
                    <a:pt x="1292" y="5508"/>
                    <a:pt x="1630" y="9054"/>
                    <a:pt x="2013" y="12599"/>
                  </a:cubicBezTo>
                  <a:cubicBezTo>
                    <a:pt x="2036" y="12791"/>
                    <a:pt x="2191" y="12887"/>
                    <a:pt x="2335" y="12887"/>
                  </a:cubicBezTo>
                  <a:cubicBezTo>
                    <a:pt x="2479" y="12887"/>
                    <a:pt x="2611" y="12791"/>
                    <a:pt x="2588" y="12599"/>
                  </a:cubicBezTo>
                  <a:cubicBezTo>
                    <a:pt x="2204" y="9054"/>
                    <a:pt x="1867" y="5508"/>
                    <a:pt x="1725" y="1917"/>
                  </a:cubicBezTo>
                  <a:cubicBezTo>
                    <a:pt x="2588" y="1534"/>
                    <a:pt x="2442" y="0"/>
                    <a:pt x="1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flipH="1">
              <a:off x="163209" y="4219201"/>
              <a:ext cx="120504" cy="373212"/>
            </a:xfrm>
            <a:custGeom>
              <a:avLst/>
              <a:gdLst/>
              <a:ahLst/>
              <a:cxnLst/>
              <a:rect l="l" t="t" r="r" b="b"/>
              <a:pathLst>
                <a:path w="4625" h="14324" extrusionOk="0">
                  <a:moveTo>
                    <a:pt x="3041" y="0"/>
                  </a:moveTo>
                  <a:cubicBezTo>
                    <a:pt x="1750" y="0"/>
                    <a:pt x="1462" y="1629"/>
                    <a:pt x="2275" y="2250"/>
                  </a:cubicBezTo>
                  <a:cubicBezTo>
                    <a:pt x="887" y="6037"/>
                    <a:pt x="263" y="10012"/>
                    <a:pt x="25" y="14036"/>
                  </a:cubicBezTo>
                  <a:cubicBezTo>
                    <a:pt x="0" y="14228"/>
                    <a:pt x="144" y="14324"/>
                    <a:pt x="294" y="14324"/>
                  </a:cubicBezTo>
                  <a:cubicBezTo>
                    <a:pt x="444" y="14324"/>
                    <a:pt x="600" y="14228"/>
                    <a:pt x="600" y="14036"/>
                  </a:cubicBezTo>
                  <a:cubicBezTo>
                    <a:pt x="838" y="10108"/>
                    <a:pt x="1462" y="6179"/>
                    <a:pt x="2850" y="2492"/>
                  </a:cubicBezTo>
                  <a:lnTo>
                    <a:pt x="3041" y="2492"/>
                  </a:lnTo>
                  <a:cubicBezTo>
                    <a:pt x="4624" y="2492"/>
                    <a:pt x="4624" y="0"/>
                    <a:pt x="3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flipH="1">
              <a:off x="94617" y="4352346"/>
              <a:ext cx="474383" cy="302499"/>
            </a:xfrm>
            <a:custGeom>
              <a:avLst/>
              <a:gdLst/>
              <a:ahLst/>
              <a:cxnLst/>
              <a:rect l="l" t="t" r="r" b="b"/>
              <a:pathLst>
                <a:path w="18207" h="11610" extrusionOk="0">
                  <a:moveTo>
                    <a:pt x="14552" y="1"/>
                  </a:moveTo>
                  <a:cubicBezTo>
                    <a:pt x="14294" y="1"/>
                    <a:pt x="14027" y="36"/>
                    <a:pt x="13753" y="111"/>
                  </a:cubicBezTo>
                  <a:cubicBezTo>
                    <a:pt x="11645" y="735"/>
                    <a:pt x="11020" y="2890"/>
                    <a:pt x="10733" y="4710"/>
                  </a:cubicBezTo>
                  <a:cubicBezTo>
                    <a:pt x="10733" y="3177"/>
                    <a:pt x="10253" y="877"/>
                    <a:pt x="8578" y="256"/>
                  </a:cubicBezTo>
                  <a:cubicBezTo>
                    <a:pt x="8301" y="160"/>
                    <a:pt x="8056" y="116"/>
                    <a:pt x="7839" y="116"/>
                  </a:cubicBezTo>
                  <a:cubicBezTo>
                    <a:pt x="5998" y="116"/>
                    <a:pt x="6219" y="3292"/>
                    <a:pt x="6133" y="4664"/>
                  </a:cubicBezTo>
                  <a:cubicBezTo>
                    <a:pt x="5462" y="3447"/>
                    <a:pt x="3975" y="2059"/>
                    <a:pt x="2605" y="2059"/>
                  </a:cubicBezTo>
                  <a:cubicBezTo>
                    <a:pt x="1926" y="2059"/>
                    <a:pt x="1275" y="2400"/>
                    <a:pt x="767" y="3273"/>
                  </a:cubicBezTo>
                  <a:cubicBezTo>
                    <a:pt x="0" y="4518"/>
                    <a:pt x="480" y="6339"/>
                    <a:pt x="913" y="7585"/>
                  </a:cubicBezTo>
                  <a:cubicBezTo>
                    <a:pt x="1534" y="9455"/>
                    <a:pt x="2733" y="10413"/>
                    <a:pt x="4266" y="11609"/>
                  </a:cubicBezTo>
                  <a:lnTo>
                    <a:pt x="13657" y="11609"/>
                  </a:lnTo>
                  <a:cubicBezTo>
                    <a:pt x="16148" y="9693"/>
                    <a:pt x="18207" y="6389"/>
                    <a:pt x="17777" y="3273"/>
                  </a:cubicBezTo>
                  <a:cubicBezTo>
                    <a:pt x="17567" y="1566"/>
                    <a:pt x="16273" y="1"/>
                    <a:pt x="14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flipH="1">
              <a:off x="163217" y="4540546"/>
              <a:ext cx="329596" cy="201457"/>
            </a:xfrm>
            <a:custGeom>
              <a:avLst/>
              <a:gdLst/>
              <a:ahLst/>
              <a:cxnLst/>
              <a:rect l="l" t="t" r="r" b="b"/>
              <a:pathLst>
                <a:path w="12650" h="7732" extrusionOk="0">
                  <a:moveTo>
                    <a:pt x="7832" y="1"/>
                  </a:moveTo>
                  <a:cubicBezTo>
                    <a:pt x="6797" y="1"/>
                    <a:pt x="6065" y="1846"/>
                    <a:pt x="5796" y="2520"/>
                  </a:cubicBezTo>
                  <a:cubicBezTo>
                    <a:pt x="5509" y="1895"/>
                    <a:pt x="5221" y="220"/>
                    <a:pt x="4313" y="74"/>
                  </a:cubicBezTo>
                  <a:cubicBezTo>
                    <a:pt x="4199" y="43"/>
                    <a:pt x="4095" y="28"/>
                    <a:pt x="4000" y="28"/>
                  </a:cubicBezTo>
                  <a:cubicBezTo>
                    <a:pt x="2945" y="28"/>
                    <a:pt x="3075" y="1858"/>
                    <a:pt x="3163" y="2520"/>
                  </a:cubicBezTo>
                  <a:cubicBezTo>
                    <a:pt x="2620" y="2085"/>
                    <a:pt x="1707" y="1558"/>
                    <a:pt x="1001" y="1558"/>
                  </a:cubicBezTo>
                  <a:cubicBezTo>
                    <a:pt x="461" y="1558"/>
                    <a:pt x="42" y="1866"/>
                    <a:pt x="1" y="2757"/>
                  </a:cubicBezTo>
                  <a:cubicBezTo>
                    <a:pt x="1" y="4195"/>
                    <a:pt x="1676" y="6303"/>
                    <a:pt x="2876" y="7023"/>
                  </a:cubicBezTo>
                  <a:cubicBezTo>
                    <a:pt x="3468" y="7410"/>
                    <a:pt x="4882" y="7732"/>
                    <a:pt x="6415" y="7732"/>
                  </a:cubicBezTo>
                  <a:cubicBezTo>
                    <a:pt x="8106" y="7732"/>
                    <a:pt x="9941" y="7339"/>
                    <a:pt x="10971" y="6207"/>
                  </a:cubicBezTo>
                  <a:cubicBezTo>
                    <a:pt x="11883" y="5203"/>
                    <a:pt x="12649" y="2999"/>
                    <a:pt x="12075" y="1657"/>
                  </a:cubicBezTo>
                  <a:cubicBezTo>
                    <a:pt x="11799" y="1079"/>
                    <a:pt x="11468" y="857"/>
                    <a:pt x="11125" y="857"/>
                  </a:cubicBezTo>
                  <a:cubicBezTo>
                    <a:pt x="10275" y="857"/>
                    <a:pt x="9350" y="2220"/>
                    <a:pt x="9008" y="2903"/>
                  </a:cubicBezTo>
                  <a:cubicBezTo>
                    <a:pt x="8767" y="2182"/>
                    <a:pt x="8912" y="220"/>
                    <a:pt x="8050" y="28"/>
                  </a:cubicBezTo>
                  <a:cubicBezTo>
                    <a:pt x="7976" y="10"/>
                    <a:pt x="7903" y="1"/>
                    <a:pt x="7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4"/>
          <p:cNvGrpSpPr/>
          <p:nvPr/>
        </p:nvGrpSpPr>
        <p:grpSpPr>
          <a:xfrm>
            <a:off x="7801894" y="134579"/>
            <a:ext cx="1233336" cy="651336"/>
            <a:chOff x="7801894" y="134579"/>
            <a:chExt cx="1233336" cy="651336"/>
          </a:xfrm>
        </p:grpSpPr>
        <p:grpSp>
          <p:nvGrpSpPr>
            <p:cNvPr id="122" name="Google Shape;122;p4"/>
            <p:cNvGrpSpPr/>
            <p:nvPr/>
          </p:nvGrpSpPr>
          <p:grpSpPr>
            <a:xfrm>
              <a:off x="7801894" y="134579"/>
              <a:ext cx="690370" cy="371677"/>
              <a:chOff x="7750150" y="828500"/>
              <a:chExt cx="1617550" cy="871050"/>
            </a:xfrm>
          </p:grpSpPr>
          <p:sp>
            <p:nvSpPr>
              <p:cNvPr id="123" name="Google Shape;123;p4"/>
              <p:cNvSpPr/>
              <p:nvPr/>
            </p:nvSpPr>
            <p:spPr>
              <a:xfrm>
                <a:off x="7750150" y="828500"/>
                <a:ext cx="1617550" cy="871050"/>
              </a:xfrm>
              <a:custGeom>
                <a:avLst/>
                <a:gdLst/>
                <a:ahLst/>
                <a:cxnLst/>
                <a:rect l="l" t="t" r="r" b="b"/>
                <a:pathLst>
                  <a:path w="64702" h="34842" extrusionOk="0">
                    <a:moveTo>
                      <a:pt x="47114" y="0"/>
                    </a:moveTo>
                    <a:cubicBezTo>
                      <a:pt x="42380" y="0"/>
                      <a:pt x="38319" y="3183"/>
                      <a:pt x="36685" y="7622"/>
                    </a:cubicBezTo>
                    <a:cubicBezTo>
                      <a:pt x="35639" y="6617"/>
                      <a:pt x="34299" y="5987"/>
                      <a:pt x="32792" y="5987"/>
                    </a:cubicBezTo>
                    <a:cubicBezTo>
                      <a:pt x="30319" y="5987"/>
                      <a:pt x="28226" y="7662"/>
                      <a:pt x="27472" y="10007"/>
                    </a:cubicBezTo>
                    <a:cubicBezTo>
                      <a:pt x="26594" y="9672"/>
                      <a:pt x="25673" y="9505"/>
                      <a:pt x="24668" y="9505"/>
                    </a:cubicBezTo>
                    <a:cubicBezTo>
                      <a:pt x="20983" y="9505"/>
                      <a:pt x="17840" y="12185"/>
                      <a:pt x="16879" y="15830"/>
                    </a:cubicBezTo>
                    <a:cubicBezTo>
                      <a:pt x="16165" y="15619"/>
                      <a:pt x="15455" y="15495"/>
                      <a:pt x="14701" y="15495"/>
                    </a:cubicBezTo>
                    <a:cubicBezTo>
                      <a:pt x="12061" y="15495"/>
                      <a:pt x="9716" y="17002"/>
                      <a:pt x="8460" y="19304"/>
                    </a:cubicBezTo>
                    <a:cubicBezTo>
                      <a:pt x="7622" y="18677"/>
                      <a:pt x="6577" y="18299"/>
                      <a:pt x="5445" y="18299"/>
                    </a:cubicBezTo>
                    <a:cubicBezTo>
                      <a:pt x="2430" y="18299"/>
                      <a:pt x="1" y="20939"/>
                      <a:pt x="1" y="24205"/>
                    </a:cubicBezTo>
                    <a:cubicBezTo>
                      <a:pt x="1" y="27471"/>
                      <a:pt x="2430" y="30108"/>
                      <a:pt x="5445" y="30108"/>
                    </a:cubicBezTo>
                    <a:cubicBezTo>
                      <a:pt x="6952" y="30108"/>
                      <a:pt x="8252" y="29481"/>
                      <a:pt x="9257" y="28433"/>
                    </a:cubicBezTo>
                    <a:cubicBezTo>
                      <a:pt x="10597" y="30068"/>
                      <a:pt x="12524" y="31113"/>
                      <a:pt x="14701" y="31113"/>
                    </a:cubicBezTo>
                    <a:cubicBezTo>
                      <a:pt x="16962" y="31113"/>
                      <a:pt x="19013" y="29984"/>
                      <a:pt x="20313" y="28181"/>
                    </a:cubicBezTo>
                    <a:cubicBezTo>
                      <a:pt x="21358" y="31156"/>
                      <a:pt x="23998" y="33250"/>
                      <a:pt x="27097" y="33250"/>
                    </a:cubicBezTo>
                    <a:cubicBezTo>
                      <a:pt x="29693" y="33250"/>
                      <a:pt x="31954" y="31826"/>
                      <a:pt x="33211" y="29649"/>
                    </a:cubicBezTo>
                    <a:cubicBezTo>
                      <a:pt x="34216" y="32664"/>
                      <a:pt x="36896" y="34842"/>
                      <a:pt x="40035" y="34842"/>
                    </a:cubicBezTo>
                    <a:cubicBezTo>
                      <a:pt x="41375" y="34842"/>
                      <a:pt x="42591" y="34423"/>
                      <a:pt x="43680" y="33793"/>
                    </a:cubicBezTo>
                    <a:cubicBezTo>
                      <a:pt x="44725" y="34423"/>
                      <a:pt x="45981" y="34842"/>
                      <a:pt x="47281" y="34842"/>
                    </a:cubicBezTo>
                    <a:cubicBezTo>
                      <a:pt x="50001" y="34842"/>
                      <a:pt x="52390" y="33207"/>
                      <a:pt x="53646" y="30778"/>
                    </a:cubicBezTo>
                    <a:cubicBezTo>
                      <a:pt x="54356" y="30989"/>
                      <a:pt x="55110" y="31113"/>
                      <a:pt x="55908" y="31113"/>
                    </a:cubicBezTo>
                    <a:cubicBezTo>
                      <a:pt x="60765" y="31113"/>
                      <a:pt x="64702" y="26841"/>
                      <a:pt x="64702" y="21609"/>
                    </a:cubicBezTo>
                    <a:cubicBezTo>
                      <a:pt x="64702" y="17253"/>
                      <a:pt x="62022" y="13608"/>
                      <a:pt x="58293" y="12479"/>
                    </a:cubicBezTo>
                    <a:cubicBezTo>
                      <a:pt x="58293" y="12352"/>
                      <a:pt x="58336" y="12228"/>
                      <a:pt x="58336" y="12101"/>
                    </a:cubicBezTo>
                    <a:cubicBezTo>
                      <a:pt x="58336" y="5401"/>
                      <a:pt x="53311" y="0"/>
                      <a:pt x="47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7750150" y="1328925"/>
                <a:ext cx="1617550" cy="370625"/>
              </a:xfrm>
              <a:custGeom>
                <a:avLst/>
                <a:gdLst/>
                <a:ahLst/>
                <a:cxnLst/>
                <a:rect l="l" t="t" r="r" b="b"/>
                <a:pathLst>
                  <a:path w="64702" h="14825" extrusionOk="0">
                    <a:moveTo>
                      <a:pt x="64574" y="0"/>
                    </a:moveTo>
                    <a:cubicBezTo>
                      <a:pt x="63904" y="4523"/>
                      <a:pt x="60263" y="7957"/>
                      <a:pt x="55908" y="7957"/>
                    </a:cubicBezTo>
                    <a:cubicBezTo>
                      <a:pt x="55110" y="7957"/>
                      <a:pt x="54356" y="7833"/>
                      <a:pt x="53646" y="7622"/>
                    </a:cubicBezTo>
                    <a:cubicBezTo>
                      <a:pt x="52390" y="10051"/>
                      <a:pt x="50001" y="11686"/>
                      <a:pt x="47281" y="11686"/>
                    </a:cubicBezTo>
                    <a:cubicBezTo>
                      <a:pt x="45981" y="11686"/>
                      <a:pt x="44725" y="11267"/>
                      <a:pt x="43680" y="10637"/>
                    </a:cubicBezTo>
                    <a:cubicBezTo>
                      <a:pt x="42591" y="11267"/>
                      <a:pt x="41375" y="11686"/>
                      <a:pt x="40035" y="11686"/>
                    </a:cubicBezTo>
                    <a:cubicBezTo>
                      <a:pt x="36896" y="11686"/>
                      <a:pt x="34216" y="9508"/>
                      <a:pt x="33211" y="6493"/>
                    </a:cubicBezTo>
                    <a:cubicBezTo>
                      <a:pt x="31954" y="8670"/>
                      <a:pt x="29693" y="10094"/>
                      <a:pt x="27097" y="10094"/>
                    </a:cubicBezTo>
                    <a:cubicBezTo>
                      <a:pt x="23998" y="10094"/>
                      <a:pt x="21358" y="8000"/>
                      <a:pt x="20313" y="5025"/>
                    </a:cubicBezTo>
                    <a:cubicBezTo>
                      <a:pt x="19013" y="6828"/>
                      <a:pt x="16962" y="7957"/>
                      <a:pt x="14701" y="7957"/>
                    </a:cubicBezTo>
                    <a:cubicBezTo>
                      <a:pt x="12524" y="7957"/>
                      <a:pt x="10597" y="6912"/>
                      <a:pt x="9257" y="5277"/>
                    </a:cubicBezTo>
                    <a:cubicBezTo>
                      <a:pt x="8252" y="6325"/>
                      <a:pt x="6952" y="6952"/>
                      <a:pt x="5445" y="6952"/>
                    </a:cubicBezTo>
                    <a:cubicBezTo>
                      <a:pt x="2976" y="6952"/>
                      <a:pt x="838" y="5109"/>
                      <a:pt x="212" y="2640"/>
                    </a:cubicBezTo>
                    <a:cubicBezTo>
                      <a:pt x="85" y="3143"/>
                      <a:pt x="1" y="3645"/>
                      <a:pt x="1" y="4231"/>
                    </a:cubicBezTo>
                    <a:cubicBezTo>
                      <a:pt x="1" y="7454"/>
                      <a:pt x="2430" y="10094"/>
                      <a:pt x="5445" y="10094"/>
                    </a:cubicBezTo>
                    <a:cubicBezTo>
                      <a:pt x="6952" y="10094"/>
                      <a:pt x="8252" y="9464"/>
                      <a:pt x="9257" y="8459"/>
                    </a:cubicBezTo>
                    <a:cubicBezTo>
                      <a:pt x="10597" y="10094"/>
                      <a:pt x="12524" y="11099"/>
                      <a:pt x="14701" y="11099"/>
                    </a:cubicBezTo>
                    <a:cubicBezTo>
                      <a:pt x="16962" y="11099"/>
                      <a:pt x="19013" y="9967"/>
                      <a:pt x="20313" y="8208"/>
                    </a:cubicBezTo>
                    <a:cubicBezTo>
                      <a:pt x="21358" y="11139"/>
                      <a:pt x="23998" y="13277"/>
                      <a:pt x="27097" y="13277"/>
                    </a:cubicBezTo>
                    <a:cubicBezTo>
                      <a:pt x="29693" y="13277"/>
                      <a:pt x="31954" y="11809"/>
                      <a:pt x="33211" y="9675"/>
                    </a:cubicBezTo>
                    <a:cubicBezTo>
                      <a:pt x="34216" y="12691"/>
                      <a:pt x="36896" y="14825"/>
                      <a:pt x="40035" y="14825"/>
                    </a:cubicBezTo>
                    <a:cubicBezTo>
                      <a:pt x="41375" y="14825"/>
                      <a:pt x="42591" y="14449"/>
                      <a:pt x="43680" y="13779"/>
                    </a:cubicBezTo>
                    <a:cubicBezTo>
                      <a:pt x="44725" y="14449"/>
                      <a:pt x="45981" y="14825"/>
                      <a:pt x="47281" y="14825"/>
                    </a:cubicBezTo>
                    <a:cubicBezTo>
                      <a:pt x="50001" y="14825"/>
                      <a:pt x="52390" y="13193"/>
                      <a:pt x="53646" y="10764"/>
                    </a:cubicBezTo>
                    <a:cubicBezTo>
                      <a:pt x="54356" y="10972"/>
                      <a:pt x="55110" y="11099"/>
                      <a:pt x="55908" y="11099"/>
                    </a:cubicBezTo>
                    <a:cubicBezTo>
                      <a:pt x="60765" y="11099"/>
                      <a:pt x="64702" y="6868"/>
                      <a:pt x="64702" y="1592"/>
                    </a:cubicBezTo>
                    <a:cubicBezTo>
                      <a:pt x="64702" y="1049"/>
                      <a:pt x="64658" y="546"/>
                      <a:pt x="64574" y="0"/>
                    </a:cubicBezTo>
                    <a:close/>
                  </a:path>
                </a:pathLst>
              </a:custGeom>
              <a:solidFill>
                <a:srgbClr val="09A5A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4"/>
            <p:cNvGrpSpPr/>
            <p:nvPr/>
          </p:nvGrpSpPr>
          <p:grpSpPr>
            <a:xfrm>
              <a:off x="8381649" y="134598"/>
              <a:ext cx="653580" cy="651317"/>
              <a:chOff x="8491434" y="142375"/>
              <a:chExt cx="574677" cy="572687"/>
            </a:xfrm>
          </p:grpSpPr>
          <p:sp>
            <p:nvSpPr>
              <p:cNvPr id="126" name="Google Shape;126;p4"/>
              <p:cNvSpPr/>
              <p:nvPr/>
            </p:nvSpPr>
            <p:spPr>
              <a:xfrm>
                <a:off x="8853061" y="183402"/>
                <a:ext cx="93851" cy="119280"/>
              </a:xfrm>
              <a:custGeom>
                <a:avLst/>
                <a:gdLst/>
                <a:ahLst/>
                <a:cxnLst/>
                <a:rect l="l" t="t" r="r" b="b"/>
                <a:pathLst>
                  <a:path w="10548" h="13406" extrusionOk="0">
                    <a:moveTo>
                      <a:pt x="8017" y="0"/>
                    </a:moveTo>
                    <a:cubicBezTo>
                      <a:pt x="7544" y="0"/>
                      <a:pt x="7081" y="250"/>
                      <a:pt x="6789" y="689"/>
                    </a:cubicBezTo>
                    <a:lnTo>
                      <a:pt x="409" y="10871"/>
                    </a:lnTo>
                    <a:cubicBezTo>
                      <a:pt x="0" y="11551"/>
                      <a:pt x="181" y="12410"/>
                      <a:pt x="862" y="12819"/>
                    </a:cubicBezTo>
                    <a:cubicBezTo>
                      <a:pt x="1043" y="12953"/>
                      <a:pt x="1224" y="13043"/>
                      <a:pt x="1358" y="13181"/>
                    </a:cubicBezTo>
                    <a:cubicBezTo>
                      <a:pt x="1630" y="13315"/>
                      <a:pt x="1901" y="13405"/>
                      <a:pt x="2173" y="13405"/>
                    </a:cubicBezTo>
                    <a:cubicBezTo>
                      <a:pt x="2625" y="13405"/>
                      <a:pt x="3078" y="13181"/>
                      <a:pt x="3349" y="12772"/>
                    </a:cubicBezTo>
                    <a:lnTo>
                      <a:pt x="10095" y="2814"/>
                    </a:lnTo>
                    <a:cubicBezTo>
                      <a:pt x="10548" y="2137"/>
                      <a:pt x="10367" y="1275"/>
                      <a:pt x="9686" y="823"/>
                    </a:cubicBezTo>
                    <a:cubicBezTo>
                      <a:pt x="9414" y="598"/>
                      <a:pt x="9099" y="417"/>
                      <a:pt x="8781" y="236"/>
                    </a:cubicBezTo>
                    <a:cubicBezTo>
                      <a:pt x="8541" y="76"/>
                      <a:pt x="8277" y="0"/>
                      <a:pt x="80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8886498" y="224999"/>
                <a:ext cx="109929" cy="104261"/>
              </a:xfrm>
              <a:custGeom>
                <a:avLst/>
                <a:gdLst/>
                <a:ahLst/>
                <a:cxnLst/>
                <a:rect l="l" t="t" r="r" b="b"/>
                <a:pathLst>
                  <a:path w="12355" h="11718" extrusionOk="0">
                    <a:moveTo>
                      <a:pt x="10031" y="1"/>
                    </a:moveTo>
                    <a:cubicBezTo>
                      <a:pt x="9671" y="1"/>
                      <a:pt x="9319" y="136"/>
                      <a:pt x="9053" y="402"/>
                    </a:cubicBezTo>
                    <a:lnTo>
                      <a:pt x="406" y="8777"/>
                    </a:lnTo>
                    <a:cubicBezTo>
                      <a:pt x="135" y="9049"/>
                      <a:pt x="1" y="9411"/>
                      <a:pt x="1" y="9817"/>
                    </a:cubicBezTo>
                    <a:cubicBezTo>
                      <a:pt x="1" y="10179"/>
                      <a:pt x="135" y="10541"/>
                      <a:pt x="406" y="10812"/>
                    </a:cubicBezTo>
                    <a:cubicBezTo>
                      <a:pt x="544" y="10950"/>
                      <a:pt x="678" y="11084"/>
                      <a:pt x="815" y="11265"/>
                    </a:cubicBezTo>
                    <a:cubicBezTo>
                      <a:pt x="1087" y="11537"/>
                      <a:pt x="1449" y="11718"/>
                      <a:pt x="1854" y="11718"/>
                    </a:cubicBezTo>
                    <a:cubicBezTo>
                      <a:pt x="2173" y="11718"/>
                      <a:pt x="2535" y="11584"/>
                      <a:pt x="2807" y="11356"/>
                    </a:cubicBezTo>
                    <a:lnTo>
                      <a:pt x="11721" y="3256"/>
                    </a:lnTo>
                    <a:cubicBezTo>
                      <a:pt x="12312" y="2756"/>
                      <a:pt x="12355" y="1851"/>
                      <a:pt x="11859" y="1264"/>
                    </a:cubicBezTo>
                    <a:cubicBezTo>
                      <a:pt x="11587" y="993"/>
                      <a:pt x="11316" y="721"/>
                      <a:pt x="11088" y="449"/>
                    </a:cubicBezTo>
                    <a:cubicBezTo>
                      <a:pt x="10788" y="148"/>
                      <a:pt x="10406" y="1"/>
                      <a:pt x="10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8817623" y="155170"/>
                <a:ext cx="70077" cy="128987"/>
              </a:xfrm>
              <a:custGeom>
                <a:avLst/>
                <a:gdLst/>
                <a:ahLst/>
                <a:cxnLst/>
                <a:rect l="l" t="t" r="r" b="b"/>
                <a:pathLst>
                  <a:path w="7876" h="14497" extrusionOk="0">
                    <a:moveTo>
                      <a:pt x="5228" y="1"/>
                    </a:moveTo>
                    <a:cubicBezTo>
                      <a:pt x="5012" y="1"/>
                      <a:pt x="4785" y="44"/>
                      <a:pt x="4573" y="151"/>
                    </a:cubicBezTo>
                    <a:cubicBezTo>
                      <a:pt x="4255" y="332"/>
                      <a:pt x="3983" y="647"/>
                      <a:pt x="3893" y="965"/>
                    </a:cubicBezTo>
                    <a:lnTo>
                      <a:pt x="138" y="12414"/>
                    </a:lnTo>
                    <a:cubicBezTo>
                      <a:pt x="0" y="12776"/>
                      <a:pt x="47" y="13186"/>
                      <a:pt x="228" y="13501"/>
                    </a:cubicBezTo>
                    <a:cubicBezTo>
                      <a:pt x="409" y="13863"/>
                      <a:pt x="681" y="14091"/>
                      <a:pt x="1043" y="14225"/>
                    </a:cubicBezTo>
                    <a:cubicBezTo>
                      <a:pt x="1268" y="14272"/>
                      <a:pt x="1449" y="14362"/>
                      <a:pt x="1630" y="14406"/>
                    </a:cubicBezTo>
                    <a:cubicBezTo>
                      <a:pt x="1767" y="14496"/>
                      <a:pt x="1948" y="14496"/>
                      <a:pt x="2129" y="14496"/>
                    </a:cubicBezTo>
                    <a:cubicBezTo>
                      <a:pt x="2672" y="14496"/>
                      <a:pt x="3259" y="14134"/>
                      <a:pt x="3440" y="13591"/>
                    </a:cubicBezTo>
                    <a:lnTo>
                      <a:pt x="7604" y="2276"/>
                    </a:lnTo>
                    <a:cubicBezTo>
                      <a:pt x="7876" y="1552"/>
                      <a:pt x="7470" y="694"/>
                      <a:pt x="6746" y="422"/>
                    </a:cubicBezTo>
                    <a:cubicBezTo>
                      <a:pt x="6384" y="332"/>
                      <a:pt x="6022" y="194"/>
                      <a:pt x="5660" y="60"/>
                    </a:cubicBezTo>
                    <a:cubicBezTo>
                      <a:pt x="5528" y="23"/>
                      <a:pt x="5381" y="1"/>
                      <a:pt x="5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8933209" y="404580"/>
                <a:ext cx="132902" cy="35448"/>
              </a:xfrm>
              <a:custGeom>
                <a:avLst/>
                <a:gdLst/>
                <a:ahLst/>
                <a:cxnLst/>
                <a:rect l="l" t="t" r="r" b="b"/>
                <a:pathLst>
                  <a:path w="14937" h="3984" extrusionOk="0">
                    <a:moveTo>
                      <a:pt x="13398" y="0"/>
                    </a:moveTo>
                    <a:lnTo>
                      <a:pt x="1402" y="453"/>
                    </a:lnTo>
                    <a:cubicBezTo>
                      <a:pt x="997" y="496"/>
                      <a:pt x="635" y="634"/>
                      <a:pt x="406" y="905"/>
                    </a:cubicBezTo>
                    <a:cubicBezTo>
                      <a:pt x="135" y="1220"/>
                      <a:pt x="1" y="1582"/>
                      <a:pt x="1" y="1945"/>
                    </a:cubicBezTo>
                    <a:cubicBezTo>
                      <a:pt x="44" y="2173"/>
                      <a:pt x="44" y="2354"/>
                      <a:pt x="44" y="2578"/>
                    </a:cubicBezTo>
                    <a:cubicBezTo>
                      <a:pt x="44" y="2940"/>
                      <a:pt x="182" y="3302"/>
                      <a:pt x="453" y="3574"/>
                    </a:cubicBezTo>
                    <a:cubicBezTo>
                      <a:pt x="725" y="3846"/>
                      <a:pt x="1087" y="3983"/>
                      <a:pt x="1449" y="3983"/>
                    </a:cubicBezTo>
                    <a:lnTo>
                      <a:pt x="1493" y="3983"/>
                    </a:lnTo>
                    <a:lnTo>
                      <a:pt x="13532" y="3893"/>
                    </a:lnTo>
                    <a:cubicBezTo>
                      <a:pt x="13894" y="3893"/>
                      <a:pt x="14256" y="3755"/>
                      <a:pt x="14528" y="3483"/>
                    </a:cubicBezTo>
                    <a:cubicBezTo>
                      <a:pt x="14799" y="3212"/>
                      <a:pt x="14937" y="2850"/>
                      <a:pt x="14937" y="2444"/>
                    </a:cubicBezTo>
                    <a:cubicBezTo>
                      <a:pt x="14937" y="2082"/>
                      <a:pt x="14890" y="1720"/>
                      <a:pt x="14890" y="1401"/>
                    </a:cubicBezTo>
                    <a:cubicBezTo>
                      <a:pt x="14890" y="996"/>
                      <a:pt x="14709" y="634"/>
                      <a:pt x="14437" y="406"/>
                    </a:cubicBezTo>
                    <a:cubicBezTo>
                      <a:pt x="14166" y="134"/>
                      <a:pt x="13804" y="0"/>
                      <a:pt x="13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8910245" y="277922"/>
                <a:ext cx="124841" cy="84357"/>
              </a:xfrm>
              <a:custGeom>
                <a:avLst/>
                <a:gdLst/>
                <a:ahLst/>
                <a:cxnLst/>
                <a:rect l="l" t="t" r="r" b="b"/>
                <a:pathLst>
                  <a:path w="14031" h="9481" extrusionOk="0">
                    <a:moveTo>
                      <a:pt x="11906" y="1"/>
                    </a:moveTo>
                    <a:cubicBezTo>
                      <a:pt x="11660" y="1"/>
                      <a:pt x="11410" y="66"/>
                      <a:pt x="11181" y="204"/>
                    </a:cubicBezTo>
                    <a:lnTo>
                      <a:pt x="771" y="6269"/>
                    </a:lnTo>
                    <a:cubicBezTo>
                      <a:pt x="453" y="6450"/>
                      <a:pt x="228" y="6765"/>
                      <a:pt x="91" y="7127"/>
                    </a:cubicBezTo>
                    <a:cubicBezTo>
                      <a:pt x="0" y="7489"/>
                      <a:pt x="47" y="7899"/>
                      <a:pt x="272" y="8214"/>
                    </a:cubicBezTo>
                    <a:cubicBezTo>
                      <a:pt x="362" y="8395"/>
                      <a:pt x="453" y="8576"/>
                      <a:pt x="543" y="8713"/>
                    </a:cubicBezTo>
                    <a:cubicBezTo>
                      <a:pt x="815" y="9209"/>
                      <a:pt x="1315" y="9481"/>
                      <a:pt x="1811" y="9481"/>
                    </a:cubicBezTo>
                    <a:cubicBezTo>
                      <a:pt x="2039" y="9481"/>
                      <a:pt x="2263" y="9438"/>
                      <a:pt x="2491" y="9300"/>
                    </a:cubicBezTo>
                    <a:lnTo>
                      <a:pt x="13082" y="3597"/>
                    </a:lnTo>
                    <a:cubicBezTo>
                      <a:pt x="13759" y="3235"/>
                      <a:pt x="14031" y="2377"/>
                      <a:pt x="13669" y="1696"/>
                    </a:cubicBezTo>
                    <a:cubicBezTo>
                      <a:pt x="13488" y="1334"/>
                      <a:pt x="13307" y="1019"/>
                      <a:pt x="13126" y="700"/>
                    </a:cubicBezTo>
                    <a:cubicBezTo>
                      <a:pt x="12857" y="252"/>
                      <a:pt x="12389" y="1"/>
                      <a:pt x="1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26349" y="338933"/>
                <a:ext cx="132519" cy="61206"/>
              </a:xfrm>
              <a:custGeom>
                <a:avLst/>
                <a:gdLst/>
                <a:ahLst/>
                <a:cxnLst/>
                <a:rect l="l" t="t" r="r" b="b"/>
                <a:pathLst>
                  <a:path w="14894" h="6879" extrusionOk="0">
                    <a:moveTo>
                      <a:pt x="13005" y="0"/>
                    </a:moveTo>
                    <a:cubicBezTo>
                      <a:pt x="12879" y="0"/>
                      <a:pt x="12752" y="15"/>
                      <a:pt x="12630" y="46"/>
                    </a:cubicBezTo>
                    <a:lnTo>
                      <a:pt x="1087" y="3439"/>
                    </a:lnTo>
                    <a:cubicBezTo>
                      <a:pt x="725" y="3529"/>
                      <a:pt x="410" y="3801"/>
                      <a:pt x="229" y="4119"/>
                    </a:cubicBezTo>
                    <a:cubicBezTo>
                      <a:pt x="48" y="4481"/>
                      <a:pt x="1" y="4844"/>
                      <a:pt x="91" y="5206"/>
                    </a:cubicBezTo>
                    <a:cubicBezTo>
                      <a:pt x="182" y="5430"/>
                      <a:pt x="229" y="5611"/>
                      <a:pt x="272" y="5792"/>
                    </a:cubicBezTo>
                    <a:cubicBezTo>
                      <a:pt x="453" y="6426"/>
                      <a:pt x="996" y="6878"/>
                      <a:pt x="1630" y="6878"/>
                    </a:cubicBezTo>
                    <a:cubicBezTo>
                      <a:pt x="1768" y="6878"/>
                      <a:pt x="1902" y="6835"/>
                      <a:pt x="1992" y="6835"/>
                    </a:cubicBezTo>
                    <a:lnTo>
                      <a:pt x="13669" y="3848"/>
                    </a:lnTo>
                    <a:cubicBezTo>
                      <a:pt x="14441" y="3620"/>
                      <a:pt x="14893" y="2852"/>
                      <a:pt x="14712" y="2081"/>
                    </a:cubicBezTo>
                    <a:cubicBezTo>
                      <a:pt x="14622" y="1719"/>
                      <a:pt x="14484" y="1357"/>
                      <a:pt x="14393" y="1042"/>
                    </a:cubicBezTo>
                    <a:cubicBezTo>
                      <a:pt x="14303" y="680"/>
                      <a:pt x="14031" y="361"/>
                      <a:pt x="13716" y="180"/>
                    </a:cubicBezTo>
                    <a:cubicBezTo>
                      <a:pt x="13505" y="60"/>
                      <a:pt x="13255" y="0"/>
                      <a:pt x="13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8516401" y="292381"/>
                <a:ext cx="126069" cy="78761"/>
              </a:xfrm>
              <a:custGeom>
                <a:avLst/>
                <a:gdLst/>
                <a:ahLst/>
                <a:cxnLst/>
                <a:rect l="l" t="t" r="r" b="b"/>
                <a:pathLst>
                  <a:path w="14169" h="8852" extrusionOk="0">
                    <a:moveTo>
                      <a:pt x="1936" y="1"/>
                    </a:moveTo>
                    <a:cubicBezTo>
                      <a:pt x="1428" y="1"/>
                      <a:pt x="934" y="277"/>
                      <a:pt x="681" y="752"/>
                    </a:cubicBezTo>
                    <a:cubicBezTo>
                      <a:pt x="500" y="1114"/>
                      <a:pt x="362" y="1429"/>
                      <a:pt x="181" y="1791"/>
                    </a:cubicBezTo>
                    <a:cubicBezTo>
                      <a:pt x="47" y="2110"/>
                      <a:pt x="0" y="2515"/>
                      <a:pt x="138" y="2877"/>
                    </a:cubicBezTo>
                    <a:cubicBezTo>
                      <a:pt x="272" y="3239"/>
                      <a:pt x="543" y="3511"/>
                      <a:pt x="906" y="3692"/>
                    </a:cubicBezTo>
                    <a:lnTo>
                      <a:pt x="11815" y="8718"/>
                    </a:lnTo>
                    <a:cubicBezTo>
                      <a:pt x="11996" y="8808"/>
                      <a:pt x="12221" y="8852"/>
                      <a:pt x="12402" y="8852"/>
                    </a:cubicBezTo>
                    <a:cubicBezTo>
                      <a:pt x="12945" y="8852"/>
                      <a:pt x="13445" y="8537"/>
                      <a:pt x="13716" y="8037"/>
                    </a:cubicBezTo>
                    <a:cubicBezTo>
                      <a:pt x="13807" y="7856"/>
                      <a:pt x="13897" y="7675"/>
                      <a:pt x="13941" y="7494"/>
                    </a:cubicBezTo>
                    <a:cubicBezTo>
                      <a:pt x="14122" y="7179"/>
                      <a:pt x="14169" y="6770"/>
                      <a:pt x="14031" y="6408"/>
                    </a:cubicBezTo>
                    <a:cubicBezTo>
                      <a:pt x="13941" y="6046"/>
                      <a:pt x="13669" y="5774"/>
                      <a:pt x="13354" y="5593"/>
                    </a:cubicBezTo>
                    <a:lnTo>
                      <a:pt x="2582" y="162"/>
                    </a:lnTo>
                    <a:cubicBezTo>
                      <a:pt x="2376" y="52"/>
                      <a:pt x="2155" y="1"/>
                      <a:pt x="1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8927577" y="449478"/>
                <a:ext cx="134094" cy="55787"/>
              </a:xfrm>
              <a:custGeom>
                <a:avLst/>
                <a:gdLst/>
                <a:ahLst/>
                <a:cxnLst/>
                <a:rect l="l" t="t" r="r" b="b"/>
                <a:pathLst>
                  <a:path w="15071" h="6270" extrusionOk="0">
                    <a:moveTo>
                      <a:pt x="1736" y="1"/>
                    </a:moveTo>
                    <a:cubicBezTo>
                      <a:pt x="1066" y="1"/>
                      <a:pt x="476" y="471"/>
                      <a:pt x="315" y="1153"/>
                    </a:cubicBezTo>
                    <a:lnTo>
                      <a:pt x="181" y="1696"/>
                    </a:lnTo>
                    <a:cubicBezTo>
                      <a:pt x="0" y="2467"/>
                      <a:pt x="496" y="3235"/>
                      <a:pt x="1268" y="3416"/>
                    </a:cubicBezTo>
                    <a:lnTo>
                      <a:pt x="12945" y="6222"/>
                    </a:lnTo>
                    <a:cubicBezTo>
                      <a:pt x="13079" y="6269"/>
                      <a:pt x="13169" y="6269"/>
                      <a:pt x="13307" y="6269"/>
                    </a:cubicBezTo>
                    <a:cubicBezTo>
                      <a:pt x="13940" y="6269"/>
                      <a:pt x="14527" y="5817"/>
                      <a:pt x="14665" y="5183"/>
                    </a:cubicBezTo>
                    <a:cubicBezTo>
                      <a:pt x="14755" y="4821"/>
                      <a:pt x="14846" y="4412"/>
                      <a:pt x="14936" y="4050"/>
                    </a:cubicBezTo>
                    <a:cubicBezTo>
                      <a:pt x="15070" y="3282"/>
                      <a:pt x="14574" y="2558"/>
                      <a:pt x="13803" y="2377"/>
                    </a:cubicBezTo>
                    <a:lnTo>
                      <a:pt x="1992" y="23"/>
                    </a:lnTo>
                    <a:cubicBezTo>
                      <a:pt x="1906" y="8"/>
                      <a:pt x="1820" y="1"/>
                      <a:pt x="17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8496266" y="354709"/>
                <a:ext cx="133320" cy="55093"/>
              </a:xfrm>
              <a:custGeom>
                <a:avLst/>
                <a:gdLst/>
                <a:ahLst/>
                <a:cxnLst/>
                <a:rect l="l" t="t" r="r" b="b"/>
                <a:pathLst>
                  <a:path w="14984" h="6192" extrusionOk="0">
                    <a:moveTo>
                      <a:pt x="1694" y="1"/>
                    </a:moveTo>
                    <a:cubicBezTo>
                      <a:pt x="1419" y="1"/>
                      <a:pt x="1139" y="85"/>
                      <a:pt x="905" y="217"/>
                    </a:cubicBezTo>
                    <a:cubicBezTo>
                      <a:pt x="590" y="445"/>
                      <a:pt x="362" y="760"/>
                      <a:pt x="272" y="1123"/>
                    </a:cubicBezTo>
                    <a:cubicBezTo>
                      <a:pt x="228" y="1485"/>
                      <a:pt x="138" y="1847"/>
                      <a:pt x="47" y="2209"/>
                    </a:cubicBezTo>
                    <a:cubicBezTo>
                      <a:pt x="0" y="2571"/>
                      <a:pt x="47" y="2933"/>
                      <a:pt x="272" y="3252"/>
                    </a:cubicBezTo>
                    <a:cubicBezTo>
                      <a:pt x="500" y="3567"/>
                      <a:pt x="815" y="3795"/>
                      <a:pt x="1177" y="3885"/>
                    </a:cubicBezTo>
                    <a:lnTo>
                      <a:pt x="12992" y="6148"/>
                    </a:lnTo>
                    <a:cubicBezTo>
                      <a:pt x="13082" y="6192"/>
                      <a:pt x="13173" y="6192"/>
                      <a:pt x="13263" y="6192"/>
                    </a:cubicBezTo>
                    <a:cubicBezTo>
                      <a:pt x="13578" y="6192"/>
                      <a:pt x="13850" y="6101"/>
                      <a:pt x="14078" y="5920"/>
                    </a:cubicBezTo>
                    <a:cubicBezTo>
                      <a:pt x="14393" y="5739"/>
                      <a:pt x="14621" y="5377"/>
                      <a:pt x="14665" y="5015"/>
                    </a:cubicBezTo>
                    <a:cubicBezTo>
                      <a:pt x="14712" y="4834"/>
                      <a:pt x="14755" y="4609"/>
                      <a:pt x="14802" y="4428"/>
                    </a:cubicBezTo>
                    <a:cubicBezTo>
                      <a:pt x="14983" y="3657"/>
                      <a:pt x="14484" y="2890"/>
                      <a:pt x="13716" y="2708"/>
                    </a:cubicBezTo>
                    <a:lnTo>
                      <a:pt x="1992" y="36"/>
                    </a:lnTo>
                    <a:cubicBezTo>
                      <a:pt x="1895" y="12"/>
                      <a:pt x="1795" y="1"/>
                      <a:pt x="1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551839" y="237215"/>
                <a:ext cx="113185" cy="99714"/>
              </a:xfrm>
              <a:custGeom>
                <a:avLst/>
                <a:gdLst/>
                <a:ahLst/>
                <a:cxnLst/>
                <a:rect l="l" t="t" r="r" b="b"/>
                <a:pathLst>
                  <a:path w="12721" h="11207" extrusionOk="0">
                    <a:moveTo>
                      <a:pt x="2094" y="1"/>
                    </a:moveTo>
                    <a:cubicBezTo>
                      <a:pt x="1700" y="1"/>
                      <a:pt x="1312" y="160"/>
                      <a:pt x="1043" y="478"/>
                    </a:cubicBezTo>
                    <a:cubicBezTo>
                      <a:pt x="815" y="749"/>
                      <a:pt x="543" y="1068"/>
                      <a:pt x="319" y="1340"/>
                    </a:cubicBezTo>
                    <a:cubicBezTo>
                      <a:pt x="91" y="1655"/>
                      <a:pt x="0" y="2017"/>
                      <a:pt x="0" y="2379"/>
                    </a:cubicBezTo>
                    <a:cubicBezTo>
                      <a:pt x="47" y="2788"/>
                      <a:pt x="272" y="3103"/>
                      <a:pt x="543" y="3331"/>
                    </a:cubicBezTo>
                    <a:lnTo>
                      <a:pt x="9914" y="10888"/>
                    </a:lnTo>
                    <a:cubicBezTo>
                      <a:pt x="10186" y="11116"/>
                      <a:pt x="10501" y="11206"/>
                      <a:pt x="10819" y="11206"/>
                    </a:cubicBezTo>
                    <a:lnTo>
                      <a:pt x="10953" y="11206"/>
                    </a:lnTo>
                    <a:cubicBezTo>
                      <a:pt x="11362" y="11159"/>
                      <a:pt x="11677" y="10978"/>
                      <a:pt x="11949" y="10663"/>
                    </a:cubicBezTo>
                    <a:cubicBezTo>
                      <a:pt x="12040" y="10526"/>
                      <a:pt x="12177" y="10345"/>
                      <a:pt x="12311" y="10211"/>
                    </a:cubicBezTo>
                    <a:cubicBezTo>
                      <a:pt x="12583" y="9892"/>
                      <a:pt x="12720" y="9530"/>
                      <a:pt x="12673" y="9168"/>
                    </a:cubicBezTo>
                    <a:cubicBezTo>
                      <a:pt x="12630" y="8806"/>
                      <a:pt x="12449" y="8444"/>
                      <a:pt x="12177" y="8172"/>
                    </a:cubicBezTo>
                    <a:lnTo>
                      <a:pt x="3035" y="344"/>
                    </a:lnTo>
                    <a:cubicBezTo>
                      <a:pt x="2764" y="115"/>
                      <a:pt x="2427"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656152" y="160829"/>
                <a:ext cx="74107" cy="127350"/>
              </a:xfrm>
              <a:custGeom>
                <a:avLst/>
                <a:gdLst/>
                <a:ahLst/>
                <a:cxnLst/>
                <a:rect l="l" t="t" r="r" b="b"/>
                <a:pathLst>
                  <a:path w="8329" h="14313" extrusionOk="0">
                    <a:moveTo>
                      <a:pt x="2472" y="1"/>
                    </a:moveTo>
                    <a:cubicBezTo>
                      <a:pt x="2285" y="1"/>
                      <a:pt x="2104" y="34"/>
                      <a:pt x="1945" y="101"/>
                    </a:cubicBezTo>
                    <a:cubicBezTo>
                      <a:pt x="1583" y="239"/>
                      <a:pt x="1221" y="373"/>
                      <a:pt x="906" y="510"/>
                    </a:cubicBezTo>
                    <a:cubicBezTo>
                      <a:pt x="544" y="691"/>
                      <a:pt x="272" y="963"/>
                      <a:pt x="135" y="1325"/>
                    </a:cubicBezTo>
                    <a:cubicBezTo>
                      <a:pt x="1" y="1640"/>
                      <a:pt x="1" y="2049"/>
                      <a:pt x="182" y="2411"/>
                    </a:cubicBezTo>
                    <a:lnTo>
                      <a:pt x="4979" y="13455"/>
                    </a:lnTo>
                    <a:cubicBezTo>
                      <a:pt x="5113" y="13770"/>
                      <a:pt x="5385" y="14041"/>
                      <a:pt x="5747" y="14179"/>
                    </a:cubicBezTo>
                    <a:cubicBezTo>
                      <a:pt x="5928" y="14270"/>
                      <a:pt x="6109" y="14313"/>
                      <a:pt x="6290" y="14313"/>
                    </a:cubicBezTo>
                    <a:cubicBezTo>
                      <a:pt x="6471" y="14313"/>
                      <a:pt x="6652" y="14270"/>
                      <a:pt x="6833" y="14179"/>
                    </a:cubicBezTo>
                    <a:cubicBezTo>
                      <a:pt x="7014" y="14088"/>
                      <a:pt x="7195" y="13998"/>
                      <a:pt x="7423" y="13951"/>
                    </a:cubicBezTo>
                    <a:cubicBezTo>
                      <a:pt x="7738" y="13817"/>
                      <a:pt x="8057" y="13545"/>
                      <a:pt x="8191" y="13183"/>
                    </a:cubicBezTo>
                    <a:cubicBezTo>
                      <a:pt x="8329" y="12821"/>
                      <a:pt x="8329" y="12459"/>
                      <a:pt x="8191" y="12097"/>
                    </a:cubicBezTo>
                    <a:lnTo>
                      <a:pt x="3802" y="916"/>
                    </a:lnTo>
                    <a:cubicBezTo>
                      <a:pt x="3665" y="554"/>
                      <a:pt x="3350" y="239"/>
                      <a:pt x="3031" y="101"/>
                    </a:cubicBezTo>
                    <a:cubicBezTo>
                      <a:pt x="2850" y="34"/>
                      <a:pt x="2658" y="1"/>
                      <a:pt x="24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719360" y="143914"/>
                <a:ext cx="50751" cy="132608"/>
              </a:xfrm>
              <a:custGeom>
                <a:avLst/>
                <a:gdLst/>
                <a:ahLst/>
                <a:cxnLst/>
                <a:rect l="l" t="t" r="r" b="b"/>
                <a:pathLst>
                  <a:path w="5704" h="14904" extrusionOk="0">
                    <a:moveTo>
                      <a:pt x="2569" y="1"/>
                    </a:moveTo>
                    <a:cubicBezTo>
                      <a:pt x="2513" y="1"/>
                      <a:pt x="2457" y="4"/>
                      <a:pt x="2401" y="11"/>
                    </a:cubicBezTo>
                    <a:cubicBezTo>
                      <a:pt x="2039" y="58"/>
                      <a:pt x="1630" y="148"/>
                      <a:pt x="1268" y="192"/>
                    </a:cubicBezTo>
                    <a:cubicBezTo>
                      <a:pt x="500" y="329"/>
                      <a:pt x="1" y="1053"/>
                      <a:pt x="91" y="1821"/>
                    </a:cubicBezTo>
                    <a:lnTo>
                      <a:pt x="2130" y="13726"/>
                    </a:lnTo>
                    <a:cubicBezTo>
                      <a:pt x="2220" y="14404"/>
                      <a:pt x="2854" y="14903"/>
                      <a:pt x="3531" y="14903"/>
                    </a:cubicBezTo>
                    <a:cubicBezTo>
                      <a:pt x="3622" y="14903"/>
                      <a:pt x="3669" y="14903"/>
                      <a:pt x="3759" y="14856"/>
                    </a:cubicBezTo>
                    <a:cubicBezTo>
                      <a:pt x="3984" y="14856"/>
                      <a:pt x="4165" y="14813"/>
                      <a:pt x="4346" y="14813"/>
                    </a:cubicBezTo>
                    <a:cubicBezTo>
                      <a:pt x="5117" y="14675"/>
                      <a:pt x="5703" y="13951"/>
                      <a:pt x="5570" y="13183"/>
                    </a:cubicBezTo>
                    <a:lnTo>
                      <a:pt x="3984" y="1234"/>
                    </a:lnTo>
                    <a:cubicBezTo>
                      <a:pt x="3900" y="520"/>
                      <a:pt x="3271" y="1"/>
                      <a:pt x="25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8598969" y="192442"/>
                <a:ext cx="95853" cy="116299"/>
              </a:xfrm>
              <a:custGeom>
                <a:avLst/>
                <a:gdLst/>
                <a:ahLst/>
                <a:cxnLst/>
                <a:rect l="l" t="t" r="r" b="b"/>
                <a:pathLst>
                  <a:path w="10773" h="13071" extrusionOk="0">
                    <a:moveTo>
                      <a:pt x="2255" y="0"/>
                    </a:moveTo>
                    <a:cubicBezTo>
                      <a:pt x="1989" y="0"/>
                      <a:pt x="1729" y="93"/>
                      <a:pt x="1492" y="259"/>
                    </a:cubicBezTo>
                    <a:cubicBezTo>
                      <a:pt x="1177" y="488"/>
                      <a:pt x="906" y="712"/>
                      <a:pt x="587" y="940"/>
                    </a:cubicBezTo>
                    <a:cubicBezTo>
                      <a:pt x="316" y="1165"/>
                      <a:pt x="91" y="1483"/>
                      <a:pt x="44" y="1889"/>
                    </a:cubicBezTo>
                    <a:cubicBezTo>
                      <a:pt x="1" y="2251"/>
                      <a:pt x="91" y="2613"/>
                      <a:pt x="316" y="2932"/>
                    </a:cubicBezTo>
                    <a:lnTo>
                      <a:pt x="7648" y="12480"/>
                    </a:lnTo>
                    <a:cubicBezTo>
                      <a:pt x="7876" y="12799"/>
                      <a:pt x="8238" y="12980"/>
                      <a:pt x="8600" y="13023"/>
                    </a:cubicBezTo>
                    <a:cubicBezTo>
                      <a:pt x="8644" y="13023"/>
                      <a:pt x="8734" y="13070"/>
                      <a:pt x="8781" y="13070"/>
                    </a:cubicBezTo>
                    <a:cubicBezTo>
                      <a:pt x="9096" y="13070"/>
                      <a:pt x="9415" y="12933"/>
                      <a:pt x="9639" y="12751"/>
                    </a:cubicBezTo>
                    <a:cubicBezTo>
                      <a:pt x="9820" y="12617"/>
                      <a:pt x="9958" y="12527"/>
                      <a:pt x="10139" y="12389"/>
                    </a:cubicBezTo>
                    <a:cubicBezTo>
                      <a:pt x="10454" y="12165"/>
                      <a:pt x="10682" y="11846"/>
                      <a:pt x="10725" y="11484"/>
                    </a:cubicBezTo>
                    <a:cubicBezTo>
                      <a:pt x="10773" y="11079"/>
                      <a:pt x="10682" y="10717"/>
                      <a:pt x="10454" y="10398"/>
                    </a:cubicBezTo>
                    <a:lnTo>
                      <a:pt x="3484" y="622"/>
                    </a:lnTo>
                    <a:cubicBezTo>
                      <a:pt x="3259" y="307"/>
                      <a:pt x="2941" y="78"/>
                      <a:pt x="2535" y="35"/>
                    </a:cubicBezTo>
                    <a:cubicBezTo>
                      <a:pt x="2441" y="12"/>
                      <a:pt x="2348" y="0"/>
                      <a:pt x="2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8778154" y="142375"/>
                <a:ext cx="43500" cy="132920"/>
              </a:xfrm>
              <a:custGeom>
                <a:avLst/>
                <a:gdLst/>
                <a:ahLst/>
                <a:cxnLst/>
                <a:rect l="l" t="t" r="r" b="b"/>
                <a:pathLst>
                  <a:path w="4889" h="14939" extrusionOk="0">
                    <a:moveTo>
                      <a:pt x="2365" y="0"/>
                    </a:moveTo>
                    <a:cubicBezTo>
                      <a:pt x="1630" y="0"/>
                      <a:pt x="995" y="573"/>
                      <a:pt x="953" y="1317"/>
                    </a:cubicBezTo>
                    <a:lnTo>
                      <a:pt x="48" y="13309"/>
                    </a:lnTo>
                    <a:cubicBezTo>
                      <a:pt x="1" y="14124"/>
                      <a:pt x="591" y="14805"/>
                      <a:pt x="1359" y="14848"/>
                    </a:cubicBezTo>
                    <a:cubicBezTo>
                      <a:pt x="1587" y="14848"/>
                      <a:pt x="1768" y="14895"/>
                      <a:pt x="1949" y="14895"/>
                    </a:cubicBezTo>
                    <a:cubicBezTo>
                      <a:pt x="2039" y="14895"/>
                      <a:pt x="2083" y="14939"/>
                      <a:pt x="2130" y="14939"/>
                    </a:cubicBezTo>
                    <a:cubicBezTo>
                      <a:pt x="2445" y="14939"/>
                      <a:pt x="2763" y="14805"/>
                      <a:pt x="3035" y="14624"/>
                    </a:cubicBezTo>
                    <a:cubicBezTo>
                      <a:pt x="3307" y="14352"/>
                      <a:pt x="3488" y="14033"/>
                      <a:pt x="3531" y="13628"/>
                    </a:cubicBezTo>
                    <a:lnTo>
                      <a:pt x="4845" y="1679"/>
                    </a:lnTo>
                    <a:cubicBezTo>
                      <a:pt x="4889" y="1317"/>
                      <a:pt x="4755" y="908"/>
                      <a:pt x="4527" y="636"/>
                    </a:cubicBezTo>
                    <a:cubicBezTo>
                      <a:pt x="4302" y="321"/>
                      <a:pt x="3940" y="140"/>
                      <a:pt x="3578" y="93"/>
                    </a:cubicBezTo>
                    <a:cubicBezTo>
                      <a:pt x="3216" y="50"/>
                      <a:pt x="2807" y="50"/>
                      <a:pt x="2445" y="3"/>
                    </a:cubicBezTo>
                    <a:cubicBezTo>
                      <a:pt x="2418" y="1"/>
                      <a:pt x="2391" y="0"/>
                      <a:pt x="2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8669036" y="572844"/>
                <a:ext cx="69667" cy="128943"/>
              </a:xfrm>
              <a:custGeom>
                <a:avLst/>
                <a:gdLst/>
                <a:ahLst/>
                <a:cxnLst/>
                <a:rect l="l" t="t" r="r" b="b"/>
                <a:pathLst>
                  <a:path w="7830" h="14492" extrusionOk="0">
                    <a:moveTo>
                      <a:pt x="5725" y="0"/>
                    </a:moveTo>
                    <a:cubicBezTo>
                      <a:pt x="5524" y="0"/>
                      <a:pt x="5329" y="45"/>
                      <a:pt x="5161" y="142"/>
                    </a:cubicBezTo>
                    <a:cubicBezTo>
                      <a:pt x="4799" y="280"/>
                      <a:pt x="4527" y="595"/>
                      <a:pt x="4389" y="913"/>
                    </a:cubicBezTo>
                    <a:lnTo>
                      <a:pt x="135" y="12181"/>
                    </a:lnTo>
                    <a:cubicBezTo>
                      <a:pt x="1" y="12544"/>
                      <a:pt x="44" y="12953"/>
                      <a:pt x="182" y="13315"/>
                    </a:cubicBezTo>
                    <a:cubicBezTo>
                      <a:pt x="363" y="13630"/>
                      <a:pt x="635" y="13901"/>
                      <a:pt x="997" y="14039"/>
                    </a:cubicBezTo>
                    <a:cubicBezTo>
                      <a:pt x="1359" y="14173"/>
                      <a:pt x="1674" y="14311"/>
                      <a:pt x="2036" y="14401"/>
                    </a:cubicBezTo>
                    <a:cubicBezTo>
                      <a:pt x="2173" y="14445"/>
                      <a:pt x="2354" y="14492"/>
                      <a:pt x="2488" y="14492"/>
                    </a:cubicBezTo>
                    <a:cubicBezTo>
                      <a:pt x="2717" y="14492"/>
                      <a:pt x="2941" y="14445"/>
                      <a:pt x="3122" y="14354"/>
                    </a:cubicBezTo>
                    <a:cubicBezTo>
                      <a:pt x="3484" y="14173"/>
                      <a:pt x="3712" y="13858"/>
                      <a:pt x="3846" y="13539"/>
                    </a:cubicBezTo>
                    <a:lnTo>
                      <a:pt x="7695" y="2090"/>
                    </a:lnTo>
                    <a:cubicBezTo>
                      <a:pt x="7829" y="1728"/>
                      <a:pt x="7786" y="1366"/>
                      <a:pt x="7605" y="1004"/>
                    </a:cubicBezTo>
                    <a:cubicBezTo>
                      <a:pt x="7467" y="685"/>
                      <a:pt x="7152" y="414"/>
                      <a:pt x="6790" y="280"/>
                    </a:cubicBezTo>
                    <a:cubicBezTo>
                      <a:pt x="6609" y="233"/>
                      <a:pt x="6428" y="189"/>
                      <a:pt x="6247" y="99"/>
                    </a:cubicBezTo>
                    <a:cubicBezTo>
                      <a:pt x="6078" y="35"/>
                      <a:pt x="5899" y="0"/>
                      <a:pt x="5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8521232" y="494162"/>
                <a:ext cx="126878" cy="83592"/>
              </a:xfrm>
              <a:custGeom>
                <a:avLst/>
                <a:gdLst/>
                <a:ahLst/>
                <a:cxnLst/>
                <a:rect l="l" t="t" r="r" b="b"/>
                <a:pathLst>
                  <a:path w="14260" h="9395" extrusionOk="0">
                    <a:moveTo>
                      <a:pt x="12280" y="0"/>
                    </a:moveTo>
                    <a:cubicBezTo>
                      <a:pt x="12060" y="0"/>
                      <a:pt x="11839" y="52"/>
                      <a:pt x="11634" y="161"/>
                    </a:cubicBezTo>
                    <a:lnTo>
                      <a:pt x="996" y="5773"/>
                    </a:lnTo>
                    <a:cubicBezTo>
                      <a:pt x="272" y="6136"/>
                      <a:pt x="0" y="6994"/>
                      <a:pt x="410" y="7718"/>
                    </a:cubicBezTo>
                    <a:cubicBezTo>
                      <a:pt x="544" y="8036"/>
                      <a:pt x="725" y="8351"/>
                      <a:pt x="906" y="8670"/>
                    </a:cubicBezTo>
                    <a:cubicBezTo>
                      <a:pt x="1177" y="9123"/>
                      <a:pt x="1677" y="9394"/>
                      <a:pt x="2173" y="9394"/>
                    </a:cubicBezTo>
                    <a:cubicBezTo>
                      <a:pt x="2401" y="9394"/>
                      <a:pt x="2626" y="9347"/>
                      <a:pt x="2854" y="9213"/>
                    </a:cubicBezTo>
                    <a:lnTo>
                      <a:pt x="13307" y="3239"/>
                    </a:lnTo>
                    <a:cubicBezTo>
                      <a:pt x="13988" y="2877"/>
                      <a:pt x="14259" y="1972"/>
                      <a:pt x="13850" y="1291"/>
                    </a:cubicBezTo>
                    <a:cubicBezTo>
                      <a:pt x="13760" y="1110"/>
                      <a:pt x="13669" y="929"/>
                      <a:pt x="13535" y="748"/>
                    </a:cubicBezTo>
                    <a:cubicBezTo>
                      <a:pt x="13282" y="275"/>
                      <a:pt x="12786" y="0"/>
                      <a:pt x="122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8609023" y="554239"/>
                <a:ext cx="94661" cy="118942"/>
              </a:xfrm>
              <a:custGeom>
                <a:avLst/>
                <a:gdLst/>
                <a:ahLst/>
                <a:cxnLst/>
                <a:rect l="l" t="t" r="r" b="b"/>
                <a:pathLst>
                  <a:path w="10639" h="13368" extrusionOk="0">
                    <a:moveTo>
                      <a:pt x="8440" y="1"/>
                    </a:moveTo>
                    <a:cubicBezTo>
                      <a:pt x="8359" y="1"/>
                      <a:pt x="8276" y="6"/>
                      <a:pt x="8194" y="17"/>
                    </a:cubicBezTo>
                    <a:cubicBezTo>
                      <a:pt x="7785" y="108"/>
                      <a:pt x="7470" y="289"/>
                      <a:pt x="7242" y="604"/>
                    </a:cubicBezTo>
                    <a:lnTo>
                      <a:pt x="453" y="10518"/>
                    </a:lnTo>
                    <a:cubicBezTo>
                      <a:pt x="0" y="11195"/>
                      <a:pt x="181" y="12057"/>
                      <a:pt x="815" y="12509"/>
                    </a:cubicBezTo>
                    <a:cubicBezTo>
                      <a:pt x="1134" y="12734"/>
                      <a:pt x="1405" y="12915"/>
                      <a:pt x="1720" y="13143"/>
                    </a:cubicBezTo>
                    <a:cubicBezTo>
                      <a:pt x="1992" y="13277"/>
                      <a:pt x="2220" y="13367"/>
                      <a:pt x="2491" y="13367"/>
                    </a:cubicBezTo>
                    <a:cubicBezTo>
                      <a:pt x="2987" y="13367"/>
                      <a:pt x="3440" y="13143"/>
                      <a:pt x="3712" y="12690"/>
                    </a:cubicBezTo>
                    <a:lnTo>
                      <a:pt x="10186" y="2552"/>
                    </a:lnTo>
                    <a:cubicBezTo>
                      <a:pt x="10638" y="1871"/>
                      <a:pt x="10410" y="1013"/>
                      <a:pt x="9777" y="604"/>
                    </a:cubicBezTo>
                    <a:cubicBezTo>
                      <a:pt x="9595" y="470"/>
                      <a:pt x="9414" y="379"/>
                      <a:pt x="9233" y="242"/>
                    </a:cubicBezTo>
                    <a:cubicBezTo>
                      <a:pt x="8990" y="68"/>
                      <a:pt x="8718" y="1"/>
                      <a:pt x="8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8560692" y="527368"/>
                <a:ext cx="109546" cy="103540"/>
              </a:xfrm>
              <a:custGeom>
                <a:avLst/>
                <a:gdLst/>
                <a:ahLst/>
                <a:cxnLst/>
                <a:rect l="l" t="t" r="r" b="b"/>
                <a:pathLst>
                  <a:path w="12312" h="11637" extrusionOk="0">
                    <a:moveTo>
                      <a:pt x="10447" y="0"/>
                    </a:moveTo>
                    <a:cubicBezTo>
                      <a:pt x="10113" y="0"/>
                      <a:pt x="9776" y="116"/>
                      <a:pt x="9506" y="365"/>
                    </a:cubicBezTo>
                    <a:lnTo>
                      <a:pt x="501" y="8378"/>
                    </a:lnTo>
                    <a:cubicBezTo>
                      <a:pt x="229" y="8602"/>
                      <a:pt x="48" y="8965"/>
                      <a:pt x="48" y="9374"/>
                    </a:cubicBezTo>
                    <a:cubicBezTo>
                      <a:pt x="1" y="9736"/>
                      <a:pt x="139" y="10098"/>
                      <a:pt x="410" y="10369"/>
                    </a:cubicBezTo>
                    <a:cubicBezTo>
                      <a:pt x="635" y="10641"/>
                      <a:pt x="906" y="10956"/>
                      <a:pt x="1178" y="11228"/>
                    </a:cubicBezTo>
                    <a:cubicBezTo>
                      <a:pt x="1406" y="11499"/>
                      <a:pt x="1768" y="11637"/>
                      <a:pt x="2173" y="11637"/>
                    </a:cubicBezTo>
                    <a:cubicBezTo>
                      <a:pt x="2536" y="11637"/>
                      <a:pt x="2898" y="11499"/>
                      <a:pt x="3169" y="11275"/>
                    </a:cubicBezTo>
                    <a:lnTo>
                      <a:pt x="11859" y="2947"/>
                    </a:lnTo>
                    <a:cubicBezTo>
                      <a:pt x="12178" y="2675"/>
                      <a:pt x="12312" y="2313"/>
                      <a:pt x="12312" y="1951"/>
                    </a:cubicBezTo>
                    <a:cubicBezTo>
                      <a:pt x="12312" y="1542"/>
                      <a:pt x="12178" y="1180"/>
                      <a:pt x="11906" y="908"/>
                    </a:cubicBezTo>
                    <a:cubicBezTo>
                      <a:pt x="11769" y="774"/>
                      <a:pt x="11635" y="637"/>
                      <a:pt x="11497" y="455"/>
                    </a:cubicBezTo>
                    <a:cubicBezTo>
                      <a:pt x="11229" y="161"/>
                      <a:pt x="10840" y="0"/>
                      <a:pt x="10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8491434" y="416236"/>
                <a:ext cx="132902" cy="34647"/>
              </a:xfrm>
              <a:custGeom>
                <a:avLst/>
                <a:gdLst/>
                <a:ahLst/>
                <a:cxnLst/>
                <a:rect l="l" t="t" r="r" b="b"/>
                <a:pathLst>
                  <a:path w="14937" h="3894" extrusionOk="0">
                    <a:moveTo>
                      <a:pt x="1448" y="1"/>
                    </a:moveTo>
                    <a:cubicBezTo>
                      <a:pt x="681" y="1"/>
                      <a:pt x="0" y="635"/>
                      <a:pt x="0" y="1406"/>
                    </a:cubicBezTo>
                    <a:cubicBezTo>
                      <a:pt x="0" y="1768"/>
                      <a:pt x="47" y="2173"/>
                      <a:pt x="47" y="2536"/>
                    </a:cubicBezTo>
                    <a:cubicBezTo>
                      <a:pt x="47" y="3307"/>
                      <a:pt x="681" y="3893"/>
                      <a:pt x="1448" y="3893"/>
                    </a:cubicBezTo>
                    <a:lnTo>
                      <a:pt x="1496" y="3893"/>
                    </a:lnTo>
                    <a:lnTo>
                      <a:pt x="13535" y="3488"/>
                    </a:lnTo>
                    <a:cubicBezTo>
                      <a:pt x="14350" y="3488"/>
                      <a:pt x="14936" y="2807"/>
                      <a:pt x="14936" y="2039"/>
                    </a:cubicBezTo>
                    <a:cubicBezTo>
                      <a:pt x="14936" y="1811"/>
                      <a:pt x="14893" y="1630"/>
                      <a:pt x="14893" y="1406"/>
                    </a:cubicBezTo>
                    <a:cubicBezTo>
                      <a:pt x="14893" y="635"/>
                      <a:pt x="14259" y="1"/>
                      <a:pt x="13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8499095" y="456196"/>
                <a:ext cx="132902" cy="60343"/>
              </a:xfrm>
              <a:custGeom>
                <a:avLst/>
                <a:gdLst/>
                <a:ahLst/>
                <a:cxnLst/>
                <a:rect l="l" t="t" r="r" b="b"/>
                <a:pathLst>
                  <a:path w="14937" h="6782" extrusionOk="0">
                    <a:moveTo>
                      <a:pt x="13127" y="0"/>
                    </a:moveTo>
                    <a:cubicBezTo>
                      <a:pt x="13024" y="0"/>
                      <a:pt x="12917" y="12"/>
                      <a:pt x="12808" y="36"/>
                    </a:cubicBezTo>
                    <a:lnTo>
                      <a:pt x="1131" y="2933"/>
                    </a:lnTo>
                    <a:cubicBezTo>
                      <a:pt x="769" y="3023"/>
                      <a:pt x="454" y="3251"/>
                      <a:pt x="272" y="3613"/>
                    </a:cubicBezTo>
                    <a:cubicBezTo>
                      <a:pt x="44" y="3928"/>
                      <a:pt x="1" y="4290"/>
                      <a:pt x="91" y="4653"/>
                    </a:cubicBezTo>
                    <a:lnTo>
                      <a:pt x="363" y="5739"/>
                    </a:lnTo>
                    <a:cubicBezTo>
                      <a:pt x="497" y="6101"/>
                      <a:pt x="725" y="6420"/>
                      <a:pt x="1040" y="6601"/>
                    </a:cubicBezTo>
                    <a:cubicBezTo>
                      <a:pt x="1268" y="6735"/>
                      <a:pt x="1493" y="6782"/>
                      <a:pt x="1764" y="6782"/>
                    </a:cubicBezTo>
                    <a:cubicBezTo>
                      <a:pt x="1902" y="6782"/>
                      <a:pt x="2036" y="6782"/>
                      <a:pt x="2126" y="6735"/>
                    </a:cubicBezTo>
                    <a:lnTo>
                      <a:pt x="13713" y="3432"/>
                    </a:lnTo>
                    <a:cubicBezTo>
                      <a:pt x="14484" y="3251"/>
                      <a:pt x="14937" y="2437"/>
                      <a:pt x="14709" y="1665"/>
                    </a:cubicBezTo>
                    <a:lnTo>
                      <a:pt x="14575" y="1122"/>
                    </a:lnTo>
                    <a:cubicBezTo>
                      <a:pt x="14484" y="717"/>
                      <a:pt x="14213" y="398"/>
                      <a:pt x="13894" y="217"/>
                    </a:cubicBezTo>
                    <a:cubicBezTo>
                      <a:pt x="13664" y="84"/>
                      <a:pt x="13408" y="0"/>
                      <a:pt x="13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8786206" y="581581"/>
                <a:ext cx="49951" cy="132288"/>
              </a:xfrm>
              <a:custGeom>
                <a:avLst/>
                <a:gdLst/>
                <a:ahLst/>
                <a:cxnLst/>
                <a:rect l="l" t="t" r="r" b="b"/>
                <a:pathLst>
                  <a:path w="5614" h="14868" extrusionOk="0">
                    <a:moveTo>
                      <a:pt x="2188" y="1"/>
                    </a:moveTo>
                    <a:cubicBezTo>
                      <a:pt x="2109" y="1"/>
                      <a:pt x="2029" y="7"/>
                      <a:pt x="1949" y="22"/>
                    </a:cubicBezTo>
                    <a:cubicBezTo>
                      <a:pt x="1768" y="22"/>
                      <a:pt x="1540" y="65"/>
                      <a:pt x="1359" y="65"/>
                    </a:cubicBezTo>
                    <a:cubicBezTo>
                      <a:pt x="591" y="203"/>
                      <a:pt x="1" y="880"/>
                      <a:pt x="91" y="1695"/>
                    </a:cubicBezTo>
                    <a:lnTo>
                      <a:pt x="1587" y="13644"/>
                    </a:lnTo>
                    <a:cubicBezTo>
                      <a:pt x="1630" y="14006"/>
                      <a:pt x="1858" y="14324"/>
                      <a:pt x="2130" y="14596"/>
                    </a:cubicBezTo>
                    <a:cubicBezTo>
                      <a:pt x="2402" y="14777"/>
                      <a:pt x="2717" y="14867"/>
                      <a:pt x="3035" y="14867"/>
                    </a:cubicBezTo>
                    <a:lnTo>
                      <a:pt x="3216" y="14867"/>
                    </a:lnTo>
                    <a:cubicBezTo>
                      <a:pt x="3578" y="14820"/>
                      <a:pt x="3940" y="14777"/>
                      <a:pt x="4302" y="14686"/>
                    </a:cubicBezTo>
                    <a:cubicBezTo>
                      <a:pt x="5070" y="14596"/>
                      <a:pt x="5613" y="13825"/>
                      <a:pt x="5479" y="13057"/>
                    </a:cubicBezTo>
                    <a:lnTo>
                      <a:pt x="3578" y="1199"/>
                    </a:lnTo>
                    <a:cubicBezTo>
                      <a:pt x="3455" y="508"/>
                      <a:pt x="2862" y="1"/>
                      <a:pt x="2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8890911" y="521727"/>
                <a:ext cx="113577" cy="100711"/>
              </a:xfrm>
              <a:custGeom>
                <a:avLst/>
                <a:gdLst/>
                <a:ahLst/>
                <a:cxnLst/>
                <a:rect l="l" t="t" r="r" b="b"/>
                <a:pathLst>
                  <a:path w="12765" h="11319" extrusionOk="0">
                    <a:moveTo>
                      <a:pt x="2000" y="1"/>
                    </a:moveTo>
                    <a:cubicBezTo>
                      <a:pt x="1591" y="1"/>
                      <a:pt x="1190" y="186"/>
                      <a:pt x="906" y="546"/>
                    </a:cubicBezTo>
                    <a:cubicBezTo>
                      <a:pt x="772" y="684"/>
                      <a:pt x="634" y="865"/>
                      <a:pt x="500" y="999"/>
                    </a:cubicBezTo>
                    <a:cubicBezTo>
                      <a:pt x="1" y="1589"/>
                      <a:pt x="48" y="2494"/>
                      <a:pt x="634" y="2990"/>
                    </a:cubicBezTo>
                    <a:lnTo>
                      <a:pt x="9686" y="10956"/>
                    </a:lnTo>
                    <a:cubicBezTo>
                      <a:pt x="9958" y="11184"/>
                      <a:pt x="10277" y="11318"/>
                      <a:pt x="10639" y="11318"/>
                    </a:cubicBezTo>
                    <a:lnTo>
                      <a:pt x="10729" y="11318"/>
                    </a:lnTo>
                    <a:cubicBezTo>
                      <a:pt x="11091" y="11275"/>
                      <a:pt x="11453" y="11094"/>
                      <a:pt x="11678" y="10822"/>
                    </a:cubicBezTo>
                    <a:cubicBezTo>
                      <a:pt x="11949" y="10551"/>
                      <a:pt x="12178" y="10232"/>
                      <a:pt x="12402" y="9961"/>
                    </a:cubicBezTo>
                    <a:cubicBezTo>
                      <a:pt x="12674" y="9646"/>
                      <a:pt x="12764" y="9283"/>
                      <a:pt x="12721" y="8921"/>
                    </a:cubicBezTo>
                    <a:cubicBezTo>
                      <a:pt x="12674" y="8559"/>
                      <a:pt x="12493" y="8197"/>
                      <a:pt x="12221" y="7969"/>
                    </a:cubicBezTo>
                    <a:lnTo>
                      <a:pt x="2897" y="322"/>
                    </a:lnTo>
                    <a:cubicBezTo>
                      <a:pt x="2624" y="107"/>
                      <a:pt x="2310" y="1"/>
                      <a:pt x="20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8861532" y="549843"/>
                <a:ext cx="95435" cy="116504"/>
              </a:xfrm>
              <a:custGeom>
                <a:avLst/>
                <a:gdLst/>
                <a:ahLst/>
                <a:cxnLst/>
                <a:rect l="l" t="t" r="r" b="b"/>
                <a:pathLst>
                  <a:path w="10726" h="13094" extrusionOk="0">
                    <a:moveTo>
                      <a:pt x="2037" y="1"/>
                    </a:moveTo>
                    <a:cubicBezTo>
                      <a:pt x="1725" y="1"/>
                      <a:pt x="1397" y="95"/>
                      <a:pt x="1130" y="283"/>
                    </a:cubicBezTo>
                    <a:cubicBezTo>
                      <a:pt x="996" y="421"/>
                      <a:pt x="815" y="555"/>
                      <a:pt x="678" y="645"/>
                    </a:cubicBezTo>
                    <a:cubicBezTo>
                      <a:pt x="363" y="873"/>
                      <a:pt x="134" y="1188"/>
                      <a:pt x="91" y="1597"/>
                    </a:cubicBezTo>
                    <a:cubicBezTo>
                      <a:pt x="0" y="1959"/>
                      <a:pt x="91" y="2322"/>
                      <a:pt x="315" y="2637"/>
                    </a:cubicBezTo>
                    <a:lnTo>
                      <a:pt x="7195" y="12503"/>
                    </a:lnTo>
                    <a:cubicBezTo>
                      <a:pt x="7423" y="12822"/>
                      <a:pt x="7785" y="13047"/>
                      <a:pt x="8147" y="13094"/>
                    </a:cubicBezTo>
                    <a:lnTo>
                      <a:pt x="8372" y="13094"/>
                    </a:lnTo>
                    <a:cubicBezTo>
                      <a:pt x="8691" y="13094"/>
                      <a:pt x="8962" y="13047"/>
                      <a:pt x="9187" y="12866"/>
                    </a:cubicBezTo>
                    <a:cubicBezTo>
                      <a:pt x="9505" y="12641"/>
                      <a:pt x="9820" y="12413"/>
                      <a:pt x="10092" y="12188"/>
                    </a:cubicBezTo>
                    <a:cubicBezTo>
                      <a:pt x="10410" y="11960"/>
                      <a:pt x="10591" y="11645"/>
                      <a:pt x="10682" y="11283"/>
                    </a:cubicBezTo>
                    <a:cubicBezTo>
                      <a:pt x="10725" y="10874"/>
                      <a:pt x="10635" y="10512"/>
                      <a:pt x="10410" y="10197"/>
                    </a:cubicBezTo>
                    <a:lnTo>
                      <a:pt x="3169" y="602"/>
                    </a:lnTo>
                    <a:cubicBezTo>
                      <a:pt x="2941" y="283"/>
                      <a:pt x="2579" y="102"/>
                      <a:pt x="2216" y="11"/>
                    </a:cubicBezTo>
                    <a:cubicBezTo>
                      <a:pt x="2158" y="4"/>
                      <a:pt x="2098" y="1"/>
                      <a:pt x="2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8826093" y="570264"/>
                <a:ext cx="74490" cy="127492"/>
              </a:xfrm>
              <a:custGeom>
                <a:avLst/>
                <a:gdLst/>
                <a:ahLst/>
                <a:cxnLst/>
                <a:rect l="l" t="t" r="r" b="b"/>
                <a:pathLst>
                  <a:path w="8372" h="14329" extrusionOk="0">
                    <a:moveTo>
                      <a:pt x="2046" y="1"/>
                    </a:moveTo>
                    <a:cubicBezTo>
                      <a:pt x="1861" y="1"/>
                      <a:pt x="1672" y="38"/>
                      <a:pt x="1492" y="117"/>
                    </a:cubicBezTo>
                    <a:cubicBezTo>
                      <a:pt x="1311" y="208"/>
                      <a:pt x="1130" y="251"/>
                      <a:pt x="949" y="342"/>
                    </a:cubicBezTo>
                    <a:cubicBezTo>
                      <a:pt x="587" y="479"/>
                      <a:pt x="316" y="751"/>
                      <a:pt x="135" y="1066"/>
                    </a:cubicBezTo>
                    <a:cubicBezTo>
                      <a:pt x="1" y="1428"/>
                      <a:pt x="1" y="1837"/>
                      <a:pt x="135" y="2199"/>
                    </a:cubicBezTo>
                    <a:lnTo>
                      <a:pt x="4436" y="13424"/>
                    </a:lnTo>
                    <a:cubicBezTo>
                      <a:pt x="4570" y="13786"/>
                      <a:pt x="4842" y="14057"/>
                      <a:pt x="5204" y="14191"/>
                    </a:cubicBezTo>
                    <a:cubicBezTo>
                      <a:pt x="5385" y="14282"/>
                      <a:pt x="5566" y="14329"/>
                      <a:pt x="5794" y="14329"/>
                    </a:cubicBezTo>
                    <a:cubicBezTo>
                      <a:pt x="5928" y="14329"/>
                      <a:pt x="6109" y="14282"/>
                      <a:pt x="6290" y="14238"/>
                    </a:cubicBezTo>
                    <a:cubicBezTo>
                      <a:pt x="6652" y="14101"/>
                      <a:pt x="6971" y="13967"/>
                      <a:pt x="7333" y="13829"/>
                    </a:cubicBezTo>
                    <a:cubicBezTo>
                      <a:pt x="8057" y="13514"/>
                      <a:pt x="8372" y="12653"/>
                      <a:pt x="8100" y="11928"/>
                    </a:cubicBezTo>
                    <a:lnTo>
                      <a:pt x="3350" y="885"/>
                    </a:lnTo>
                    <a:cubicBezTo>
                      <a:pt x="3146" y="341"/>
                      <a:pt x="2608" y="1"/>
                      <a:pt x="2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8733471" y="582471"/>
                <a:ext cx="44310" cy="132591"/>
              </a:xfrm>
              <a:custGeom>
                <a:avLst/>
                <a:gdLst/>
                <a:ahLst/>
                <a:cxnLst/>
                <a:rect l="l" t="t" r="r" b="b"/>
                <a:pathLst>
                  <a:path w="4980" h="14902" extrusionOk="0">
                    <a:moveTo>
                      <a:pt x="2872" y="0"/>
                    </a:moveTo>
                    <a:cubicBezTo>
                      <a:pt x="2547" y="0"/>
                      <a:pt x="2253" y="95"/>
                      <a:pt x="1992" y="284"/>
                    </a:cubicBezTo>
                    <a:cubicBezTo>
                      <a:pt x="1720" y="556"/>
                      <a:pt x="1539" y="871"/>
                      <a:pt x="1492" y="1233"/>
                    </a:cubicBezTo>
                    <a:lnTo>
                      <a:pt x="91" y="13229"/>
                    </a:lnTo>
                    <a:cubicBezTo>
                      <a:pt x="1" y="13996"/>
                      <a:pt x="544" y="14720"/>
                      <a:pt x="1311" y="14811"/>
                    </a:cubicBezTo>
                    <a:cubicBezTo>
                      <a:pt x="1720" y="14858"/>
                      <a:pt x="2083" y="14858"/>
                      <a:pt x="2445" y="14901"/>
                    </a:cubicBezTo>
                    <a:lnTo>
                      <a:pt x="2579" y="14901"/>
                    </a:lnTo>
                    <a:cubicBezTo>
                      <a:pt x="2897" y="14901"/>
                      <a:pt x="3212" y="14811"/>
                      <a:pt x="3484" y="14586"/>
                    </a:cubicBezTo>
                    <a:cubicBezTo>
                      <a:pt x="3755" y="14315"/>
                      <a:pt x="3936" y="13996"/>
                      <a:pt x="3984" y="13591"/>
                    </a:cubicBezTo>
                    <a:lnTo>
                      <a:pt x="4979" y="1595"/>
                    </a:lnTo>
                    <a:cubicBezTo>
                      <a:pt x="4979" y="1233"/>
                      <a:pt x="4889" y="871"/>
                      <a:pt x="4617" y="556"/>
                    </a:cubicBezTo>
                    <a:cubicBezTo>
                      <a:pt x="4389" y="284"/>
                      <a:pt x="4027" y="103"/>
                      <a:pt x="3665" y="56"/>
                    </a:cubicBezTo>
                    <a:cubicBezTo>
                      <a:pt x="3484" y="56"/>
                      <a:pt x="3259" y="12"/>
                      <a:pt x="3078" y="12"/>
                    </a:cubicBezTo>
                    <a:cubicBezTo>
                      <a:pt x="3008" y="4"/>
                      <a:pt x="2940"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8914685" y="487604"/>
                <a:ext cx="125241" cy="79677"/>
              </a:xfrm>
              <a:custGeom>
                <a:avLst/>
                <a:gdLst/>
                <a:ahLst/>
                <a:cxnLst/>
                <a:rect l="l" t="t" r="r" b="b"/>
                <a:pathLst>
                  <a:path w="14076" h="8955" extrusionOk="0">
                    <a:moveTo>
                      <a:pt x="1723" y="1"/>
                    </a:moveTo>
                    <a:cubicBezTo>
                      <a:pt x="1572" y="1"/>
                      <a:pt x="1420" y="26"/>
                      <a:pt x="1268" y="83"/>
                    </a:cubicBezTo>
                    <a:cubicBezTo>
                      <a:pt x="906" y="217"/>
                      <a:pt x="635" y="489"/>
                      <a:pt x="453" y="851"/>
                    </a:cubicBezTo>
                    <a:cubicBezTo>
                      <a:pt x="363" y="1032"/>
                      <a:pt x="272" y="1170"/>
                      <a:pt x="182" y="1351"/>
                    </a:cubicBezTo>
                    <a:cubicBezTo>
                      <a:pt x="1" y="1713"/>
                      <a:pt x="1" y="2075"/>
                      <a:pt x="91" y="2437"/>
                    </a:cubicBezTo>
                    <a:cubicBezTo>
                      <a:pt x="225" y="2799"/>
                      <a:pt x="453" y="3114"/>
                      <a:pt x="816" y="3295"/>
                    </a:cubicBezTo>
                    <a:lnTo>
                      <a:pt x="11497" y="8817"/>
                    </a:lnTo>
                    <a:cubicBezTo>
                      <a:pt x="11722" y="8907"/>
                      <a:pt x="11950" y="8954"/>
                      <a:pt x="12131" y="8954"/>
                    </a:cubicBezTo>
                    <a:cubicBezTo>
                      <a:pt x="12674" y="8954"/>
                      <a:pt x="13170" y="8683"/>
                      <a:pt x="13398" y="8183"/>
                    </a:cubicBezTo>
                    <a:cubicBezTo>
                      <a:pt x="13579" y="7868"/>
                      <a:pt x="13760" y="7550"/>
                      <a:pt x="13894" y="7188"/>
                    </a:cubicBezTo>
                    <a:cubicBezTo>
                      <a:pt x="14075" y="6873"/>
                      <a:pt x="14075" y="6463"/>
                      <a:pt x="13985" y="6101"/>
                    </a:cubicBezTo>
                    <a:cubicBezTo>
                      <a:pt x="13851" y="5739"/>
                      <a:pt x="13579" y="5468"/>
                      <a:pt x="13217" y="5287"/>
                    </a:cubicBezTo>
                    <a:lnTo>
                      <a:pt x="2354" y="127"/>
                    </a:lnTo>
                    <a:cubicBezTo>
                      <a:pt x="2144" y="49"/>
                      <a:pt x="1934" y="1"/>
                      <a:pt x="1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8606220" y="256381"/>
                <a:ext cx="345107" cy="345107"/>
              </a:xfrm>
              <a:custGeom>
                <a:avLst/>
                <a:gdLst/>
                <a:ahLst/>
                <a:cxnLst/>
                <a:rect l="l" t="t" r="r" b="b"/>
                <a:pathLst>
                  <a:path w="38787" h="38787" extrusionOk="0">
                    <a:moveTo>
                      <a:pt x="19415" y="0"/>
                    </a:moveTo>
                    <a:cubicBezTo>
                      <a:pt x="8690" y="0"/>
                      <a:pt x="0" y="8690"/>
                      <a:pt x="0" y="19372"/>
                    </a:cubicBezTo>
                    <a:cubicBezTo>
                      <a:pt x="0" y="30097"/>
                      <a:pt x="8690" y="38787"/>
                      <a:pt x="19415" y="38787"/>
                    </a:cubicBezTo>
                    <a:cubicBezTo>
                      <a:pt x="30097" y="38787"/>
                      <a:pt x="38787" y="30097"/>
                      <a:pt x="38787" y="19372"/>
                    </a:cubicBezTo>
                    <a:cubicBezTo>
                      <a:pt x="38787" y="8690"/>
                      <a:pt x="30097" y="0"/>
                      <a:pt x="19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2"/>
        <p:cNvGrpSpPr/>
        <p:nvPr/>
      </p:nvGrpSpPr>
      <p:grpSpPr>
        <a:xfrm>
          <a:off x="0" y="0"/>
          <a:ext cx="0" cy="0"/>
          <a:chOff x="0" y="0"/>
          <a:chExt cx="0" cy="0"/>
        </a:xfrm>
      </p:grpSpPr>
      <p:grpSp>
        <p:nvGrpSpPr>
          <p:cNvPr id="203" name="Google Shape;203;p7"/>
          <p:cNvGrpSpPr/>
          <p:nvPr/>
        </p:nvGrpSpPr>
        <p:grpSpPr>
          <a:xfrm>
            <a:off x="0" y="0"/>
            <a:ext cx="9143864" cy="5143456"/>
            <a:chOff x="0" y="0"/>
            <a:chExt cx="9143864" cy="5143456"/>
          </a:xfrm>
        </p:grpSpPr>
        <p:sp>
          <p:nvSpPr>
            <p:cNvPr id="204" name="Google Shape;204;p7"/>
            <p:cNvSpPr/>
            <p:nvPr/>
          </p:nvSpPr>
          <p:spPr>
            <a:xfrm>
              <a:off x="0" y="0"/>
              <a:ext cx="1491117" cy="1197393"/>
            </a:xfrm>
            <a:custGeom>
              <a:avLst/>
              <a:gdLst/>
              <a:ahLst/>
              <a:cxnLst/>
              <a:rect l="l" t="t" r="r" b="b"/>
              <a:pathLst>
                <a:path w="29593" h="31370" extrusionOk="0">
                  <a:moveTo>
                    <a:pt x="0" y="0"/>
                  </a:moveTo>
                  <a:lnTo>
                    <a:pt x="0" y="31370"/>
                  </a:lnTo>
                  <a:cubicBezTo>
                    <a:pt x="1777" y="30922"/>
                    <a:pt x="3554" y="29948"/>
                    <a:pt x="4976" y="28612"/>
                  </a:cubicBezTo>
                  <a:cubicBezTo>
                    <a:pt x="6490" y="27282"/>
                    <a:pt x="7734" y="25683"/>
                    <a:pt x="8623" y="23906"/>
                  </a:cubicBezTo>
                  <a:cubicBezTo>
                    <a:pt x="9597" y="22036"/>
                    <a:pt x="10044" y="20082"/>
                    <a:pt x="10755" y="18219"/>
                  </a:cubicBezTo>
                  <a:cubicBezTo>
                    <a:pt x="11111" y="17238"/>
                    <a:pt x="11466" y="16264"/>
                    <a:pt x="12085" y="15461"/>
                  </a:cubicBezTo>
                  <a:cubicBezTo>
                    <a:pt x="12618" y="14572"/>
                    <a:pt x="13329" y="13954"/>
                    <a:pt x="14132" y="13421"/>
                  </a:cubicBezTo>
                  <a:cubicBezTo>
                    <a:pt x="15731" y="12262"/>
                    <a:pt x="17594" y="11644"/>
                    <a:pt x="19371" y="10933"/>
                  </a:cubicBezTo>
                  <a:cubicBezTo>
                    <a:pt x="21148" y="10222"/>
                    <a:pt x="22747" y="9334"/>
                    <a:pt x="24261" y="8090"/>
                  </a:cubicBezTo>
                  <a:cubicBezTo>
                    <a:pt x="25683" y="6846"/>
                    <a:pt x="26927" y="5424"/>
                    <a:pt x="27901" y="3732"/>
                  </a:cubicBezTo>
                  <a:cubicBezTo>
                    <a:pt x="28612" y="2581"/>
                    <a:pt x="29145" y="1337"/>
                    <a:pt x="29593" y="0"/>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5964350" y="2813975"/>
              <a:ext cx="3179515" cy="2329481"/>
            </a:xfrm>
            <a:custGeom>
              <a:avLst/>
              <a:gdLst/>
              <a:ahLst/>
              <a:cxnLst/>
              <a:rect l="l" t="t" r="r" b="b"/>
              <a:pathLst>
                <a:path w="175204" h="159882" extrusionOk="0">
                  <a:moveTo>
                    <a:pt x="175203" y="0"/>
                  </a:moveTo>
                  <a:cubicBezTo>
                    <a:pt x="173022" y="14524"/>
                    <a:pt x="146846" y="45412"/>
                    <a:pt x="135840" y="55228"/>
                  </a:cubicBezTo>
                  <a:cubicBezTo>
                    <a:pt x="120023" y="69407"/>
                    <a:pt x="101235" y="77982"/>
                    <a:pt x="81405" y="84577"/>
                  </a:cubicBezTo>
                  <a:cubicBezTo>
                    <a:pt x="59294" y="91863"/>
                    <a:pt x="39166" y="98459"/>
                    <a:pt x="22357" y="114966"/>
                  </a:cubicBezTo>
                  <a:cubicBezTo>
                    <a:pt x="14080" y="123195"/>
                    <a:pt x="6493" y="131774"/>
                    <a:pt x="2876" y="142681"/>
                  </a:cubicBezTo>
                  <a:cubicBezTo>
                    <a:pt x="893" y="148380"/>
                    <a:pt x="544" y="154131"/>
                    <a:pt x="1" y="159882"/>
                  </a:cubicBezTo>
                  <a:lnTo>
                    <a:pt x="92161" y="159882"/>
                  </a:lnTo>
                  <a:cubicBezTo>
                    <a:pt x="91566" y="157304"/>
                    <a:pt x="91419" y="154627"/>
                    <a:pt x="91665" y="151902"/>
                  </a:cubicBezTo>
                  <a:cubicBezTo>
                    <a:pt x="92954" y="137723"/>
                    <a:pt x="100541" y="127808"/>
                    <a:pt x="110457" y="118587"/>
                  </a:cubicBezTo>
                  <a:cubicBezTo>
                    <a:pt x="122652" y="107033"/>
                    <a:pt x="138168" y="99450"/>
                    <a:pt x="150066" y="87552"/>
                  </a:cubicBezTo>
                  <a:cubicBezTo>
                    <a:pt x="152049" y="85569"/>
                    <a:pt x="173764" y="66532"/>
                    <a:pt x="175203" y="64549"/>
                  </a:cubicBezTo>
                  <a:lnTo>
                    <a:pt x="175203" y="0"/>
                  </a:ln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206;p7"/>
          <p:cNvGrpSpPr/>
          <p:nvPr/>
        </p:nvGrpSpPr>
        <p:grpSpPr>
          <a:xfrm rot="1368959">
            <a:off x="142517" y="82318"/>
            <a:ext cx="388565" cy="362303"/>
            <a:chOff x="7435925" y="4685897"/>
            <a:chExt cx="433347" cy="404059"/>
          </a:xfrm>
        </p:grpSpPr>
        <p:sp>
          <p:nvSpPr>
            <p:cNvPr id="207" name="Google Shape;207;p7"/>
            <p:cNvSpPr/>
            <p:nvPr/>
          </p:nvSpPr>
          <p:spPr>
            <a:xfrm>
              <a:off x="7435925" y="4685897"/>
              <a:ext cx="433347" cy="404059"/>
            </a:xfrm>
            <a:custGeom>
              <a:avLst/>
              <a:gdLst/>
              <a:ahLst/>
              <a:cxnLst/>
              <a:rect l="l" t="t" r="r" b="b"/>
              <a:pathLst>
                <a:path w="52511" h="48962" extrusionOk="0">
                  <a:moveTo>
                    <a:pt x="22501" y="1"/>
                  </a:moveTo>
                  <a:cubicBezTo>
                    <a:pt x="21228" y="1"/>
                    <a:pt x="20341" y="2018"/>
                    <a:pt x="20890" y="5645"/>
                  </a:cubicBezTo>
                  <a:cubicBezTo>
                    <a:pt x="21273" y="8474"/>
                    <a:pt x="22377" y="14365"/>
                    <a:pt x="23239" y="18535"/>
                  </a:cubicBezTo>
                  <a:cubicBezTo>
                    <a:pt x="19644" y="14461"/>
                    <a:pt x="13894" y="8232"/>
                    <a:pt x="11786" y="7228"/>
                  </a:cubicBezTo>
                  <a:cubicBezTo>
                    <a:pt x="10964" y="6865"/>
                    <a:pt x="10261" y="6699"/>
                    <a:pt x="9699" y="6699"/>
                  </a:cubicBezTo>
                  <a:cubicBezTo>
                    <a:pt x="7510" y="6699"/>
                    <a:pt x="7445" y="9220"/>
                    <a:pt x="10686" y="12498"/>
                  </a:cubicBezTo>
                  <a:cubicBezTo>
                    <a:pt x="12699" y="14556"/>
                    <a:pt x="17057" y="18631"/>
                    <a:pt x="20219" y="21456"/>
                  </a:cubicBezTo>
                  <a:cubicBezTo>
                    <a:pt x="15513" y="20438"/>
                    <a:pt x="8478" y="19084"/>
                    <a:pt x="5328" y="19084"/>
                  </a:cubicBezTo>
                  <a:cubicBezTo>
                    <a:pt x="4920" y="19084"/>
                    <a:pt x="4576" y="19107"/>
                    <a:pt x="4312" y="19156"/>
                  </a:cubicBezTo>
                  <a:cubicBezTo>
                    <a:pt x="0" y="20114"/>
                    <a:pt x="817" y="23180"/>
                    <a:pt x="6566" y="24043"/>
                  </a:cubicBezTo>
                  <a:cubicBezTo>
                    <a:pt x="9391" y="24522"/>
                    <a:pt x="15286" y="25193"/>
                    <a:pt x="19548" y="25626"/>
                  </a:cubicBezTo>
                  <a:cubicBezTo>
                    <a:pt x="14565" y="27830"/>
                    <a:pt x="6995" y="31471"/>
                    <a:pt x="5366" y="33196"/>
                  </a:cubicBezTo>
                  <a:cubicBezTo>
                    <a:pt x="3422" y="35431"/>
                    <a:pt x="3933" y="37054"/>
                    <a:pt x="6054" y="37054"/>
                  </a:cubicBezTo>
                  <a:cubicBezTo>
                    <a:pt x="7069" y="37054"/>
                    <a:pt x="8452" y="36682"/>
                    <a:pt x="10111" y="35829"/>
                  </a:cubicBezTo>
                  <a:cubicBezTo>
                    <a:pt x="12649" y="34487"/>
                    <a:pt x="17823" y="31517"/>
                    <a:pt x="21464" y="29313"/>
                  </a:cubicBezTo>
                  <a:lnTo>
                    <a:pt x="21464" y="29313"/>
                  </a:lnTo>
                  <a:cubicBezTo>
                    <a:pt x="18781" y="34058"/>
                    <a:pt x="14853" y="41532"/>
                    <a:pt x="14565" y="43878"/>
                  </a:cubicBezTo>
                  <a:cubicBezTo>
                    <a:pt x="14379" y="45993"/>
                    <a:pt x="15039" y="47116"/>
                    <a:pt x="16057" y="47116"/>
                  </a:cubicBezTo>
                  <a:cubicBezTo>
                    <a:pt x="17139" y="47116"/>
                    <a:pt x="18624" y="45850"/>
                    <a:pt x="19931" y="43161"/>
                  </a:cubicBezTo>
                  <a:cubicBezTo>
                    <a:pt x="21177" y="40620"/>
                    <a:pt x="23573" y="35112"/>
                    <a:pt x="25251" y="31184"/>
                  </a:cubicBezTo>
                  <a:cubicBezTo>
                    <a:pt x="25872" y="36596"/>
                    <a:pt x="27118" y="44932"/>
                    <a:pt x="28318" y="46994"/>
                  </a:cubicBezTo>
                  <a:cubicBezTo>
                    <a:pt x="29140" y="48330"/>
                    <a:pt x="30004" y="48961"/>
                    <a:pt x="30728" y="48961"/>
                  </a:cubicBezTo>
                  <a:cubicBezTo>
                    <a:pt x="32029" y="48961"/>
                    <a:pt x="32874" y="46920"/>
                    <a:pt x="32197" y="43257"/>
                  </a:cubicBezTo>
                  <a:cubicBezTo>
                    <a:pt x="31671" y="40428"/>
                    <a:pt x="30376" y="34633"/>
                    <a:pt x="29322" y="30463"/>
                  </a:cubicBezTo>
                  <a:lnTo>
                    <a:pt x="29322" y="30463"/>
                  </a:lnTo>
                  <a:cubicBezTo>
                    <a:pt x="33109" y="34441"/>
                    <a:pt x="39050" y="40382"/>
                    <a:pt x="41204" y="41341"/>
                  </a:cubicBezTo>
                  <a:cubicBezTo>
                    <a:pt x="41984" y="41652"/>
                    <a:pt x="42653" y="41796"/>
                    <a:pt x="43196" y="41796"/>
                  </a:cubicBezTo>
                  <a:cubicBezTo>
                    <a:pt x="45489" y="41796"/>
                    <a:pt x="45525" y="39238"/>
                    <a:pt x="42116" y="36021"/>
                  </a:cubicBezTo>
                  <a:cubicBezTo>
                    <a:pt x="40008" y="34058"/>
                    <a:pt x="35504" y="30175"/>
                    <a:pt x="32246" y="27397"/>
                  </a:cubicBezTo>
                  <a:lnTo>
                    <a:pt x="32246" y="27397"/>
                  </a:lnTo>
                  <a:cubicBezTo>
                    <a:pt x="36731" y="28239"/>
                    <a:pt x="43289" y="29247"/>
                    <a:pt x="46666" y="29247"/>
                  </a:cubicBezTo>
                  <a:cubicBezTo>
                    <a:pt x="47330" y="29247"/>
                    <a:pt x="47871" y="29208"/>
                    <a:pt x="48249" y="29121"/>
                  </a:cubicBezTo>
                  <a:cubicBezTo>
                    <a:pt x="52511" y="28021"/>
                    <a:pt x="51553" y="25001"/>
                    <a:pt x="45803" y="24330"/>
                  </a:cubicBezTo>
                  <a:cubicBezTo>
                    <a:pt x="42978" y="23997"/>
                    <a:pt x="37038" y="23518"/>
                    <a:pt x="32726" y="23276"/>
                  </a:cubicBezTo>
                  <a:cubicBezTo>
                    <a:pt x="37658" y="20881"/>
                    <a:pt x="45087" y="16952"/>
                    <a:pt x="46666" y="15131"/>
                  </a:cubicBezTo>
                  <a:cubicBezTo>
                    <a:pt x="48462" y="12897"/>
                    <a:pt x="47980" y="11323"/>
                    <a:pt x="46010" y="11323"/>
                  </a:cubicBezTo>
                  <a:cubicBezTo>
                    <a:pt x="44983" y="11323"/>
                    <a:pt x="43552" y="11751"/>
                    <a:pt x="41829" y="12736"/>
                  </a:cubicBezTo>
                  <a:cubicBezTo>
                    <a:pt x="39337" y="14127"/>
                    <a:pt x="34305" y="17289"/>
                    <a:pt x="30713" y="19635"/>
                  </a:cubicBezTo>
                  <a:cubicBezTo>
                    <a:pt x="33205" y="14798"/>
                    <a:pt x="36892" y="7178"/>
                    <a:pt x="37084" y="4832"/>
                  </a:cubicBezTo>
                  <a:cubicBezTo>
                    <a:pt x="37175" y="2732"/>
                    <a:pt x="36494" y="1632"/>
                    <a:pt x="35502" y="1632"/>
                  </a:cubicBezTo>
                  <a:cubicBezTo>
                    <a:pt x="34412" y="1632"/>
                    <a:pt x="32947" y="2958"/>
                    <a:pt x="31717" y="5741"/>
                  </a:cubicBezTo>
                  <a:cubicBezTo>
                    <a:pt x="30663" y="8136"/>
                    <a:pt x="28747" y="12977"/>
                    <a:pt x="27264" y="16856"/>
                  </a:cubicBezTo>
                  <a:cubicBezTo>
                    <a:pt x="26785" y="11444"/>
                    <a:pt x="25922" y="4016"/>
                    <a:pt x="24868" y="2054"/>
                  </a:cubicBezTo>
                  <a:cubicBezTo>
                    <a:pt x="24083" y="660"/>
                    <a:pt x="23229" y="1"/>
                    <a:pt x="22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a:off x="7611453" y="4853389"/>
              <a:ext cx="79092" cy="69560"/>
            </a:xfrm>
            <a:custGeom>
              <a:avLst/>
              <a:gdLst/>
              <a:ahLst/>
              <a:cxnLst/>
              <a:rect l="l" t="t" r="r" b="b"/>
              <a:pathLst>
                <a:path w="9584" h="8429" extrusionOk="0">
                  <a:moveTo>
                    <a:pt x="4824" y="0"/>
                  </a:moveTo>
                  <a:cubicBezTo>
                    <a:pt x="3185" y="0"/>
                    <a:pt x="1625" y="932"/>
                    <a:pt x="913" y="2499"/>
                  </a:cubicBezTo>
                  <a:cubicBezTo>
                    <a:pt x="1" y="4607"/>
                    <a:pt x="959" y="7099"/>
                    <a:pt x="3067" y="8057"/>
                  </a:cubicBezTo>
                  <a:cubicBezTo>
                    <a:pt x="3635" y="8309"/>
                    <a:pt x="4225" y="8428"/>
                    <a:pt x="4804" y="8428"/>
                  </a:cubicBezTo>
                  <a:cubicBezTo>
                    <a:pt x="6426" y="8428"/>
                    <a:pt x="7955" y="7490"/>
                    <a:pt x="8625" y="5903"/>
                  </a:cubicBezTo>
                  <a:cubicBezTo>
                    <a:pt x="9583" y="3795"/>
                    <a:pt x="8625" y="1303"/>
                    <a:pt x="6517" y="345"/>
                  </a:cubicBezTo>
                  <a:cubicBezTo>
                    <a:pt x="5964" y="111"/>
                    <a:pt x="5389" y="0"/>
                    <a:pt x="48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0" name="Google Shape;210;p7"/>
          <p:cNvSpPr txBox="1">
            <a:spLocks noGrp="1"/>
          </p:cNvSpPr>
          <p:nvPr>
            <p:ph type="subTitle" idx="1"/>
          </p:nvPr>
        </p:nvSpPr>
        <p:spPr>
          <a:xfrm>
            <a:off x="716050" y="1873300"/>
            <a:ext cx="4110900" cy="19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1"/>
        <p:cNvGrpSpPr/>
        <p:nvPr/>
      </p:nvGrpSpPr>
      <p:grpSpPr>
        <a:xfrm>
          <a:off x="0" y="0"/>
          <a:ext cx="0" cy="0"/>
          <a:chOff x="0" y="0"/>
          <a:chExt cx="0" cy="0"/>
        </a:xfrm>
      </p:grpSpPr>
      <p:grpSp>
        <p:nvGrpSpPr>
          <p:cNvPr id="212" name="Google Shape;212;p8"/>
          <p:cNvGrpSpPr/>
          <p:nvPr/>
        </p:nvGrpSpPr>
        <p:grpSpPr>
          <a:xfrm>
            <a:off x="-43407" y="-440377"/>
            <a:ext cx="9544707" cy="5583820"/>
            <a:chOff x="-43407" y="-440377"/>
            <a:chExt cx="9544707" cy="5583820"/>
          </a:xfrm>
        </p:grpSpPr>
        <p:sp>
          <p:nvSpPr>
            <p:cNvPr id="213" name="Google Shape;213;p8"/>
            <p:cNvSpPr/>
            <p:nvPr/>
          </p:nvSpPr>
          <p:spPr>
            <a:xfrm flipH="1">
              <a:off x="-43407" y="2729625"/>
              <a:ext cx="3355157" cy="2413818"/>
            </a:xfrm>
            <a:custGeom>
              <a:avLst/>
              <a:gdLst/>
              <a:ahLst/>
              <a:cxnLst/>
              <a:rect l="l" t="t" r="r" b="b"/>
              <a:pathLst>
                <a:path w="175204" h="159882" extrusionOk="0">
                  <a:moveTo>
                    <a:pt x="175203" y="0"/>
                  </a:moveTo>
                  <a:cubicBezTo>
                    <a:pt x="173022" y="14524"/>
                    <a:pt x="146846" y="45412"/>
                    <a:pt x="135840" y="55228"/>
                  </a:cubicBezTo>
                  <a:cubicBezTo>
                    <a:pt x="120023" y="69407"/>
                    <a:pt x="101235" y="77982"/>
                    <a:pt x="81405" y="84577"/>
                  </a:cubicBezTo>
                  <a:cubicBezTo>
                    <a:pt x="59294" y="91863"/>
                    <a:pt x="39166" y="98459"/>
                    <a:pt x="22357" y="114966"/>
                  </a:cubicBezTo>
                  <a:cubicBezTo>
                    <a:pt x="14080" y="123195"/>
                    <a:pt x="6493" y="131774"/>
                    <a:pt x="2876" y="142681"/>
                  </a:cubicBezTo>
                  <a:cubicBezTo>
                    <a:pt x="893" y="148380"/>
                    <a:pt x="544" y="154131"/>
                    <a:pt x="1" y="159882"/>
                  </a:cubicBezTo>
                  <a:lnTo>
                    <a:pt x="92161" y="159882"/>
                  </a:lnTo>
                  <a:cubicBezTo>
                    <a:pt x="91566" y="157304"/>
                    <a:pt x="91419" y="154627"/>
                    <a:pt x="91665" y="151902"/>
                  </a:cubicBezTo>
                  <a:cubicBezTo>
                    <a:pt x="92954" y="137723"/>
                    <a:pt x="100541" y="127808"/>
                    <a:pt x="110457" y="118587"/>
                  </a:cubicBezTo>
                  <a:cubicBezTo>
                    <a:pt x="122652" y="107033"/>
                    <a:pt x="138168" y="99450"/>
                    <a:pt x="150066" y="87552"/>
                  </a:cubicBezTo>
                  <a:cubicBezTo>
                    <a:pt x="152049" y="85569"/>
                    <a:pt x="173764" y="66532"/>
                    <a:pt x="175203" y="64549"/>
                  </a:cubicBezTo>
                  <a:lnTo>
                    <a:pt x="175203" y="0"/>
                  </a:ln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rot="180460" flipH="1">
              <a:off x="5267814" y="-332950"/>
              <a:ext cx="4165601" cy="2697307"/>
            </a:xfrm>
            <a:custGeom>
              <a:avLst/>
              <a:gdLst/>
              <a:ahLst/>
              <a:cxnLst/>
              <a:rect l="l" t="t" r="r" b="b"/>
              <a:pathLst>
                <a:path w="166845" h="93560" extrusionOk="0">
                  <a:moveTo>
                    <a:pt x="5147" y="0"/>
                  </a:moveTo>
                  <a:cubicBezTo>
                    <a:pt x="4977" y="0"/>
                    <a:pt x="4806" y="6"/>
                    <a:pt x="4637" y="18"/>
                  </a:cubicBezTo>
                  <a:cubicBezTo>
                    <a:pt x="3701" y="103"/>
                    <a:pt x="2766" y="443"/>
                    <a:pt x="2426" y="1423"/>
                  </a:cubicBezTo>
                  <a:cubicBezTo>
                    <a:pt x="2127" y="2273"/>
                    <a:pt x="2382" y="3334"/>
                    <a:pt x="2467" y="4229"/>
                  </a:cubicBezTo>
                  <a:cubicBezTo>
                    <a:pt x="2637" y="6440"/>
                    <a:pt x="2807" y="8651"/>
                    <a:pt x="2936" y="10862"/>
                  </a:cubicBezTo>
                  <a:cubicBezTo>
                    <a:pt x="3232" y="15284"/>
                    <a:pt x="3446" y="19706"/>
                    <a:pt x="3531" y="24128"/>
                  </a:cubicBezTo>
                  <a:cubicBezTo>
                    <a:pt x="3742" y="32928"/>
                    <a:pt x="3616" y="41772"/>
                    <a:pt x="3106" y="50530"/>
                  </a:cubicBezTo>
                  <a:cubicBezTo>
                    <a:pt x="2256" y="64861"/>
                    <a:pt x="1" y="79273"/>
                    <a:pt x="1191" y="93560"/>
                  </a:cubicBezTo>
                  <a:lnTo>
                    <a:pt x="2766" y="93560"/>
                  </a:lnTo>
                  <a:cubicBezTo>
                    <a:pt x="10630" y="93349"/>
                    <a:pt x="19263" y="89607"/>
                    <a:pt x="23301" y="82505"/>
                  </a:cubicBezTo>
                  <a:cubicBezTo>
                    <a:pt x="24281" y="80763"/>
                    <a:pt x="24961" y="78763"/>
                    <a:pt x="24961" y="76722"/>
                  </a:cubicBezTo>
                  <a:cubicBezTo>
                    <a:pt x="25002" y="74596"/>
                    <a:pt x="24321" y="72555"/>
                    <a:pt x="23345" y="70644"/>
                  </a:cubicBezTo>
                  <a:cubicBezTo>
                    <a:pt x="21389" y="66902"/>
                    <a:pt x="18454" y="63711"/>
                    <a:pt x="16882" y="59800"/>
                  </a:cubicBezTo>
                  <a:cubicBezTo>
                    <a:pt x="15477" y="56313"/>
                    <a:pt x="15307" y="52316"/>
                    <a:pt x="17733" y="49255"/>
                  </a:cubicBezTo>
                  <a:cubicBezTo>
                    <a:pt x="19729" y="46748"/>
                    <a:pt x="22876" y="45387"/>
                    <a:pt x="25937" y="44748"/>
                  </a:cubicBezTo>
                  <a:cubicBezTo>
                    <a:pt x="27713" y="44389"/>
                    <a:pt x="29535" y="44236"/>
                    <a:pt x="31360" y="44236"/>
                  </a:cubicBezTo>
                  <a:cubicBezTo>
                    <a:pt x="33426" y="44236"/>
                    <a:pt x="35494" y="44432"/>
                    <a:pt x="37502" y="44748"/>
                  </a:cubicBezTo>
                  <a:cubicBezTo>
                    <a:pt x="41968" y="45428"/>
                    <a:pt x="46261" y="46833"/>
                    <a:pt x="50302" y="48830"/>
                  </a:cubicBezTo>
                  <a:cubicBezTo>
                    <a:pt x="54085" y="50786"/>
                    <a:pt x="57700" y="53252"/>
                    <a:pt x="61908" y="54316"/>
                  </a:cubicBezTo>
                  <a:cubicBezTo>
                    <a:pt x="63109" y="54637"/>
                    <a:pt x="64323" y="54793"/>
                    <a:pt x="65531" y="54793"/>
                  </a:cubicBezTo>
                  <a:cubicBezTo>
                    <a:pt x="68000" y="54793"/>
                    <a:pt x="70439" y="54141"/>
                    <a:pt x="72667" y="52911"/>
                  </a:cubicBezTo>
                  <a:cubicBezTo>
                    <a:pt x="75769" y="51211"/>
                    <a:pt x="78405" y="48449"/>
                    <a:pt x="79725" y="45132"/>
                  </a:cubicBezTo>
                  <a:cubicBezTo>
                    <a:pt x="81126" y="41516"/>
                    <a:pt x="80660" y="37520"/>
                    <a:pt x="81256" y="33778"/>
                  </a:cubicBezTo>
                  <a:cubicBezTo>
                    <a:pt x="81552" y="31951"/>
                    <a:pt x="82106" y="30121"/>
                    <a:pt x="83252" y="28635"/>
                  </a:cubicBezTo>
                  <a:cubicBezTo>
                    <a:pt x="84402" y="27145"/>
                    <a:pt x="86018" y="26040"/>
                    <a:pt x="87719" y="25233"/>
                  </a:cubicBezTo>
                  <a:cubicBezTo>
                    <a:pt x="90974" y="23730"/>
                    <a:pt x="94533" y="23131"/>
                    <a:pt x="98087" y="23131"/>
                  </a:cubicBezTo>
                  <a:cubicBezTo>
                    <a:pt x="98755" y="23131"/>
                    <a:pt x="99424" y="23152"/>
                    <a:pt x="100090" y="23192"/>
                  </a:cubicBezTo>
                  <a:cubicBezTo>
                    <a:pt x="109189" y="23788"/>
                    <a:pt x="117737" y="27485"/>
                    <a:pt x="126581" y="29441"/>
                  </a:cubicBezTo>
                  <a:cubicBezTo>
                    <a:pt x="130670" y="30375"/>
                    <a:pt x="134962" y="30993"/>
                    <a:pt x="139230" y="30993"/>
                  </a:cubicBezTo>
                  <a:cubicBezTo>
                    <a:pt x="144103" y="30993"/>
                    <a:pt x="148943" y="30187"/>
                    <a:pt x="153408" y="28125"/>
                  </a:cubicBezTo>
                  <a:cubicBezTo>
                    <a:pt x="159531" y="25318"/>
                    <a:pt x="164803" y="20257"/>
                    <a:pt x="166844" y="13794"/>
                  </a:cubicBezTo>
                  <a:cubicBezTo>
                    <a:pt x="164593" y="12733"/>
                    <a:pt x="162977" y="10393"/>
                    <a:pt x="163018" y="7886"/>
                  </a:cubicBezTo>
                  <a:cubicBezTo>
                    <a:pt x="160977" y="7631"/>
                    <a:pt x="158936" y="7416"/>
                    <a:pt x="156895" y="7205"/>
                  </a:cubicBezTo>
                  <a:cubicBezTo>
                    <a:pt x="143277" y="5879"/>
                    <a:pt x="129576" y="5587"/>
                    <a:pt x="115902" y="5587"/>
                  </a:cubicBezTo>
                  <a:cubicBezTo>
                    <a:pt x="112458" y="5587"/>
                    <a:pt x="109015" y="5605"/>
                    <a:pt x="105576" y="5630"/>
                  </a:cubicBezTo>
                  <a:cubicBezTo>
                    <a:pt x="95487" y="5707"/>
                    <a:pt x="85399" y="5870"/>
                    <a:pt x="75310" y="5870"/>
                  </a:cubicBezTo>
                  <a:cubicBezTo>
                    <a:pt x="68264" y="5870"/>
                    <a:pt x="61217" y="5790"/>
                    <a:pt x="54170" y="5545"/>
                  </a:cubicBezTo>
                  <a:cubicBezTo>
                    <a:pt x="45581" y="5205"/>
                    <a:pt x="37036" y="4654"/>
                    <a:pt x="28532" y="3675"/>
                  </a:cubicBezTo>
                  <a:cubicBezTo>
                    <a:pt x="24406" y="3209"/>
                    <a:pt x="20284" y="2654"/>
                    <a:pt x="16158" y="1933"/>
                  </a:cubicBezTo>
                  <a:cubicBezTo>
                    <a:pt x="14117" y="1593"/>
                    <a:pt x="12035" y="1253"/>
                    <a:pt x="9994" y="828"/>
                  </a:cubicBezTo>
                  <a:cubicBezTo>
                    <a:pt x="8455" y="520"/>
                    <a:pt x="6776" y="0"/>
                    <a:pt x="5147" y="0"/>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8"/>
          <p:cNvGrpSpPr/>
          <p:nvPr/>
        </p:nvGrpSpPr>
        <p:grpSpPr>
          <a:xfrm rot="123058" flipH="1">
            <a:off x="7732196" y="221405"/>
            <a:ext cx="1157395" cy="683909"/>
            <a:chOff x="2295625" y="648078"/>
            <a:chExt cx="1166805" cy="689539"/>
          </a:xfrm>
        </p:grpSpPr>
        <p:sp>
          <p:nvSpPr>
            <p:cNvPr id="216" name="Google Shape;216;p8"/>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8"/>
          <p:cNvGrpSpPr/>
          <p:nvPr/>
        </p:nvGrpSpPr>
        <p:grpSpPr>
          <a:xfrm>
            <a:off x="7711940" y="3740375"/>
            <a:ext cx="1394121" cy="1641955"/>
            <a:chOff x="7711940" y="3740375"/>
            <a:chExt cx="1394121" cy="1641955"/>
          </a:xfrm>
        </p:grpSpPr>
        <p:sp>
          <p:nvSpPr>
            <p:cNvPr id="219" name="Google Shape;219;p8"/>
            <p:cNvSpPr/>
            <p:nvPr/>
          </p:nvSpPr>
          <p:spPr>
            <a:xfrm>
              <a:off x="8031391" y="4206068"/>
              <a:ext cx="739348" cy="1075774"/>
            </a:xfrm>
            <a:custGeom>
              <a:avLst/>
              <a:gdLst/>
              <a:ahLst/>
              <a:cxnLst/>
              <a:rect l="l" t="t" r="r" b="b"/>
              <a:pathLst>
                <a:path w="39782" h="57884" extrusionOk="0">
                  <a:moveTo>
                    <a:pt x="5676" y="0"/>
                  </a:moveTo>
                  <a:cubicBezTo>
                    <a:pt x="5676" y="1"/>
                    <a:pt x="0" y="17833"/>
                    <a:pt x="6961" y="34483"/>
                  </a:cubicBezTo>
                  <a:cubicBezTo>
                    <a:pt x="13973" y="51137"/>
                    <a:pt x="36462" y="57883"/>
                    <a:pt x="36462" y="57883"/>
                  </a:cubicBezTo>
                  <a:cubicBezTo>
                    <a:pt x="36462" y="57883"/>
                    <a:pt x="39781" y="33360"/>
                    <a:pt x="31805" y="20831"/>
                  </a:cubicBezTo>
                  <a:cubicBezTo>
                    <a:pt x="23774" y="8246"/>
                    <a:pt x="5676" y="0"/>
                    <a:pt x="5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8158744" y="4274699"/>
              <a:ext cx="539374" cy="979039"/>
            </a:xfrm>
            <a:custGeom>
              <a:avLst/>
              <a:gdLst/>
              <a:ahLst/>
              <a:cxnLst/>
              <a:rect l="l" t="t" r="r" b="b"/>
              <a:pathLst>
                <a:path w="29022" h="52679" extrusionOk="0">
                  <a:moveTo>
                    <a:pt x="986" y="0"/>
                  </a:moveTo>
                  <a:cubicBezTo>
                    <a:pt x="923" y="0"/>
                    <a:pt x="859" y="18"/>
                    <a:pt x="802" y="55"/>
                  </a:cubicBezTo>
                  <a:cubicBezTo>
                    <a:pt x="643" y="111"/>
                    <a:pt x="588" y="325"/>
                    <a:pt x="695" y="484"/>
                  </a:cubicBezTo>
                  <a:lnTo>
                    <a:pt x="3800" y="6374"/>
                  </a:lnTo>
                  <a:cubicBezTo>
                    <a:pt x="3693" y="6481"/>
                    <a:pt x="3586" y="6536"/>
                    <a:pt x="3479" y="6588"/>
                  </a:cubicBezTo>
                  <a:cubicBezTo>
                    <a:pt x="2984" y="6824"/>
                    <a:pt x="2489" y="6945"/>
                    <a:pt x="2005" y="6945"/>
                  </a:cubicBezTo>
                  <a:cubicBezTo>
                    <a:pt x="1497" y="6945"/>
                    <a:pt x="1002" y="6811"/>
                    <a:pt x="536" y="6536"/>
                  </a:cubicBezTo>
                  <a:cubicBezTo>
                    <a:pt x="478" y="6498"/>
                    <a:pt x="414" y="6480"/>
                    <a:pt x="352" y="6480"/>
                  </a:cubicBezTo>
                  <a:cubicBezTo>
                    <a:pt x="241" y="6480"/>
                    <a:pt x="141" y="6539"/>
                    <a:pt x="108" y="6643"/>
                  </a:cubicBezTo>
                  <a:cubicBezTo>
                    <a:pt x="1" y="6802"/>
                    <a:pt x="52" y="7016"/>
                    <a:pt x="215" y="7072"/>
                  </a:cubicBezTo>
                  <a:cubicBezTo>
                    <a:pt x="783" y="7440"/>
                    <a:pt x="1411" y="7628"/>
                    <a:pt x="2060" y="7628"/>
                  </a:cubicBezTo>
                  <a:cubicBezTo>
                    <a:pt x="2633" y="7628"/>
                    <a:pt x="3223" y="7481"/>
                    <a:pt x="3800" y="7179"/>
                  </a:cubicBezTo>
                  <a:cubicBezTo>
                    <a:pt x="3907" y="7123"/>
                    <a:pt x="4015" y="7072"/>
                    <a:pt x="4122" y="6965"/>
                  </a:cubicBezTo>
                  <a:lnTo>
                    <a:pt x="8461" y="15155"/>
                  </a:lnTo>
                  <a:cubicBezTo>
                    <a:pt x="8084" y="15476"/>
                    <a:pt x="7656" y="15746"/>
                    <a:pt x="7176" y="15904"/>
                  </a:cubicBezTo>
                  <a:cubicBezTo>
                    <a:pt x="6481" y="16216"/>
                    <a:pt x="5755" y="16368"/>
                    <a:pt x="5025" y="16368"/>
                  </a:cubicBezTo>
                  <a:cubicBezTo>
                    <a:pt x="4122" y="16368"/>
                    <a:pt x="3215" y="16136"/>
                    <a:pt x="2357" y="15690"/>
                  </a:cubicBezTo>
                  <a:cubicBezTo>
                    <a:pt x="2300" y="15653"/>
                    <a:pt x="2236" y="15635"/>
                    <a:pt x="2173" y="15635"/>
                  </a:cubicBezTo>
                  <a:cubicBezTo>
                    <a:pt x="2057" y="15635"/>
                    <a:pt x="1942" y="15695"/>
                    <a:pt x="1873" y="15797"/>
                  </a:cubicBezTo>
                  <a:cubicBezTo>
                    <a:pt x="1821" y="15960"/>
                    <a:pt x="1873" y="16174"/>
                    <a:pt x="2036" y="16281"/>
                  </a:cubicBezTo>
                  <a:cubicBezTo>
                    <a:pt x="3017" y="16786"/>
                    <a:pt x="4033" y="17044"/>
                    <a:pt x="5045" y="17044"/>
                  </a:cubicBezTo>
                  <a:cubicBezTo>
                    <a:pt x="5853" y="17044"/>
                    <a:pt x="6658" y="16880"/>
                    <a:pt x="7441" y="16547"/>
                  </a:cubicBezTo>
                  <a:cubicBezTo>
                    <a:pt x="7925" y="16333"/>
                    <a:pt x="8354" y="16067"/>
                    <a:pt x="8782" y="15746"/>
                  </a:cubicBezTo>
                  <a:lnTo>
                    <a:pt x="14351" y="26185"/>
                  </a:lnTo>
                  <a:cubicBezTo>
                    <a:pt x="14081" y="26348"/>
                    <a:pt x="13815" y="26506"/>
                    <a:pt x="13494" y="26669"/>
                  </a:cubicBezTo>
                  <a:cubicBezTo>
                    <a:pt x="11471" y="27648"/>
                    <a:pt x="9368" y="28150"/>
                    <a:pt x="7379" y="28150"/>
                  </a:cubicBezTo>
                  <a:cubicBezTo>
                    <a:pt x="6105" y="28150"/>
                    <a:pt x="4878" y="27944"/>
                    <a:pt x="3749" y="27526"/>
                  </a:cubicBezTo>
                  <a:cubicBezTo>
                    <a:pt x="3719" y="27515"/>
                    <a:pt x="3688" y="27511"/>
                    <a:pt x="3656" y="27511"/>
                  </a:cubicBezTo>
                  <a:cubicBezTo>
                    <a:pt x="3514" y="27511"/>
                    <a:pt x="3363" y="27607"/>
                    <a:pt x="3321" y="27740"/>
                  </a:cubicBezTo>
                  <a:cubicBezTo>
                    <a:pt x="3265" y="27898"/>
                    <a:pt x="3372" y="28112"/>
                    <a:pt x="3535" y="28168"/>
                  </a:cubicBezTo>
                  <a:cubicBezTo>
                    <a:pt x="4709" y="28607"/>
                    <a:pt x="5997" y="28826"/>
                    <a:pt x="7343" y="28826"/>
                  </a:cubicBezTo>
                  <a:cubicBezTo>
                    <a:pt x="9435" y="28826"/>
                    <a:pt x="11665" y="28298"/>
                    <a:pt x="13815" y="27256"/>
                  </a:cubicBezTo>
                  <a:cubicBezTo>
                    <a:pt x="14081" y="27097"/>
                    <a:pt x="14402" y="26990"/>
                    <a:pt x="14672" y="26827"/>
                  </a:cubicBezTo>
                  <a:lnTo>
                    <a:pt x="19435" y="35771"/>
                  </a:lnTo>
                  <a:cubicBezTo>
                    <a:pt x="17412" y="37121"/>
                    <a:pt x="15035" y="37915"/>
                    <a:pt x="12889" y="37915"/>
                  </a:cubicBezTo>
                  <a:cubicBezTo>
                    <a:pt x="12822" y="37915"/>
                    <a:pt x="12755" y="37915"/>
                    <a:pt x="12689" y="37913"/>
                  </a:cubicBezTo>
                  <a:cubicBezTo>
                    <a:pt x="12475" y="37913"/>
                    <a:pt x="12316" y="38020"/>
                    <a:pt x="12316" y="38234"/>
                  </a:cubicBezTo>
                  <a:cubicBezTo>
                    <a:pt x="12316" y="38393"/>
                    <a:pt x="12475" y="38556"/>
                    <a:pt x="12637" y="38556"/>
                  </a:cubicBezTo>
                  <a:cubicBezTo>
                    <a:pt x="12714" y="38557"/>
                    <a:pt x="12790" y="38558"/>
                    <a:pt x="12866" y="38558"/>
                  </a:cubicBezTo>
                  <a:cubicBezTo>
                    <a:pt x="15455" y="38558"/>
                    <a:pt x="17836" y="37712"/>
                    <a:pt x="19812" y="36414"/>
                  </a:cubicBezTo>
                  <a:lnTo>
                    <a:pt x="23719" y="43803"/>
                  </a:lnTo>
                  <a:cubicBezTo>
                    <a:pt x="22735" y="44295"/>
                    <a:pt x="21618" y="44559"/>
                    <a:pt x="20530" y="44559"/>
                  </a:cubicBezTo>
                  <a:cubicBezTo>
                    <a:pt x="20433" y="44559"/>
                    <a:pt x="20337" y="44557"/>
                    <a:pt x="20241" y="44553"/>
                  </a:cubicBezTo>
                  <a:cubicBezTo>
                    <a:pt x="20078" y="44553"/>
                    <a:pt x="19919" y="44660"/>
                    <a:pt x="19919" y="44874"/>
                  </a:cubicBezTo>
                  <a:cubicBezTo>
                    <a:pt x="19919" y="45032"/>
                    <a:pt x="20026" y="45195"/>
                    <a:pt x="20241" y="45195"/>
                  </a:cubicBezTo>
                  <a:cubicBezTo>
                    <a:pt x="20398" y="45209"/>
                    <a:pt x="20558" y="45215"/>
                    <a:pt x="20720" y="45215"/>
                  </a:cubicBezTo>
                  <a:cubicBezTo>
                    <a:pt x="21823" y="45215"/>
                    <a:pt x="23013" y="44905"/>
                    <a:pt x="24040" y="44390"/>
                  </a:cubicBezTo>
                  <a:lnTo>
                    <a:pt x="28324" y="52477"/>
                  </a:lnTo>
                  <a:cubicBezTo>
                    <a:pt x="28401" y="52591"/>
                    <a:pt x="28533" y="52679"/>
                    <a:pt x="28662" y="52679"/>
                  </a:cubicBezTo>
                  <a:cubicBezTo>
                    <a:pt x="28713" y="52679"/>
                    <a:pt x="28762" y="52665"/>
                    <a:pt x="28808" y="52636"/>
                  </a:cubicBezTo>
                  <a:lnTo>
                    <a:pt x="28859" y="52584"/>
                  </a:lnTo>
                  <a:cubicBezTo>
                    <a:pt x="28966" y="52477"/>
                    <a:pt x="29022" y="52314"/>
                    <a:pt x="28915" y="52207"/>
                  </a:cubicBezTo>
                  <a:lnTo>
                    <a:pt x="24631" y="44069"/>
                  </a:lnTo>
                  <a:cubicBezTo>
                    <a:pt x="24952" y="43854"/>
                    <a:pt x="25218" y="43640"/>
                    <a:pt x="25488" y="43426"/>
                  </a:cubicBezTo>
                  <a:cubicBezTo>
                    <a:pt x="26396" y="42569"/>
                    <a:pt x="27094" y="41498"/>
                    <a:pt x="27360" y="40213"/>
                  </a:cubicBezTo>
                  <a:cubicBezTo>
                    <a:pt x="27360" y="40055"/>
                    <a:pt x="27253" y="39841"/>
                    <a:pt x="27094" y="39841"/>
                  </a:cubicBezTo>
                  <a:cubicBezTo>
                    <a:pt x="27056" y="39831"/>
                    <a:pt x="27020" y="39826"/>
                    <a:pt x="26986" y="39826"/>
                  </a:cubicBezTo>
                  <a:cubicBezTo>
                    <a:pt x="26826" y="39826"/>
                    <a:pt x="26708" y="39930"/>
                    <a:pt x="26666" y="40106"/>
                  </a:cubicBezTo>
                  <a:cubicBezTo>
                    <a:pt x="26396" y="41554"/>
                    <a:pt x="25488" y="42732"/>
                    <a:pt x="24310" y="43482"/>
                  </a:cubicBezTo>
                  <a:lnTo>
                    <a:pt x="20348" y="36037"/>
                  </a:lnTo>
                  <a:cubicBezTo>
                    <a:pt x="20720" y="35771"/>
                    <a:pt x="21042" y="35501"/>
                    <a:pt x="21363" y="35236"/>
                  </a:cubicBezTo>
                  <a:cubicBezTo>
                    <a:pt x="23290" y="33467"/>
                    <a:pt x="24631" y="31325"/>
                    <a:pt x="25060" y="29239"/>
                  </a:cubicBezTo>
                  <a:cubicBezTo>
                    <a:pt x="25060" y="29076"/>
                    <a:pt x="24952" y="28918"/>
                    <a:pt x="24790" y="28862"/>
                  </a:cubicBezTo>
                  <a:cubicBezTo>
                    <a:pt x="24576" y="28862"/>
                    <a:pt x="24417" y="28969"/>
                    <a:pt x="24361" y="29132"/>
                  </a:cubicBezTo>
                  <a:cubicBezTo>
                    <a:pt x="23882" y="31646"/>
                    <a:pt x="22168" y="33844"/>
                    <a:pt x="20026" y="35394"/>
                  </a:cubicBezTo>
                  <a:lnTo>
                    <a:pt x="15259" y="26455"/>
                  </a:lnTo>
                  <a:cubicBezTo>
                    <a:pt x="16171" y="25919"/>
                    <a:pt x="16972" y="25328"/>
                    <a:pt x="17778" y="24634"/>
                  </a:cubicBezTo>
                  <a:cubicBezTo>
                    <a:pt x="19598" y="22972"/>
                    <a:pt x="20990" y="20993"/>
                    <a:pt x="21684" y="18903"/>
                  </a:cubicBezTo>
                  <a:cubicBezTo>
                    <a:pt x="21791" y="18689"/>
                    <a:pt x="21684" y="18530"/>
                    <a:pt x="21470" y="18475"/>
                  </a:cubicBezTo>
                  <a:cubicBezTo>
                    <a:pt x="21433" y="18463"/>
                    <a:pt x="21396" y="18456"/>
                    <a:pt x="21359" y="18456"/>
                  </a:cubicBezTo>
                  <a:cubicBezTo>
                    <a:pt x="21241" y="18456"/>
                    <a:pt x="21137" y="18525"/>
                    <a:pt x="21097" y="18689"/>
                  </a:cubicBezTo>
                  <a:cubicBezTo>
                    <a:pt x="20133" y="21473"/>
                    <a:pt x="17885" y="24099"/>
                    <a:pt x="14938" y="25864"/>
                  </a:cubicBezTo>
                  <a:lnTo>
                    <a:pt x="9318" y="15318"/>
                  </a:lnTo>
                  <a:cubicBezTo>
                    <a:pt x="9369" y="15262"/>
                    <a:pt x="9425" y="15262"/>
                    <a:pt x="9476" y="15211"/>
                  </a:cubicBezTo>
                  <a:cubicBezTo>
                    <a:pt x="10868" y="13977"/>
                    <a:pt x="11939" y="12263"/>
                    <a:pt x="12475" y="10336"/>
                  </a:cubicBezTo>
                  <a:cubicBezTo>
                    <a:pt x="12530" y="10177"/>
                    <a:pt x="12423" y="10015"/>
                    <a:pt x="12260" y="9963"/>
                  </a:cubicBezTo>
                  <a:cubicBezTo>
                    <a:pt x="12221" y="9953"/>
                    <a:pt x="12184" y="9948"/>
                    <a:pt x="12149" y="9948"/>
                  </a:cubicBezTo>
                  <a:cubicBezTo>
                    <a:pt x="11992" y="9948"/>
                    <a:pt x="11878" y="10044"/>
                    <a:pt x="11832" y="10177"/>
                  </a:cubicBezTo>
                  <a:cubicBezTo>
                    <a:pt x="11352" y="11942"/>
                    <a:pt x="10333" y="13604"/>
                    <a:pt x="8996" y="14726"/>
                  </a:cubicBezTo>
                  <a:lnTo>
                    <a:pt x="4657" y="6588"/>
                  </a:lnTo>
                  <a:cubicBezTo>
                    <a:pt x="4764" y="6536"/>
                    <a:pt x="4820" y="6536"/>
                    <a:pt x="4871" y="6481"/>
                  </a:cubicBezTo>
                  <a:cubicBezTo>
                    <a:pt x="5784" y="5624"/>
                    <a:pt x="6371" y="4502"/>
                    <a:pt x="6533" y="3375"/>
                  </a:cubicBezTo>
                  <a:cubicBezTo>
                    <a:pt x="6533" y="3161"/>
                    <a:pt x="6371" y="3002"/>
                    <a:pt x="6212" y="3002"/>
                  </a:cubicBezTo>
                  <a:cubicBezTo>
                    <a:pt x="6190" y="2995"/>
                    <a:pt x="6167" y="2991"/>
                    <a:pt x="6146" y="2991"/>
                  </a:cubicBezTo>
                  <a:cubicBezTo>
                    <a:pt x="6008" y="2991"/>
                    <a:pt x="5883" y="3131"/>
                    <a:pt x="5835" y="3268"/>
                  </a:cubicBezTo>
                  <a:cubicBezTo>
                    <a:pt x="5728" y="4288"/>
                    <a:pt x="5193" y="5303"/>
                    <a:pt x="4392" y="6001"/>
                  </a:cubicBezTo>
                  <a:lnTo>
                    <a:pt x="1286" y="163"/>
                  </a:lnTo>
                  <a:cubicBezTo>
                    <a:pt x="1217" y="60"/>
                    <a:pt x="1102" y="0"/>
                    <a:pt x="986" y="0"/>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7711940" y="4751617"/>
              <a:ext cx="748344" cy="522443"/>
            </a:xfrm>
            <a:custGeom>
              <a:avLst/>
              <a:gdLst/>
              <a:ahLst/>
              <a:cxnLst/>
              <a:rect l="l" t="t" r="r" b="b"/>
              <a:pathLst>
                <a:path w="40266" h="28111" extrusionOk="0">
                  <a:moveTo>
                    <a:pt x="2064" y="0"/>
                  </a:moveTo>
                  <a:cubicBezTo>
                    <a:pt x="767" y="0"/>
                    <a:pt x="0" y="42"/>
                    <a:pt x="0" y="42"/>
                  </a:cubicBezTo>
                  <a:cubicBezTo>
                    <a:pt x="0" y="42"/>
                    <a:pt x="2463" y="13749"/>
                    <a:pt x="12800" y="22261"/>
                  </a:cubicBezTo>
                  <a:cubicBezTo>
                    <a:pt x="18581" y="27055"/>
                    <a:pt x="26493" y="28110"/>
                    <a:pt x="32340" y="28110"/>
                  </a:cubicBezTo>
                  <a:cubicBezTo>
                    <a:pt x="36942" y="28110"/>
                    <a:pt x="40266" y="27457"/>
                    <a:pt x="40266" y="27457"/>
                  </a:cubicBezTo>
                  <a:cubicBezTo>
                    <a:pt x="40266" y="27457"/>
                    <a:pt x="34003" y="10215"/>
                    <a:pt x="24365" y="4698"/>
                  </a:cubicBezTo>
                  <a:cubicBezTo>
                    <a:pt x="16962" y="481"/>
                    <a:pt x="6462" y="0"/>
                    <a:pt x="2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7759700" y="4783544"/>
              <a:ext cx="682664" cy="466483"/>
            </a:xfrm>
            <a:custGeom>
              <a:avLst/>
              <a:gdLst/>
              <a:ahLst/>
              <a:cxnLst/>
              <a:rect l="l" t="t" r="r" b="b"/>
              <a:pathLst>
                <a:path w="36732" h="25100" extrusionOk="0">
                  <a:moveTo>
                    <a:pt x="226" y="1"/>
                  </a:moveTo>
                  <a:cubicBezTo>
                    <a:pt x="154" y="1"/>
                    <a:pt x="86" y="27"/>
                    <a:pt x="56" y="89"/>
                  </a:cubicBezTo>
                  <a:cubicBezTo>
                    <a:pt x="1" y="252"/>
                    <a:pt x="1" y="359"/>
                    <a:pt x="108" y="466"/>
                  </a:cubicBezTo>
                  <a:lnTo>
                    <a:pt x="4233" y="3250"/>
                  </a:lnTo>
                  <a:cubicBezTo>
                    <a:pt x="4177" y="3357"/>
                    <a:pt x="4126" y="3409"/>
                    <a:pt x="4070" y="3516"/>
                  </a:cubicBezTo>
                  <a:cubicBezTo>
                    <a:pt x="3621" y="4116"/>
                    <a:pt x="2982" y="4485"/>
                    <a:pt x="2246" y="4485"/>
                  </a:cubicBezTo>
                  <a:cubicBezTo>
                    <a:pt x="2195" y="4485"/>
                    <a:pt x="2143" y="4483"/>
                    <a:pt x="2091" y="4480"/>
                  </a:cubicBezTo>
                  <a:cubicBezTo>
                    <a:pt x="1984" y="4480"/>
                    <a:pt x="1877" y="4587"/>
                    <a:pt x="1877" y="4694"/>
                  </a:cubicBezTo>
                  <a:cubicBezTo>
                    <a:pt x="1821" y="4856"/>
                    <a:pt x="1928" y="4964"/>
                    <a:pt x="2091" y="4964"/>
                  </a:cubicBezTo>
                  <a:cubicBezTo>
                    <a:pt x="2143" y="4966"/>
                    <a:pt x="2194" y="4968"/>
                    <a:pt x="2245" y="4968"/>
                  </a:cubicBezTo>
                  <a:cubicBezTo>
                    <a:pt x="3141" y="4968"/>
                    <a:pt x="3890" y="4543"/>
                    <a:pt x="4498" y="3786"/>
                  </a:cubicBezTo>
                  <a:cubicBezTo>
                    <a:pt x="4554" y="3678"/>
                    <a:pt x="4605" y="3623"/>
                    <a:pt x="4661" y="3516"/>
                  </a:cubicBezTo>
                  <a:lnTo>
                    <a:pt x="10337" y="7371"/>
                  </a:lnTo>
                  <a:cubicBezTo>
                    <a:pt x="10174" y="7748"/>
                    <a:pt x="9960" y="8069"/>
                    <a:pt x="9746" y="8335"/>
                  </a:cubicBezTo>
                  <a:cubicBezTo>
                    <a:pt x="8945" y="9354"/>
                    <a:pt x="7818" y="9890"/>
                    <a:pt x="6482" y="9890"/>
                  </a:cubicBezTo>
                  <a:cubicBezTo>
                    <a:pt x="6459" y="9882"/>
                    <a:pt x="6437" y="9878"/>
                    <a:pt x="6417" y="9878"/>
                  </a:cubicBezTo>
                  <a:cubicBezTo>
                    <a:pt x="6291" y="9878"/>
                    <a:pt x="6212" y="10012"/>
                    <a:pt x="6212" y="10104"/>
                  </a:cubicBezTo>
                  <a:cubicBezTo>
                    <a:pt x="6212" y="10262"/>
                    <a:pt x="6319" y="10369"/>
                    <a:pt x="6482" y="10369"/>
                  </a:cubicBezTo>
                  <a:cubicBezTo>
                    <a:pt x="7925" y="10369"/>
                    <a:pt x="9210" y="9782"/>
                    <a:pt x="10123" y="8656"/>
                  </a:cubicBezTo>
                  <a:cubicBezTo>
                    <a:pt x="10337" y="8335"/>
                    <a:pt x="10551" y="8013"/>
                    <a:pt x="10709" y="7692"/>
                  </a:cubicBezTo>
                  <a:lnTo>
                    <a:pt x="17991" y="12618"/>
                  </a:lnTo>
                  <a:cubicBezTo>
                    <a:pt x="17884" y="12832"/>
                    <a:pt x="17777" y="13047"/>
                    <a:pt x="17619" y="13209"/>
                  </a:cubicBezTo>
                  <a:cubicBezTo>
                    <a:pt x="15957" y="15458"/>
                    <a:pt x="13764" y="16902"/>
                    <a:pt x="11515" y="17172"/>
                  </a:cubicBezTo>
                  <a:cubicBezTo>
                    <a:pt x="11352" y="17172"/>
                    <a:pt x="11301" y="17330"/>
                    <a:pt x="11301" y="17437"/>
                  </a:cubicBezTo>
                  <a:cubicBezTo>
                    <a:pt x="11301" y="17570"/>
                    <a:pt x="11372" y="17666"/>
                    <a:pt x="11485" y="17666"/>
                  </a:cubicBezTo>
                  <a:cubicBezTo>
                    <a:pt x="11510" y="17666"/>
                    <a:pt x="11537" y="17661"/>
                    <a:pt x="11566" y="17651"/>
                  </a:cubicBezTo>
                  <a:cubicBezTo>
                    <a:pt x="13922" y="17330"/>
                    <a:pt x="16278" y="15831"/>
                    <a:pt x="17991" y="13531"/>
                  </a:cubicBezTo>
                  <a:cubicBezTo>
                    <a:pt x="18154" y="13316"/>
                    <a:pt x="18313" y="13102"/>
                    <a:pt x="18420" y="12888"/>
                  </a:cubicBezTo>
                  <a:lnTo>
                    <a:pt x="24687" y="17172"/>
                  </a:lnTo>
                  <a:cubicBezTo>
                    <a:pt x="23774" y="18778"/>
                    <a:pt x="22382" y="20170"/>
                    <a:pt x="20938" y="20920"/>
                  </a:cubicBezTo>
                  <a:cubicBezTo>
                    <a:pt x="20831" y="20971"/>
                    <a:pt x="20776" y="21078"/>
                    <a:pt x="20831" y="21241"/>
                  </a:cubicBezTo>
                  <a:cubicBezTo>
                    <a:pt x="20869" y="21319"/>
                    <a:pt x="20967" y="21368"/>
                    <a:pt x="21058" y="21368"/>
                  </a:cubicBezTo>
                  <a:cubicBezTo>
                    <a:pt x="21092" y="21368"/>
                    <a:pt x="21124" y="21362"/>
                    <a:pt x="21153" y="21348"/>
                  </a:cubicBezTo>
                  <a:cubicBezTo>
                    <a:pt x="22917" y="20436"/>
                    <a:pt x="24258" y="19043"/>
                    <a:pt x="25115" y="17437"/>
                  </a:cubicBezTo>
                  <a:lnTo>
                    <a:pt x="30255" y="20971"/>
                  </a:lnTo>
                  <a:cubicBezTo>
                    <a:pt x="29720" y="21669"/>
                    <a:pt x="29021" y="22256"/>
                    <a:pt x="28220" y="22633"/>
                  </a:cubicBezTo>
                  <a:cubicBezTo>
                    <a:pt x="28113" y="22684"/>
                    <a:pt x="28058" y="22847"/>
                    <a:pt x="28113" y="22954"/>
                  </a:cubicBezTo>
                  <a:cubicBezTo>
                    <a:pt x="28147" y="23057"/>
                    <a:pt x="28227" y="23117"/>
                    <a:pt x="28308" y="23117"/>
                  </a:cubicBezTo>
                  <a:cubicBezTo>
                    <a:pt x="28352" y="23117"/>
                    <a:pt x="28397" y="23099"/>
                    <a:pt x="28435" y="23061"/>
                  </a:cubicBezTo>
                  <a:cubicBezTo>
                    <a:pt x="29291" y="22684"/>
                    <a:pt x="30092" y="22042"/>
                    <a:pt x="30683" y="21241"/>
                  </a:cubicBezTo>
                  <a:lnTo>
                    <a:pt x="36303" y="25040"/>
                  </a:lnTo>
                  <a:cubicBezTo>
                    <a:pt x="36345" y="25082"/>
                    <a:pt x="36395" y="25099"/>
                    <a:pt x="36443" y="25099"/>
                  </a:cubicBezTo>
                  <a:cubicBezTo>
                    <a:pt x="36520" y="25099"/>
                    <a:pt x="36593" y="25055"/>
                    <a:pt x="36625" y="24989"/>
                  </a:cubicBezTo>
                  <a:cubicBezTo>
                    <a:pt x="36680" y="24989"/>
                    <a:pt x="36680" y="24989"/>
                    <a:pt x="36680" y="24933"/>
                  </a:cubicBezTo>
                  <a:cubicBezTo>
                    <a:pt x="36732" y="24826"/>
                    <a:pt x="36680" y="24719"/>
                    <a:pt x="36573" y="24668"/>
                  </a:cubicBezTo>
                  <a:lnTo>
                    <a:pt x="30949" y="20813"/>
                  </a:lnTo>
                  <a:cubicBezTo>
                    <a:pt x="31056" y="20598"/>
                    <a:pt x="31219" y="20329"/>
                    <a:pt x="31270" y="20063"/>
                  </a:cubicBezTo>
                  <a:cubicBezTo>
                    <a:pt x="31592" y="19206"/>
                    <a:pt x="31699" y="18294"/>
                    <a:pt x="31377" y="17330"/>
                  </a:cubicBezTo>
                  <a:cubicBezTo>
                    <a:pt x="31326" y="17223"/>
                    <a:pt x="31219" y="17172"/>
                    <a:pt x="31056" y="17172"/>
                  </a:cubicBezTo>
                  <a:cubicBezTo>
                    <a:pt x="30949" y="17223"/>
                    <a:pt x="30898" y="17386"/>
                    <a:pt x="30898" y="17493"/>
                  </a:cubicBezTo>
                  <a:cubicBezTo>
                    <a:pt x="31270" y="18564"/>
                    <a:pt x="31056" y="19635"/>
                    <a:pt x="30521" y="20543"/>
                  </a:cubicBezTo>
                  <a:lnTo>
                    <a:pt x="25329" y="17009"/>
                  </a:lnTo>
                  <a:cubicBezTo>
                    <a:pt x="25488" y="16743"/>
                    <a:pt x="25595" y="16422"/>
                    <a:pt x="25757" y="16101"/>
                  </a:cubicBezTo>
                  <a:cubicBezTo>
                    <a:pt x="26400" y="14332"/>
                    <a:pt x="26558" y="12460"/>
                    <a:pt x="26079" y="10960"/>
                  </a:cubicBezTo>
                  <a:cubicBezTo>
                    <a:pt x="26037" y="10838"/>
                    <a:pt x="25966" y="10779"/>
                    <a:pt x="25866" y="10779"/>
                  </a:cubicBezTo>
                  <a:cubicBezTo>
                    <a:pt x="25833" y="10779"/>
                    <a:pt x="25797" y="10785"/>
                    <a:pt x="25757" y="10798"/>
                  </a:cubicBezTo>
                  <a:cubicBezTo>
                    <a:pt x="25650" y="10798"/>
                    <a:pt x="25595" y="10960"/>
                    <a:pt x="25595" y="11068"/>
                  </a:cubicBezTo>
                  <a:cubicBezTo>
                    <a:pt x="26186" y="12939"/>
                    <a:pt x="25809" y="14923"/>
                    <a:pt x="24901" y="16743"/>
                  </a:cubicBezTo>
                  <a:lnTo>
                    <a:pt x="18690" y="12511"/>
                  </a:lnTo>
                  <a:cubicBezTo>
                    <a:pt x="19118" y="11817"/>
                    <a:pt x="19439" y="11119"/>
                    <a:pt x="19705" y="10425"/>
                  </a:cubicBezTo>
                  <a:cubicBezTo>
                    <a:pt x="20347" y="8712"/>
                    <a:pt x="20562" y="6891"/>
                    <a:pt x="20296" y="5285"/>
                  </a:cubicBezTo>
                  <a:cubicBezTo>
                    <a:pt x="20296" y="5122"/>
                    <a:pt x="20133" y="5071"/>
                    <a:pt x="20026" y="5071"/>
                  </a:cubicBezTo>
                  <a:cubicBezTo>
                    <a:pt x="19868" y="5071"/>
                    <a:pt x="19812" y="5229"/>
                    <a:pt x="19812" y="5336"/>
                  </a:cubicBezTo>
                  <a:cubicBezTo>
                    <a:pt x="20189" y="7534"/>
                    <a:pt x="19598" y="9997"/>
                    <a:pt x="18261" y="12190"/>
                  </a:cubicBezTo>
                  <a:lnTo>
                    <a:pt x="10924" y="7212"/>
                  </a:lnTo>
                  <a:cubicBezTo>
                    <a:pt x="10979" y="7157"/>
                    <a:pt x="10979" y="7105"/>
                    <a:pt x="10979" y="7050"/>
                  </a:cubicBezTo>
                  <a:cubicBezTo>
                    <a:pt x="11459" y="5765"/>
                    <a:pt x="11622" y="4265"/>
                    <a:pt x="11301" y="2873"/>
                  </a:cubicBezTo>
                  <a:cubicBezTo>
                    <a:pt x="11245" y="2715"/>
                    <a:pt x="11138" y="2659"/>
                    <a:pt x="10979" y="2659"/>
                  </a:cubicBezTo>
                  <a:cubicBezTo>
                    <a:pt x="10872" y="2715"/>
                    <a:pt x="10765" y="2822"/>
                    <a:pt x="10816" y="2980"/>
                  </a:cubicBezTo>
                  <a:cubicBezTo>
                    <a:pt x="11086" y="4321"/>
                    <a:pt x="10979" y="5713"/>
                    <a:pt x="10495" y="6943"/>
                  </a:cubicBezTo>
                  <a:lnTo>
                    <a:pt x="4875" y="3087"/>
                  </a:lnTo>
                  <a:cubicBezTo>
                    <a:pt x="4875" y="3036"/>
                    <a:pt x="4927" y="2980"/>
                    <a:pt x="4927" y="2929"/>
                  </a:cubicBezTo>
                  <a:cubicBezTo>
                    <a:pt x="5248" y="2072"/>
                    <a:pt x="5248" y="1108"/>
                    <a:pt x="4927" y="303"/>
                  </a:cubicBezTo>
                  <a:cubicBezTo>
                    <a:pt x="4889" y="225"/>
                    <a:pt x="4821" y="176"/>
                    <a:pt x="4724" y="176"/>
                  </a:cubicBezTo>
                  <a:cubicBezTo>
                    <a:pt x="4688" y="176"/>
                    <a:pt x="4649" y="182"/>
                    <a:pt x="4605" y="196"/>
                  </a:cubicBezTo>
                  <a:cubicBezTo>
                    <a:pt x="4498" y="252"/>
                    <a:pt x="4447" y="359"/>
                    <a:pt x="4498" y="517"/>
                  </a:cubicBezTo>
                  <a:cubicBezTo>
                    <a:pt x="4768" y="1215"/>
                    <a:pt x="4768" y="2072"/>
                    <a:pt x="4447" y="2822"/>
                  </a:cubicBezTo>
                  <a:lnTo>
                    <a:pt x="378" y="38"/>
                  </a:lnTo>
                  <a:cubicBezTo>
                    <a:pt x="333" y="14"/>
                    <a:pt x="278" y="1"/>
                    <a:pt x="226"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8308974" y="3740375"/>
              <a:ext cx="374172" cy="461763"/>
            </a:xfrm>
            <a:custGeom>
              <a:avLst/>
              <a:gdLst/>
              <a:ahLst/>
              <a:cxnLst/>
              <a:rect l="l" t="t" r="r" b="b"/>
              <a:pathLst>
                <a:path w="20133" h="24846" extrusionOk="0">
                  <a:moveTo>
                    <a:pt x="3748" y="1"/>
                  </a:moveTo>
                  <a:lnTo>
                    <a:pt x="3748" y="1"/>
                  </a:lnTo>
                  <a:cubicBezTo>
                    <a:pt x="3748" y="1"/>
                    <a:pt x="0" y="14942"/>
                    <a:pt x="17348" y="24845"/>
                  </a:cubicBezTo>
                  <a:cubicBezTo>
                    <a:pt x="17348" y="24845"/>
                    <a:pt x="20133" y="10337"/>
                    <a:pt x="3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8366676" y="4281946"/>
              <a:ext cx="365270" cy="161411"/>
            </a:xfrm>
            <a:custGeom>
              <a:avLst/>
              <a:gdLst/>
              <a:ahLst/>
              <a:cxnLst/>
              <a:rect l="l" t="t" r="r" b="b"/>
              <a:pathLst>
                <a:path w="19654" h="8685" extrusionOk="0">
                  <a:moveTo>
                    <a:pt x="3284" y="1"/>
                  </a:moveTo>
                  <a:cubicBezTo>
                    <a:pt x="2247" y="1"/>
                    <a:pt x="1153" y="64"/>
                    <a:pt x="0" y="201"/>
                  </a:cubicBezTo>
                  <a:cubicBezTo>
                    <a:pt x="0" y="201"/>
                    <a:pt x="3896" y="8684"/>
                    <a:pt x="15463" y="8684"/>
                  </a:cubicBezTo>
                  <a:cubicBezTo>
                    <a:pt x="16761" y="8684"/>
                    <a:pt x="18156" y="8577"/>
                    <a:pt x="19653" y="8340"/>
                  </a:cubicBezTo>
                  <a:cubicBezTo>
                    <a:pt x="19653" y="8340"/>
                    <a:pt x="15212" y="1"/>
                    <a:pt x="3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8636379" y="3980237"/>
              <a:ext cx="287566" cy="372183"/>
            </a:xfrm>
            <a:custGeom>
              <a:avLst/>
              <a:gdLst/>
              <a:ahLst/>
              <a:cxnLst/>
              <a:rect l="l" t="t" r="r" b="b"/>
              <a:pathLst>
                <a:path w="15473" h="20026" extrusionOk="0">
                  <a:moveTo>
                    <a:pt x="10974" y="0"/>
                  </a:moveTo>
                  <a:lnTo>
                    <a:pt x="10974" y="0"/>
                  </a:lnTo>
                  <a:cubicBezTo>
                    <a:pt x="0" y="9531"/>
                    <a:pt x="3692" y="20025"/>
                    <a:pt x="3692" y="20025"/>
                  </a:cubicBezTo>
                  <a:cubicBezTo>
                    <a:pt x="15472" y="10653"/>
                    <a:pt x="10975" y="0"/>
                    <a:pt x="10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8748772" y="4236955"/>
              <a:ext cx="251827" cy="408963"/>
            </a:xfrm>
            <a:custGeom>
              <a:avLst/>
              <a:gdLst/>
              <a:ahLst/>
              <a:cxnLst/>
              <a:rect l="l" t="t" r="r" b="b"/>
              <a:pathLst>
                <a:path w="13550" h="22005" extrusionOk="0">
                  <a:moveTo>
                    <a:pt x="11887" y="0"/>
                  </a:moveTo>
                  <a:cubicBezTo>
                    <a:pt x="11887" y="1"/>
                    <a:pt x="0" y="5299"/>
                    <a:pt x="2463" y="22005"/>
                  </a:cubicBezTo>
                  <a:lnTo>
                    <a:pt x="2463" y="22005"/>
                  </a:lnTo>
                  <a:cubicBezTo>
                    <a:pt x="2463" y="22005"/>
                    <a:pt x="13549" y="16278"/>
                    <a:pt x="11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8411499" y="4505622"/>
              <a:ext cx="411992" cy="295520"/>
            </a:xfrm>
            <a:custGeom>
              <a:avLst/>
              <a:gdLst/>
              <a:ahLst/>
              <a:cxnLst/>
              <a:rect l="l" t="t" r="r" b="b"/>
              <a:pathLst>
                <a:path w="22168" h="15901" extrusionOk="0">
                  <a:moveTo>
                    <a:pt x="0" y="0"/>
                  </a:moveTo>
                  <a:lnTo>
                    <a:pt x="0" y="0"/>
                  </a:lnTo>
                  <a:cubicBezTo>
                    <a:pt x="6961" y="14830"/>
                    <a:pt x="22167" y="15901"/>
                    <a:pt x="22167" y="15901"/>
                  </a:cubicBezTo>
                  <a:cubicBezTo>
                    <a:pt x="14671" y="1444"/>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8844291" y="4497650"/>
              <a:ext cx="261770" cy="526402"/>
            </a:xfrm>
            <a:custGeom>
              <a:avLst/>
              <a:gdLst/>
              <a:ahLst/>
              <a:cxnLst/>
              <a:rect l="l" t="t" r="r" b="b"/>
              <a:pathLst>
                <a:path w="14085" h="28324" extrusionOk="0">
                  <a:moveTo>
                    <a:pt x="13442" y="1"/>
                  </a:moveTo>
                  <a:cubicBezTo>
                    <a:pt x="13442" y="1"/>
                    <a:pt x="1" y="10761"/>
                    <a:pt x="322" y="28323"/>
                  </a:cubicBezTo>
                  <a:cubicBezTo>
                    <a:pt x="322" y="28323"/>
                    <a:pt x="14085" y="17885"/>
                    <a:pt x="1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8394532" y="4776278"/>
              <a:ext cx="462785" cy="348301"/>
            </a:xfrm>
            <a:custGeom>
              <a:avLst/>
              <a:gdLst/>
              <a:ahLst/>
              <a:cxnLst/>
              <a:rect l="l" t="t" r="r" b="b"/>
              <a:pathLst>
                <a:path w="24901" h="18741" extrusionOk="0">
                  <a:moveTo>
                    <a:pt x="1" y="0"/>
                  </a:moveTo>
                  <a:cubicBezTo>
                    <a:pt x="7874" y="16063"/>
                    <a:pt x="24901" y="18741"/>
                    <a:pt x="24901" y="18741"/>
                  </a:cubicBezTo>
                  <a:cubicBezTo>
                    <a:pt x="16921" y="310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8425418" y="3922088"/>
              <a:ext cx="613974" cy="1460242"/>
            </a:xfrm>
            <a:custGeom>
              <a:avLst/>
              <a:gdLst/>
              <a:ahLst/>
              <a:cxnLst/>
              <a:rect l="l" t="t" r="r" b="b"/>
              <a:pathLst>
                <a:path w="33036" h="78571" extrusionOk="0">
                  <a:moveTo>
                    <a:pt x="1875" y="0"/>
                  </a:moveTo>
                  <a:cubicBezTo>
                    <a:pt x="1803" y="0"/>
                    <a:pt x="1731" y="27"/>
                    <a:pt x="1658" y="75"/>
                  </a:cubicBezTo>
                  <a:cubicBezTo>
                    <a:pt x="1500" y="182"/>
                    <a:pt x="1500" y="396"/>
                    <a:pt x="1607" y="503"/>
                  </a:cubicBezTo>
                  <a:cubicBezTo>
                    <a:pt x="8247" y="9284"/>
                    <a:pt x="12851" y="18494"/>
                    <a:pt x="16064" y="27438"/>
                  </a:cubicBezTo>
                  <a:lnTo>
                    <a:pt x="480" y="21385"/>
                  </a:lnTo>
                  <a:cubicBezTo>
                    <a:pt x="443" y="21373"/>
                    <a:pt x="403" y="21367"/>
                    <a:pt x="363" y="21367"/>
                  </a:cubicBezTo>
                  <a:cubicBezTo>
                    <a:pt x="230" y="21367"/>
                    <a:pt x="95" y="21435"/>
                    <a:pt x="52" y="21600"/>
                  </a:cubicBezTo>
                  <a:cubicBezTo>
                    <a:pt x="1" y="21707"/>
                    <a:pt x="52" y="21869"/>
                    <a:pt x="159" y="21976"/>
                  </a:cubicBezTo>
                  <a:cubicBezTo>
                    <a:pt x="159" y="21976"/>
                    <a:pt x="215" y="21976"/>
                    <a:pt x="215" y="22028"/>
                  </a:cubicBezTo>
                  <a:lnTo>
                    <a:pt x="16330" y="28239"/>
                  </a:lnTo>
                  <a:cubicBezTo>
                    <a:pt x="18527" y="34557"/>
                    <a:pt x="20026" y="40717"/>
                    <a:pt x="21041" y="46393"/>
                  </a:cubicBezTo>
                  <a:lnTo>
                    <a:pt x="2515" y="33221"/>
                  </a:lnTo>
                  <a:cubicBezTo>
                    <a:pt x="2474" y="33179"/>
                    <a:pt x="2416" y="33162"/>
                    <a:pt x="2355" y="33162"/>
                  </a:cubicBezTo>
                  <a:cubicBezTo>
                    <a:pt x="2259" y="33162"/>
                    <a:pt x="2153" y="33206"/>
                    <a:pt x="2087" y="33272"/>
                  </a:cubicBezTo>
                  <a:cubicBezTo>
                    <a:pt x="1980" y="33435"/>
                    <a:pt x="1980" y="33649"/>
                    <a:pt x="2142" y="33756"/>
                  </a:cubicBezTo>
                  <a:lnTo>
                    <a:pt x="21204" y="47301"/>
                  </a:lnTo>
                  <a:cubicBezTo>
                    <a:pt x="22219" y="53567"/>
                    <a:pt x="22648" y="59187"/>
                    <a:pt x="22811" y="63899"/>
                  </a:cubicBezTo>
                  <a:lnTo>
                    <a:pt x="2729" y="49335"/>
                  </a:lnTo>
                  <a:cubicBezTo>
                    <a:pt x="2658" y="49287"/>
                    <a:pt x="2576" y="49261"/>
                    <a:pt x="2498" y="49261"/>
                  </a:cubicBezTo>
                  <a:cubicBezTo>
                    <a:pt x="2400" y="49261"/>
                    <a:pt x="2309" y="49301"/>
                    <a:pt x="2250" y="49391"/>
                  </a:cubicBezTo>
                  <a:cubicBezTo>
                    <a:pt x="2142" y="49549"/>
                    <a:pt x="2142" y="49764"/>
                    <a:pt x="2301" y="49871"/>
                  </a:cubicBezTo>
                  <a:lnTo>
                    <a:pt x="22811" y="64756"/>
                  </a:lnTo>
                  <a:cubicBezTo>
                    <a:pt x="23025" y="72895"/>
                    <a:pt x="22326" y="78035"/>
                    <a:pt x="22275" y="78198"/>
                  </a:cubicBezTo>
                  <a:cubicBezTo>
                    <a:pt x="22275" y="78305"/>
                    <a:pt x="22326" y="78412"/>
                    <a:pt x="22434" y="78463"/>
                  </a:cubicBezTo>
                  <a:cubicBezTo>
                    <a:pt x="22489" y="78519"/>
                    <a:pt x="22541" y="78570"/>
                    <a:pt x="22596" y="78570"/>
                  </a:cubicBezTo>
                  <a:cubicBezTo>
                    <a:pt x="22755" y="78570"/>
                    <a:pt x="22918" y="78463"/>
                    <a:pt x="22969" y="78249"/>
                  </a:cubicBezTo>
                  <a:cubicBezTo>
                    <a:pt x="22969" y="78142"/>
                    <a:pt x="23667" y="72950"/>
                    <a:pt x="23504" y="64756"/>
                  </a:cubicBezTo>
                  <a:cubicBezTo>
                    <a:pt x="23560" y="64649"/>
                    <a:pt x="23560" y="64542"/>
                    <a:pt x="23504" y="64435"/>
                  </a:cubicBezTo>
                  <a:cubicBezTo>
                    <a:pt x="23453" y="62777"/>
                    <a:pt x="23346" y="60956"/>
                    <a:pt x="23239" y="59029"/>
                  </a:cubicBezTo>
                  <a:lnTo>
                    <a:pt x="32928" y="37825"/>
                  </a:lnTo>
                  <a:cubicBezTo>
                    <a:pt x="33035" y="37663"/>
                    <a:pt x="32928" y="37449"/>
                    <a:pt x="32770" y="37397"/>
                  </a:cubicBezTo>
                  <a:cubicBezTo>
                    <a:pt x="32715" y="37361"/>
                    <a:pt x="32654" y="37343"/>
                    <a:pt x="32596" y="37343"/>
                  </a:cubicBezTo>
                  <a:cubicBezTo>
                    <a:pt x="32481" y="37343"/>
                    <a:pt x="32375" y="37413"/>
                    <a:pt x="32341" y="37556"/>
                  </a:cubicBezTo>
                  <a:lnTo>
                    <a:pt x="23132" y="57688"/>
                  </a:lnTo>
                  <a:cubicBezTo>
                    <a:pt x="22862" y="54475"/>
                    <a:pt x="22434" y="50997"/>
                    <a:pt x="21847" y="47301"/>
                  </a:cubicBezTo>
                  <a:cubicBezTo>
                    <a:pt x="21898" y="47194"/>
                    <a:pt x="21847" y="47035"/>
                    <a:pt x="21791" y="46979"/>
                  </a:cubicBezTo>
                  <a:cubicBezTo>
                    <a:pt x="21363" y="44302"/>
                    <a:pt x="20776" y="41574"/>
                    <a:pt x="20133" y="38734"/>
                  </a:cubicBezTo>
                  <a:lnTo>
                    <a:pt x="27629" y="21707"/>
                  </a:lnTo>
                  <a:cubicBezTo>
                    <a:pt x="27737" y="21548"/>
                    <a:pt x="27629" y="21334"/>
                    <a:pt x="27467" y="21278"/>
                  </a:cubicBezTo>
                  <a:cubicBezTo>
                    <a:pt x="27423" y="21248"/>
                    <a:pt x="27374" y="21235"/>
                    <a:pt x="27326" y="21235"/>
                  </a:cubicBezTo>
                  <a:cubicBezTo>
                    <a:pt x="27201" y="21235"/>
                    <a:pt x="27079" y="21324"/>
                    <a:pt x="27038" y="21441"/>
                  </a:cubicBezTo>
                  <a:lnTo>
                    <a:pt x="19863" y="37718"/>
                  </a:lnTo>
                  <a:cubicBezTo>
                    <a:pt x="19062" y="34557"/>
                    <a:pt x="18099" y="31345"/>
                    <a:pt x="16972" y="28025"/>
                  </a:cubicBezTo>
                  <a:cubicBezTo>
                    <a:pt x="16972" y="27918"/>
                    <a:pt x="16921" y="27811"/>
                    <a:pt x="16865" y="27759"/>
                  </a:cubicBezTo>
                  <a:cubicBezTo>
                    <a:pt x="16385" y="26311"/>
                    <a:pt x="15794" y="24919"/>
                    <a:pt x="15259" y="23476"/>
                  </a:cubicBezTo>
                  <a:lnTo>
                    <a:pt x="20827" y="7571"/>
                  </a:lnTo>
                  <a:cubicBezTo>
                    <a:pt x="20883" y="7413"/>
                    <a:pt x="20776" y="7198"/>
                    <a:pt x="20613" y="7143"/>
                  </a:cubicBezTo>
                  <a:cubicBezTo>
                    <a:pt x="20586" y="7134"/>
                    <a:pt x="20557" y="7130"/>
                    <a:pt x="20527" y="7130"/>
                  </a:cubicBezTo>
                  <a:cubicBezTo>
                    <a:pt x="20386" y="7130"/>
                    <a:pt x="20231" y="7226"/>
                    <a:pt x="20185" y="7357"/>
                  </a:cubicBezTo>
                  <a:lnTo>
                    <a:pt x="14886" y="22512"/>
                  </a:lnTo>
                  <a:cubicBezTo>
                    <a:pt x="11780" y="15016"/>
                    <a:pt x="7655" y="7413"/>
                    <a:pt x="2142" y="131"/>
                  </a:cubicBezTo>
                  <a:cubicBezTo>
                    <a:pt x="2053" y="41"/>
                    <a:pt x="1964" y="0"/>
                    <a:pt x="1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8"/>
          <p:cNvSpPr txBox="1">
            <a:spLocks noGrp="1"/>
          </p:cNvSpPr>
          <p:nvPr>
            <p:ph type="title"/>
          </p:nvPr>
        </p:nvSpPr>
        <p:spPr>
          <a:xfrm>
            <a:off x="4354175" y="1750750"/>
            <a:ext cx="4039500" cy="16419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2"/>
        <p:cNvGrpSpPr/>
        <p:nvPr/>
      </p:nvGrpSpPr>
      <p:grpSpPr>
        <a:xfrm>
          <a:off x="0" y="0"/>
          <a:ext cx="0" cy="0"/>
          <a:chOff x="0" y="0"/>
          <a:chExt cx="0" cy="0"/>
        </a:xfrm>
      </p:grpSpPr>
      <p:sp>
        <p:nvSpPr>
          <p:cNvPr id="233" name="Google Shape;233;p9"/>
          <p:cNvSpPr/>
          <p:nvPr/>
        </p:nvSpPr>
        <p:spPr>
          <a:xfrm rot="-5400000" flipH="1">
            <a:off x="1284667" y="2186936"/>
            <a:ext cx="1665849" cy="4256483"/>
          </a:xfrm>
          <a:custGeom>
            <a:avLst/>
            <a:gdLst/>
            <a:ahLst/>
            <a:cxnLst/>
            <a:rect l="l" t="t" r="r" b="b"/>
            <a:pathLst>
              <a:path w="23814" h="40433" extrusionOk="0">
                <a:moveTo>
                  <a:pt x="448" y="0"/>
                </a:moveTo>
                <a:cubicBezTo>
                  <a:pt x="0" y="4443"/>
                  <a:pt x="2936" y="8445"/>
                  <a:pt x="5957" y="11374"/>
                </a:cubicBezTo>
                <a:cubicBezTo>
                  <a:pt x="7820" y="13243"/>
                  <a:pt x="9952" y="14928"/>
                  <a:pt x="12085" y="16442"/>
                </a:cubicBezTo>
                <a:cubicBezTo>
                  <a:pt x="14039" y="17949"/>
                  <a:pt x="16264" y="19285"/>
                  <a:pt x="17771" y="21325"/>
                </a:cubicBezTo>
                <a:cubicBezTo>
                  <a:pt x="20529" y="25057"/>
                  <a:pt x="20792" y="29948"/>
                  <a:pt x="21596" y="34298"/>
                </a:cubicBezTo>
                <a:cubicBezTo>
                  <a:pt x="22036" y="36431"/>
                  <a:pt x="22570" y="38656"/>
                  <a:pt x="23814" y="40433"/>
                </a:cubicBezTo>
                <a:lnTo>
                  <a:pt x="23814" y="0"/>
                </a:lnTo>
                <a:close/>
              </a:path>
            </a:pathLst>
          </a:custGeom>
          <a:solidFill>
            <a:srgbClr val="64A532">
              <a:alpha val="1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9"/>
          <p:cNvGrpSpPr/>
          <p:nvPr/>
        </p:nvGrpSpPr>
        <p:grpSpPr>
          <a:xfrm>
            <a:off x="8199745" y="3897558"/>
            <a:ext cx="852220" cy="1412884"/>
            <a:chOff x="8199745" y="3897558"/>
            <a:chExt cx="852220" cy="1412884"/>
          </a:xfrm>
        </p:grpSpPr>
        <p:sp>
          <p:nvSpPr>
            <p:cNvPr id="235" name="Google Shape;235;p9"/>
            <p:cNvSpPr/>
            <p:nvPr/>
          </p:nvSpPr>
          <p:spPr>
            <a:xfrm rot="585543">
              <a:off x="8284175" y="4269827"/>
              <a:ext cx="304616" cy="1022195"/>
            </a:xfrm>
            <a:custGeom>
              <a:avLst/>
              <a:gdLst/>
              <a:ahLst/>
              <a:cxnLst/>
              <a:rect l="l" t="t" r="r" b="b"/>
              <a:pathLst>
                <a:path w="12185" h="40889" extrusionOk="0">
                  <a:moveTo>
                    <a:pt x="11060" y="0"/>
                  </a:moveTo>
                  <a:cubicBezTo>
                    <a:pt x="10810" y="0"/>
                    <a:pt x="10559" y="117"/>
                    <a:pt x="10396" y="399"/>
                  </a:cubicBezTo>
                  <a:cubicBezTo>
                    <a:pt x="3451" y="12327"/>
                    <a:pt x="1" y="26317"/>
                    <a:pt x="1676" y="40115"/>
                  </a:cubicBezTo>
                  <a:cubicBezTo>
                    <a:pt x="1750" y="40625"/>
                    <a:pt x="2214" y="40889"/>
                    <a:pt x="2637" y="40889"/>
                  </a:cubicBezTo>
                  <a:cubicBezTo>
                    <a:pt x="3051" y="40889"/>
                    <a:pt x="3425" y="40636"/>
                    <a:pt x="3355" y="40115"/>
                  </a:cubicBezTo>
                  <a:cubicBezTo>
                    <a:pt x="1726" y="26558"/>
                    <a:pt x="5030" y="12952"/>
                    <a:pt x="11787" y="1211"/>
                  </a:cubicBezTo>
                  <a:cubicBezTo>
                    <a:pt x="12184" y="584"/>
                    <a:pt x="11621" y="0"/>
                    <a:pt x="110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rot="585543">
              <a:off x="8525097" y="3934903"/>
              <a:ext cx="410788" cy="312891"/>
            </a:xfrm>
            <a:custGeom>
              <a:avLst/>
              <a:gdLst/>
              <a:ahLst/>
              <a:cxnLst/>
              <a:rect l="l" t="t" r="r" b="b"/>
              <a:pathLst>
                <a:path w="16432" h="12516" extrusionOk="0">
                  <a:moveTo>
                    <a:pt x="4241" y="0"/>
                  </a:moveTo>
                  <a:cubicBezTo>
                    <a:pt x="1860" y="0"/>
                    <a:pt x="436" y="1883"/>
                    <a:pt x="0" y="3841"/>
                  </a:cubicBezTo>
                  <a:lnTo>
                    <a:pt x="5125" y="12515"/>
                  </a:lnTo>
                  <a:lnTo>
                    <a:pt x="14132" y="10311"/>
                  </a:lnTo>
                  <a:cubicBezTo>
                    <a:pt x="15378" y="8299"/>
                    <a:pt x="16432" y="3841"/>
                    <a:pt x="13990" y="2308"/>
                  </a:cubicBezTo>
                  <a:cubicBezTo>
                    <a:pt x="13408" y="1968"/>
                    <a:pt x="12861" y="1822"/>
                    <a:pt x="12347" y="1822"/>
                  </a:cubicBezTo>
                  <a:cubicBezTo>
                    <a:pt x="10106" y="1822"/>
                    <a:pt x="8480" y="4592"/>
                    <a:pt x="7233" y="6191"/>
                  </a:cubicBezTo>
                  <a:cubicBezTo>
                    <a:pt x="7378" y="4179"/>
                    <a:pt x="7424" y="442"/>
                    <a:pt x="4983" y="58"/>
                  </a:cubicBezTo>
                  <a:cubicBezTo>
                    <a:pt x="4726" y="19"/>
                    <a:pt x="4479"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rot="585543">
              <a:off x="8416506" y="3945018"/>
              <a:ext cx="600032" cy="469236"/>
            </a:xfrm>
            <a:custGeom>
              <a:avLst/>
              <a:gdLst/>
              <a:ahLst/>
              <a:cxnLst/>
              <a:rect l="l" t="t" r="r" b="b"/>
              <a:pathLst>
                <a:path w="24002" h="18770" extrusionOk="0">
                  <a:moveTo>
                    <a:pt x="4302" y="1"/>
                  </a:moveTo>
                  <a:cubicBezTo>
                    <a:pt x="3688" y="1"/>
                    <a:pt x="3030" y="240"/>
                    <a:pt x="2346" y="806"/>
                  </a:cubicBezTo>
                  <a:cubicBezTo>
                    <a:pt x="862" y="2006"/>
                    <a:pt x="767" y="4497"/>
                    <a:pt x="525" y="6222"/>
                  </a:cubicBezTo>
                  <a:cubicBezTo>
                    <a:pt x="0" y="10772"/>
                    <a:pt x="2825" y="16713"/>
                    <a:pt x="6803" y="18200"/>
                  </a:cubicBezTo>
                  <a:cubicBezTo>
                    <a:pt x="7886" y="18594"/>
                    <a:pt x="8973" y="18770"/>
                    <a:pt x="10043" y="18770"/>
                  </a:cubicBezTo>
                  <a:cubicBezTo>
                    <a:pt x="16646" y="18770"/>
                    <a:pt x="22639" y="12074"/>
                    <a:pt x="23381" y="8568"/>
                  </a:cubicBezTo>
                  <a:cubicBezTo>
                    <a:pt x="24002" y="6030"/>
                    <a:pt x="22710" y="3106"/>
                    <a:pt x="19835" y="2868"/>
                  </a:cubicBezTo>
                  <a:cubicBezTo>
                    <a:pt x="19703" y="2857"/>
                    <a:pt x="19572" y="2852"/>
                    <a:pt x="19445" y="2852"/>
                  </a:cubicBezTo>
                  <a:cubicBezTo>
                    <a:pt x="16803" y="2852"/>
                    <a:pt x="15180" y="5169"/>
                    <a:pt x="14036" y="7180"/>
                  </a:cubicBezTo>
                  <a:cubicBezTo>
                    <a:pt x="14757" y="5310"/>
                    <a:pt x="15186" y="2148"/>
                    <a:pt x="13365" y="664"/>
                  </a:cubicBezTo>
                  <a:cubicBezTo>
                    <a:pt x="12833" y="222"/>
                    <a:pt x="12353" y="34"/>
                    <a:pt x="11920" y="34"/>
                  </a:cubicBezTo>
                  <a:cubicBezTo>
                    <a:pt x="10053" y="34"/>
                    <a:pt x="9045" y="3508"/>
                    <a:pt x="8383" y="5022"/>
                  </a:cubicBezTo>
                  <a:cubicBezTo>
                    <a:pt x="8049" y="2902"/>
                    <a:pt x="6441" y="1"/>
                    <a:pt x="4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585543">
              <a:off x="8478978" y="4078239"/>
              <a:ext cx="411838" cy="211069"/>
            </a:xfrm>
            <a:custGeom>
              <a:avLst/>
              <a:gdLst/>
              <a:ahLst/>
              <a:cxnLst/>
              <a:rect l="l" t="t" r="r" b="b"/>
              <a:pathLst>
                <a:path w="16474" h="8443" extrusionOk="0">
                  <a:moveTo>
                    <a:pt x="2588" y="0"/>
                  </a:moveTo>
                  <a:cubicBezTo>
                    <a:pt x="1247" y="0"/>
                    <a:pt x="486" y="1476"/>
                    <a:pt x="88" y="2789"/>
                  </a:cubicBezTo>
                  <a:cubicBezTo>
                    <a:pt x="0" y="3087"/>
                    <a:pt x="243" y="3310"/>
                    <a:pt x="486" y="3310"/>
                  </a:cubicBezTo>
                  <a:cubicBezTo>
                    <a:pt x="634" y="3310"/>
                    <a:pt x="782" y="3227"/>
                    <a:pt x="855" y="3027"/>
                  </a:cubicBezTo>
                  <a:cubicBezTo>
                    <a:pt x="1149" y="1996"/>
                    <a:pt x="1700" y="795"/>
                    <a:pt x="2634" y="795"/>
                  </a:cubicBezTo>
                  <a:cubicBezTo>
                    <a:pt x="2916" y="795"/>
                    <a:pt x="3233" y="905"/>
                    <a:pt x="3588" y="1160"/>
                  </a:cubicBezTo>
                  <a:cubicBezTo>
                    <a:pt x="4400" y="1735"/>
                    <a:pt x="4975" y="2931"/>
                    <a:pt x="5025" y="3889"/>
                  </a:cubicBezTo>
                  <a:cubicBezTo>
                    <a:pt x="5025" y="4152"/>
                    <a:pt x="5236" y="4325"/>
                    <a:pt x="5445" y="4325"/>
                  </a:cubicBezTo>
                  <a:cubicBezTo>
                    <a:pt x="5581" y="4325"/>
                    <a:pt x="5716" y="4252"/>
                    <a:pt x="5792" y="4081"/>
                  </a:cubicBezTo>
                  <a:cubicBezTo>
                    <a:pt x="6324" y="2922"/>
                    <a:pt x="7074" y="2427"/>
                    <a:pt x="7786" y="2427"/>
                  </a:cubicBezTo>
                  <a:cubicBezTo>
                    <a:pt x="8869" y="2427"/>
                    <a:pt x="9862" y="3574"/>
                    <a:pt x="9862" y="5281"/>
                  </a:cubicBezTo>
                  <a:cubicBezTo>
                    <a:pt x="9862" y="5526"/>
                    <a:pt x="10039" y="5693"/>
                    <a:pt x="10242" y="5693"/>
                  </a:cubicBezTo>
                  <a:cubicBezTo>
                    <a:pt x="10357" y="5693"/>
                    <a:pt x="10479" y="5640"/>
                    <a:pt x="10583" y="5518"/>
                  </a:cubicBezTo>
                  <a:cubicBezTo>
                    <a:pt x="11395" y="4610"/>
                    <a:pt x="12258" y="3460"/>
                    <a:pt x="13503" y="3077"/>
                  </a:cubicBezTo>
                  <a:cubicBezTo>
                    <a:pt x="13695" y="3021"/>
                    <a:pt x="13861" y="2995"/>
                    <a:pt x="14003" y="2995"/>
                  </a:cubicBezTo>
                  <a:cubicBezTo>
                    <a:pt x="15326" y="2995"/>
                    <a:pt x="14684" y="5186"/>
                    <a:pt x="14511" y="5664"/>
                  </a:cubicBezTo>
                  <a:cubicBezTo>
                    <a:pt x="14224" y="6430"/>
                    <a:pt x="13745" y="7147"/>
                    <a:pt x="13216" y="7722"/>
                  </a:cubicBezTo>
                  <a:cubicBezTo>
                    <a:pt x="12949" y="7992"/>
                    <a:pt x="13202" y="8442"/>
                    <a:pt x="13484" y="8442"/>
                  </a:cubicBezTo>
                  <a:cubicBezTo>
                    <a:pt x="13555" y="8442"/>
                    <a:pt x="13628" y="8414"/>
                    <a:pt x="13695" y="8347"/>
                  </a:cubicBezTo>
                  <a:cubicBezTo>
                    <a:pt x="14895" y="7101"/>
                    <a:pt x="16474" y="4418"/>
                    <a:pt x="15086" y="2835"/>
                  </a:cubicBezTo>
                  <a:cubicBezTo>
                    <a:pt x="14702" y="2399"/>
                    <a:pt x="14274" y="2222"/>
                    <a:pt x="13830" y="2222"/>
                  </a:cubicBezTo>
                  <a:cubicBezTo>
                    <a:pt x="12669" y="2222"/>
                    <a:pt x="11401" y="3434"/>
                    <a:pt x="10533" y="4368"/>
                  </a:cubicBezTo>
                  <a:cubicBezTo>
                    <a:pt x="10232" y="2686"/>
                    <a:pt x="9048" y="1644"/>
                    <a:pt x="7792" y="1644"/>
                  </a:cubicBezTo>
                  <a:cubicBezTo>
                    <a:pt x="7045" y="1644"/>
                    <a:pt x="6272" y="2013"/>
                    <a:pt x="5646" y="2835"/>
                  </a:cubicBezTo>
                  <a:cubicBezTo>
                    <a:pt x="5312" y="1735"/>
                    <a:pt x="4546" y="631"/>
                    <a:pt x="3492" y="202"/>
                  </a:cubicBezTo>
                  <a:cubicBezTo>
                    <a:pt x="3165" y="63"/>
                    <a:pt x="2864" y="0"/>
                    <a:pt x="25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9"/>
          <p:cNvSpPr/>
          <p:nvPr/>
        </p:nvSpPr>
        <p:spPr>
          <a:xfrm flipH="1">
            <a:off x="5563558" y="-336295"/>
            <a:ext cx="3712718" cy="2081944"/>
          </a:xfrm>
          <a:custGeom>
            <a:avLst/>
            <a:gdLst/>
            <a:ahLst/>
            <a:cxnLst/>
            <a:rect l="l" t="t" r="r" b="b"/>
            <a:pathLst>
              <a:path w="166845" h="93560" extrusionOk="0">
                <a:moveTo>
                  <a:pt x="5147" y="0"/>
                </a:moveTo>
                <a:cubicBezTo>
                  <a:pt x="4977" y="0"/>
                  <a:pt x="4806" y="6"/>
                  <a:pt x="4637" y="18"/>
                </a:cubicBezTo>
                <a:cubicBezTo>
                  <a:pt x="3701" y="103"/>
                  <a:pt x="2766" y="443"/>
                  <a:pt x="2426" y="1423"/>
                </a:cubicBezTo>
                <a:cubicBezTo>
                  <a:pt x="2127" y="2273"/>
                  <a:pt x="2382" y="3334"/>
                  <a:pt x="2467" y="4229"/>
                </a:cubicBezTo>
                <a:cubicBezTo>
                  <a:pt x="2637" y="6440"/>
                  <a:pt x="2807" y="8651"/>
                  <a:pt x="2936" y="10862"/>
                </a:cubicBezTo>
                <a:cubicBezTo>
                  <a:pt x="3232" y="15284"/>
                  <a:pt x="3446" y="19706"/>
                  <a:pt x="3531" y="24128"/>
                </a:cubicBezTo>
                <a:cubicBezTo>
                  <a:pt x="3742" y="32928"/>
                  <a:pt x="3616" y="41772"/>
                  <a:pt x="3106" y="50530"/>
                </a:cubicBezTo>
                <a:cubicBezTo>
                  <a:pt x="2256" y="64861"/>
                  <a:pt x="1" y="79273"/>
                  <a:pt x="1191" y="93560"/>
                </a:cubicBezTo>
                <a:lnTo>
                  <a:pt x="2766" y="93560"/>
                </a:lnTo>
                <a:cubicBezTo>
                  <a:pt x="10630" y="93349"/>
                  <a:pt x="19263" y="89607"/>
                  <a:pt x="23301" y="82505"/>
                </a:cubicBezTo>
                <a:cubicBezTo>
                  <a:pt x="24281" y="80763"/>
                  <a:pt x="24961" y="78763"/>
                  <a:pt x="24961" y="76722"/>
                </a:cubicBezTo>
                <a:cubicBezTo>
                  <a:pt x="25002" y="74596"/>
                  <a:pt x="24321" y="72555"/>
                  <a:pt x="23345" y="70644"/>
                </a:cubicBezTo>
                <a:cubicBezTo>
                  <a:pt x="21389" y="66902"/>
                  <a:pt x="18454" y="63711"/>
                  <a:pt x="16882" y="59800"/>
                </a:cubicBezTo>
                <a:cubicBezTo>
                  <a:pt x="15477" y="56313"/>
                  <a:pt x="15307" y="52316"/>
                  <a:pt x="17733" y="49255"/>
                </a:cubicBezTo>
                <a:cubicBezTo>
                  <a:pt x="19729" y="46748"/>
                  <a:pt x="22876" y="45387"/>
                  <a:pt x="25937" y="44748"/>
                </a:cubicBezTo>
                <a:cubicBezTo>
                  <a:pt x="27713" y="44389"/>
                  <a:pt x="29535" y="44236"/>
                  <a:pt x="31360" y="44236"/>
                </a:cubicBezTo>
                <a:cubicBezTo>
                  <a:pt x="33426" y="44236"/>
                  <a:pt x="35494" y="44432"/>
                  <a:pt x="37502" y="44748"/>
                </a:cubicBezTo>
                <a:cubicBezTo>
                  <a:pt x="41968" y="45428"/>
                  <a:pt x="46261" y="46833"/>
                  <a:pt x="50302" y="48830"/>
                </a:cubicBezTo>
                <a:cubicBezTo>
                  <a:pt x="54085" y="50786"/>
                  <a:pt x="57700" y="53252"/>
                  <a:pt x="61908" y="54316"/>
                </a:cubicBezTo>
                <a:cubicBezTo>
                  <a:pt x="63109" y="54637"/>
                  <a:pt x="64323" y="54793"/>
                  <a:pt x="65531" y="54793"/>
                </a:cubicBezTo>
                <a:cubicBezTo>
                  <a:pt x="68000" y="54793"/>
                  <a:pt x="70439" y="54141"/>
                  <a:pt x="72667" y="52911"/>
                </a:cubicBezTo>
                <a:cubicBezTo>
                  <a:pt x="75769" y="51211"/>
                  <a:pt x="78405" y="48449"/>
                  <a:pt x="79725" y="45132"/>
                </a:cubicBezTo>
                <a:cubicBezTo>
                  <a:pt x="81126" y="41516"/>
                  <a:pt x="80660" y="37520"/>
                  <a:pt x="81256" y="33778"/>
                </a:cubicBezTo>
                <a:cubicBezTo>
                  <a:pt x="81552" y="31951"/>
                  <a:pt x="82106" y="30121"/>
                  <a:pt x="83252" y="28635"/>
                </a:cubicBezTo>
                <a:cubicBezTo>
                  <a:pt x="84402" y="27145"/>
                  <a:pt x="86018" y="26040"/>
                  <a:pt x="87719" y="25233"/>
                </a:cubicBezTo>
                <a:cubicBezTo>
                  <a:pt x="90974" y="23730"/>
                  <a:pt x="94533" y="23131"/>
                  <a:pt x="98087" y="23131"/>
                </a:cubicBezTo>
                <a:cubicBezTo>
                  <a:pt x="98755" y="23131"/>
                  <a:pt x="99424" y="23152"/>
                  <a:pt x="100090" y="23192"/>
                </a:cubicBezTo>
                <a:cubicBezTo>
                  <a:pt x="109189" y="23788"/>
                  <a:pt x="117737" y="27485"/>
                  <a:pt x="126581" y="29441"/>
                </a:cubicBezTo>
                <a:cubicBezTo>
                  <a:pt x="130670" y="30375"/>
                  <a:pt x="134962" y="30993"/>
                  <a:pt x="139230" y="30993"/>
                </a:cubicBezTo>
                <a:cubicBezTo>
                  <a:pt x="144103" y="30993"/>
                  <a:pt x="148943" y="30187"/>
                  <a:pt x="153408" y="28125"/>
                </a:cubicBezTo>
                <a:cubicBezTo>
                  <a:pt x="159531" y="25318"/>
                  <a:pt x="164803" y="20257"/>
                  <a:pt x="166844" y="13794"/>
                </a:cubicBezTo>
                <a:cubicBezTo>
                  <a:pt x="164593" y="12733"/>
                  <a:pt x="162977" y="10393"/>
                  <a:pt x="163018" y="7886"/>
                </a:cubicBezTo>
                <a:cubicBezTo>
                  <a:pt x="160977" y="7631"/>
                  <a:pt x="158936" y="7416"/>
                  <a:pt x="156895" y="7205"/>
                </a:cubicBezTo>
                <a:cubicBezTo>
                  <a:pt x="143277" y="5879"/>
                  <a:pt x="129576" y="5587"/>
                  <a:pt x="115902" y="5587"/>
                </a:cubicBezTo>
                <a:cubicBezTo>
                  <a:pt x="112458" y="5587"/>
                  <a:pt x="109015" y="5605"/>
                  <a:pt x="105576" y="5630"/>
                </a:cubicBezTo>
                <a:cubicBezTo>
                  <a:pt x="95487" y="5707"/>
                  <a:pt x="85399" y="5870"/>
                  <a:pt x="75310" y="5870"/>
                </a:cubicBezTo>
                <a:cubicBezTo>
                  <a:pt x="68264" y="5870"/>
                  <a:pt x="61217" y="5790"/>
                  <a:pt x="54170" y="5545"/>
                </a:cubicBezTo>
                <a:cubicBezTo>
                  <a:pt x="45581" y="5205"/>
                  <a:pt x="37036" y="4654"/>
                  <a:pt x="28532" y="3675"/>
                </a:cubicBezTo>
                <a:cubicBezTo>
                  <a:pt x="24406" y="3209"/>
                  <a:pt x="20284" y="2654"/>
                  <a:pt x="16158" y="1933"/>
                </a:cubicBezTo>
                <a:cubicBezTo>
                  <a:pt x="14117" y="1593"/>
                  <a:pt x="12035" y="1253"/>
                  <a:pt x="9994" y="828"/>
                </a:cubicBezTo>
                <a:cubicBezTo>
                  <a:pt x="8455" y="520"/>
                  <a:pt x="6776" y="0"/>
                  <a:pt x="5147" y="0"/>
                </a:cubicBezTo>
                <a:close/>
              </a:path>
            </a:pathLst>
          </a:custGeom>
          <a:solidFill>
            <a:srgbClr val="64A532">
              <a:alpha val="12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txBox="1">
            <a:spLocks noGrp="1"/>
          </p:cNvSpPr>
          <p:nvPr>
            <p:ph type="title"/>
          </p:nvPr>
        </p:nvSpPr>
        <p:spPr>
          <a:xfrm>
            <a:off x="4061675" y="1655325"/>
            <a:ext cx="4355400" cy="1460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sz="96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241" name="Google Shape;241;p9"/>
          <p:cNvSpPr txBox="1">
            <a:spLocks noGrp="1"/>
          </p:cNvSpPr>
          <p:nvPr>
            <p:ph type="subTitle" idx="1"/>
          </p:nvPr>
        </p:nvSpPr>
        <p:spPr>
          <a:xfrm>
            <a:off x="4061675" y="3039725"/>
            <a:ext cx="4355400" cy="67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Schibsted Grotesk Medium"/>
                <a:ea typeface="Schibsted Grotesk Medium"/>
                <a:cs typeface="Schibsted Grotesk Medium"/>
                <a:sym typeface="Schibsted Grotesk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92"/>
        <p:cNvGrpSpPr/>
        <p:nvPr/>
      </p:nvGrpSpPr>
      <p:grpSpPr>
        <a:xfrm>
          <a:off x="0" y="0"/>
          <a:ext cx="0" cy="0"/>
          <a:chOff x="0" y="0"/>
          <a:chExt cx="0" cy="0"/>
        </a:xfrm>
      </p:grpSpPr>
    </p:spTree>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93"/>
        <p:cNvGrpSpPr/>
        <p:nvPr/>
      </p:nvGrpSpPr>
      <p:grpSpPr>
        <a:xfrm>
          <a:off x="0" y="0"/>
          <a:ext cx="0" cy="0"/>
          <a:chOff x="0" y="0"/>
          <a:chExt cx="0" cy="0"/>
        </a:xfrm>
      </p:grpSpPr>
      <p:sp>
        <p:nvSpPr>
          <p:cNvPr id="294" name="Google Shape;29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5" name="Google Shape;295;p13"/>
          <p:cNvSpPr txBox="1">
            <a:spLocks noGrp="1"/>
          </p:cNvSpPr>
          <p:nvPr>
            <p:ph type="subTitle" idx="1"/>
          </p:nvPr>
        </p:nvSpPr>
        <p:spPr>
          <a:xfrm>
            <a:off x="1454703" y="1817625"/>
            <a:ext cx="28077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6" name="Google Shape;296;p13"/>
          <p:cNvSpPr txBox="1">
            <a:spLocks noGrp="1"/>
          </p:cNvSpPr>
          <p:nvPr>
            <p:ph type="subTitle" idx="2"/>
          </p:nvPr>
        </p:nvSpPr>
        <p:spPr>
          <a:xfrm>
            <a:off x="5201350" y="1817625"/>
            <a:ext cx="28077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7" name="Google Shape;297;p13"/>
          <p:cNvSpPr txBox="1">
            <a:spLocks noGrp="1"/>
          </p:cNvSpPr>
          <p:nvPr>
            <p:ph type="subTitle" idx="3"/>
          </p:nvPr>
        </p:nvSpPr>
        <p:spPr>
          <a:xfrm>
            <a:off x="1454703" y="3246425"/>
            <a:ext cx="28077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8" name="Google Shape;298;p13"/>
          <p:cNvSpPr txBox="1">
            <a:spLocks noGrp="1"/>
          </p:cNvSpPr>
          <p:nvPr>
            <p:ph type="subTitle" idx="4"/>
          </p:nvPr>
        </p:nvSpPr>
        <p:spPr>
          <a:xfrm>
            <a:off x="5201353" y="3246425"/>
            <a:ext cx="28077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9" name="Google Shape;299;p13"/>
          <p:cNvSpPr txBox="1">
            <a:spLocks noGrp="1"/>
          </p:cNvSpPr>
          <p:nvPr>
            <p:ph type="title" idx="5" hasCustomPrompt="1"/>
          </p:nvPr>
        </p:nvSpPr>
        <p:spPr>
          <a:xfrm>
            <a:off x="720000" y="1528632"/>
            <a:ext cx="734700" cy="77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0" name="Google Shape;300;p13"/>
          <p:cNvSpPr txBox="1">
            <a:spLocks noGrp="1"/>
          </p:cNvSpPr>
          <p:nvPr>
            <p:ph type="title" idx="6" hasCustomPrompt="1"/>
          </p:nvPr>
        </p:nvSpPr>
        <p:spPr>
          <a:xfrm>
            <a:off x="720000" y="2957515"/>
            <a:ext cx="734700" cy="77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1" name="Google Shape;301;p13"/>
          <p:cNvSpPr txBox="1">
            <a:spLocks noGrp="1"/>
          </p:cNvSpPr>
          <p:nvPr>
            <p:ph type="title" idx="7" hasCustomPrompt="1"/>
          </p:nvPr>
        </p:nvSpPr>
        <p:spPr>
          <a:xfrm>
            <a:off x="4466650" y="1528626"/>
            <a:ext cx="734700" cy="77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2" name="Google Shape;302;p13"/>
          <p:cNvSpPr txBox="1">
            <a:spLocks noGrp="1"/>
          </p:cNvSpPr>
          <p:nvPr>
            <p:ph type="title" idx="8" hasCustomPrompt="1"/>
          </p:nvPr>
        </p:nvSpPr>
        <p:spPr>
          <a:xfrm>
            <a:off x="4466650" y="2957501"/>
            <a:ext cx="734700" cy="773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3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3" name="Google Shape;303;p13"/>
          <p:cNvSpPr txBox="1">
            <a:spLocks noGrp="1"/>
          </p:cNvSpPr>
          <p:nvPr>
            <p:ph type="subTitle" idx="9"/>
          </p:nvPr>
        </p:nvSpPr>
        <p:spPr>
          <a:xfrm>
            <a:off x="1454703" y="1528625"/>
            <a:ext cx="2807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exend Deca SemiBold"/>
              <a:buNone/>
              <a:defRPr sz="2000">
                <a:solidFill>
                  <a:schemeClr val="dk1"/>
                </a:solidFill>
                <a:latin typeface="Lexend Deca SemiBold"/>
                <a:ea typeface="Lexend Deca SemiBold"/>
                <a:cs typeface="Lexend Deca SemiBold"/>
                <a:sym typeface="Lexend Deca SemiBold"/>
              </a:defRPr>
            </a:lvl1pPr>
            <a:lvl2pPr lvl="1"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2pPr>
            <a:lvl3pPr lvl="2"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3pPr>
            <a:lvl4pPr lvl="3"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4pPr>
            <a:lvl5pPr lvl="4"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5pPr>
            <a:lvl6pPr lvl="5"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6pPr>
            <a:lvl7pPr lvl="6"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7pPr>
            <a:lvl8pPr lvl="7"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8pPr>
            <a:lvl9pPr lvl="8"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9pPr>
          </a:lstStyle>
          <a:p>
            <a:endParaRPr/>
          </a:p>
        </p:txBody>
      </p:sp>
      <p:sp>
        <p:nvSpPr>
          <p:cNvPr id="304" name="Google Shape;304;p13"/>
          <p:cNvSpPr txBox="1">
            <a:spLocks noGrp="1"/>
          </p:cNvSpPr>
          <p:nvPr>
            <p:ph type="subTitle" idx="13"/>
          </p:nvPr>
        </p:nvSpPr>
        <p:spPr>
          <a:xfrm>
            <a:off x="5201357" y="1528625"/>
            <a:ext cx="2807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exend Deca SemiBold"/>
              <a:buNone/>
              <a:defRPr sz="2000">
                <a:solidFill>
                  <a:schemeClr val="dk1"/>
                </a:solidFill>
                <a:latin typeface="Lexend Deca SemiBold"/>
                <a:ea typeface="Lexend Deca SemiBold"/>
                <a:cs typeface="Lexend Deca SemiBold"/>
                <a:sym typeface="Lexend Deca SemiBold"/>
              </a:defRPr>
            </a:lvl1pPr>
            <a:lvl2pPr lvl="1"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2pPr>
            <a:lvl3pPr lvl="2"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3pPr>
            <a:lvl4pPr lvl="3"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4pPr>
            <a:lvl5pPr lvl="4"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5pPr>
            <a:lvl6pPr lvl="5"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6pPr>
            <a:lvl7pPr lvl="6"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7pPr>
            <a:lvl8pPr lvl="7"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8pPr>
            <a:lvl9pPr lvl="8"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9pPr>
          </a:lstStyle>
          <a:p>
            <a:endParaRPr/>
          </a:p>
        </p:txBody>
      </p:sp>
      <p:sp>
        <p:nvSpPr>
          <p:cNvPr id="305" name="Google Shape;305;p13"/>
          <p:cNvSpPr txBox="1">
            <a:spLocks noGrp="1"/>
          </p:cNvSpPr>
          <p:nvPr>
            <p:ph type="subTitle" idx="14"/>
          </p:nvPr>
        </p:nvSpPr>
        <p:spPr>
          <a:xfrm>
            <a:off x="1454703" y="2957488"/>
            <a:ext cx="2807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exend Deca SemiBold"/>
              <a:buNone/>
              <a:defRPr sz="2000">
                <a:solidFill>
                  <a:schemeClr val="dk1"/>
                </a:solidFill>
                <a:latin typeface="Lexend Deca SemiBold"/>
                <a:ea typeface="Lexend Deca SemiBold"/>
                <a:cs typeface="Lexend Deca SemiBold"/>
                <a:sym typeface="Lexend Deca SemiBold"/>
              </a:defRPr>
            </a:lvl1pPr>
            <a:lvl2pPr lvl="1"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2pPr>
            <a:lvl3pPr lvl="2"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3pPr>
            <a:lvl4pPr lvl="3"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4pPr>
            <a:lvl5pPr lvl="4"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5pPr>
            <a:lvl6pPr lvl="5"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6pPr>
            <a:lvl7pPr lvl="6"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7pPr>
            <a:lvl8pPr lvl="7"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8pPr>
            <a:lvl9pPr lvl="8"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9pPr>
          </a:lstStyle>
          <a:p>
            <a:endParaRPr/>
          </a:p>
        </p:txBody>
      </p:sp>
      <p:sp>
        <p:nvSpPr>
          <p:cNvPr id="306" name="Google Shape;306;p13"/>
          <p:cNvSpPr txBox="1">
            <a:spLocks noGrp="1"/>
          </p:cNvSpPr>
          <p:nvPr>
            <p:ph type="subTitle" idx="15"/>
          </p:nvPr>
        </p:nvSpPr>
        <p:spPr>
          <a:xfrm>
            <a:off x="5201360" y="2957500"/>
            <a:ext cx="28077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exend Deca SemiBold"/>
              <a:buNone/>
              <a:defRPr sz="2000">
                <a:solidFill>
                  <a:schemeClr val="dk1"/>
                </a:solidFill>
                <a:latin typeface="Lexend Deca SemiBold"/>
                <a:ea typeface="Lexend Deca SemiBold"/>
                <a:cs typeface="Lexend Deca SemiBold"/>
                <a:sym typeface="Lexend Deca SemiBold"/>
              </a:defRPr>
            </a:lvl1pPr>
            <a:lvl2pPr lvl="1"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2pPr>
            <a:lvl3pPr lvl="2"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3pPr>
            <a:lvl4pPr lvl="3"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4pPr>
            <a:lvl5pPr lvl="4"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5pPr>
            <a:lvl6pPr lvl="5"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6pPr>
            <a:lvl7pPr lvl="6"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7pPr>
            <a:lvl8pPr lvl="7"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8pPr>
            <a:lvl9pPr lvl="8" rtl="0">
              <a:lnSpc>
                <a:spcPct val="100000"/>
              </a:lnSpc>
              <a:spcBef>
                <a:spcPts val="0"/>
              </a:spcBef>
              <a:spcAft>
                <a:spcPts val="0"/>
              </a:spcAft>
              <a:buSzPts val="2400"/>
              <a:buFont typeface="Lexend Deca SemiBold"/>
              <a:buNone/>
              <a:defRPr sz="2400">
                <a:latin typeface="Lexend Deca SemiBold"/>
                <a:ea typeface="Lexend Deca SemiBold"/>
                <a:cs typeface="Lexend Deca SemiBold"/>
                <a:sym typeface="Lexend Deca SemiBold"/>
              </a:defRPr>
            </a:lvl9pPr>
          </a:lstStyle>
          <a:p>
            <a:endParaRPr/>
          </a:p>
        </p:txBody>
      </p:sp>
      <p:sp>
        <p:nvSpPr>
          <p:cNvPr id="307" name="Google Shape;307;p13"/>
          <p:cNvSpPr/>
          <p:nvPr/>
        </p:nvSpPr>
        <p:spPr>
          <a:xfrm flipH="1">
            <a:off x="-47720" y="4734775"/>
            <a:ext cx="9204792" cy="420757"/>
          </a:xfrm>
          <a:custGeom>
            <a:avLst/>
            <a:gdLst/>
            <a:ahLst/>
            <a:cxnLst/>
            <a:rect l="l" t="t" r="r" b="b"/>
            <a:pathLst>
              <a:path w="285730" h="37014" extrusionOk="0">
                <a:moveTo>
                  <a:pt x="100631" y="0"/>
                </a:moveTo>
                <a:cubicBezTo>
                  <a:pt x="48796" y="0"/>
                  <a:pt x="0" y="37014"/>
                  <a:pt x="0" y="37014"/>
                </a:cubicBezTo>
                <a:lnTo>
                  <a:pt x="285730" y="37014"/>
                </a:lnTo>
                <a:cubicBezTo>
                  <a:pt x="268895" y="20179"/>
                  <a:pt x="252575" y="16438"/>
                  <a:pt x="235206" y="16438"/>
                </a:cubicBezTo>
                <a:cubicBezTo>
                  <a:pt x="228198" y="16438"/>
                  <a:pt x="221019" y="17047"/>
                  <a:pt x="213567" y="17651"/>
                </a:cubicBezTo>
                <a:cubicBezTo>
                  <a:pt x="206030" y="18272"/>
                  <a:pt x="198222" y="18900"/>
                  <a:pt x="190037" y="18900"/>
                </a:cubicBezTo>
                <a:cubicBezTo>
                  <a:pt x="174705" y="18900"/>
                  <a:pt x="158048" y="16694"/>
                  <a:pt x="139362" y="8097"/>
                </a:cubicBezTo>
                <a:cubicBezTo>
                  <a:pt x="126738" y="2313"/>
                  <a:pt x="113589" y="0"/>
                  <a:pt x="100631" y="0"/>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13"/>
          <p:cNvGrpSpPr/>
          <p:nvPr/>
        </p:nvGrpSpPr>
        <p:grpSpPr>
          <a:xfrm rot="740654">
            <a:off x="7767696" y="3807240"/>
            <a:ext cx="1217082" cy="1217626"/>
            <a:chOff x="2011875" y="1489050"/>
            <a:chExt cx="3579000" cy="3580600"/>
          </a:xfrm>
        </p:grpSpPr>
        <p:sp>
          <p:nvSpPr>
            <p:cNvPr id="309" name="Google Shape;309;p13"/>
            <p:cNvSpPr/>
            <p:nvPr/>
          </p:nvSpPr>
          <p:spPr>
            <a:xfrm>
              <a:off x="2011875" y="1489050"/>
              <a:ext cx="3579000" cy="3580600"/>
            </a:xfrm>
            <a:custGeom>
              <a:avLst/>
              <a:gdLst/>
              <a:ahLst/>
              <a:cxnLst/>
              <a:rect l="l" t="t" r="r" b="b"/>
              <a:pathLst>
                <a:path w="143160" h="143224" extrusionOk="0">
                  <a:moveTo>
                    <a:pt x="71548" y="0"/>
                  </a:moveTo>
                  <a:cubicBezTo>
                    <a:pt x="32065" y="0"/>
                    <a:pt x="0" y="32065"/>
                    <a:pt x="0" y="71612"/>
                  </a:cubicBezTo>
                  <a:cubicBezTo>
                    <a:pt x="0" y="111159"/>
                    <a:pt x="32065" y="143224"/>
                    <a:pt x="71548" y="143224"/>
                  </a:cubicBezTo>
                  <a:cubicBezTo>
                    <a:pt x="111095" y="143224"/>
                    <a:pt x="143160" y="111159"/>
                    <a:pt x="143160" y="71612"/>
                  </a:cubicBezTo>
                  <a:cubicBezTo>
                    <a:pt x="143160" y="32065"/>
                    <a:pt x="111095" y="0"/>
                    <a:pt x="71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2011875" y="1859800"/>
              <a:ext cx="3363500" cy="3209850"/>
            </a:xfrm>
            <a:custGeom>
              <a:avLst/>
              <a:gdLst/>
              <a:ahLst/>
              <a:cxnLst/>
              <a:rect l="l" t="t" r="r" b="b"/>
              <a:pathLst>
                <a:path w="134540" h="128394" extrusionOk="0">
                  <a:moveTo>
                    <a:pt x="27993" y="0"/>
                  </a:moveTo>
                  <a:cubicBezTo>
                    <a:pt x="10956" y="13094"/>
                    <a:pt x="0" y="33669"/>
                    <a:pt x="0" y="56782"/>
                  </a:cubicBezTo>
                  <a:cubicBezTo>
                    <a:pt x="0" y="96329"/>
                    <a:pt x="32065" y="128394"/>
                    <a:pt x="71548" y="128394"/>
                  </a:cubicBezTo>
                  <a:cubicBezTo>
                    <a:pt x="98734" y="128394"/>
                    <a:pt x="122381" y="113227"/>
                    <a:pt x="134539" y="90915"/>
                  </a:cubicBezTo>
                  <a:lnTo>
                    <a:pt x="134539" y="90915"/>
                  </a:lnTo>
                  <a:cubicBezTo>
                    <a:pt x="122451" y="100204"/>
                    <a:pt x="107354" y="105681"/>
                    <a:pt x="90920" y="105681"/>
                  </a:cubicBezTo>
                  <a:cubicBezTo>
                    <a:pt x="51374" y="105681"/>
                    <a:pt x="19373" y="73680"/>
                    <a:pt x="19373" y="34134"/>
                  </a:cubicBezTo>
                  <a:cubicBezTo>
                    <a:pt x="19373" y="21778"/>
                    <a:pt x="22515" y="10154"/>
                    <a:pt x="27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3887400" y="1921525"/>
              <a:ext cx="192000" cy="268975"/>
            </a:xfrm>
            <a:custGeom>
              <a:avLst/>
              <a:gdLst/>
              <a:ahLst/>
              <a:cxnLst/>
              <a:rect l="l" t="t" r="r" b="b"/>
              <a:pathLst>
                <a:path w="7680" h="10759" extrusionOk="0">
                  <a:moveTo>
                    <a:pt x="6478" y="8754"/>
                  </a:moveTo>
                  <a:cubicBezTo>
                    <a:pt x="6745" y="8487"/>
                    <a:pt x="7012" y="8353"/>
                    <a:pt x="7215" y="8150"/>
                  </a:cubicBezTo>
                  <a:cubicBezTo>
                    <a:pt x="7680" y="7685"/>
                    <a:pt x="7616" y="7215"/>
                    <a:pt x="6948" y="7017"/>
                  </a:cubicBezTo>
                  <a:cubicBezTo>
                    <a:pt x="6210" y="6884"/>
                    <a:pt x="5943" y="6349"/>
                    <a:pt x="5879" y="5745"/>
                  </a:cubicBezTo>
                  <a:cubicBezTo>
                    <a:pt x="5810" y="5414"/>
                    <a:pt x="5612" y="5147"/>
                    <a:pt x="5345" y="5013"/>
                  </a:cubicBezTo>
                  <a:cubicBezTo>
                    <a:pt x="5142" y="4880"/>
                    <a:pt x="4874" y="4810"/>
                    <a:pt x="4874" y="4479"/>
                  </a:cubicBezTo>
                  <a:cubicBezTo>
                    <a:pt x="4810" y="4009"/>
                    <a:pt x="4474" y="3677"/>
                    <a:pt x="4206" y="3341"/>
                  </a:cubicBezTo>
                  <a:cubicBezTo>
                    <a:pt x="3741" y="2876"/>
                    <a:pt x="3741" y="2742"/>
                    <a:pt x="4276" y="2405"/>
                  </a:cubicBezTo>
                  <a:cubicBezTo>
                    <a:pt x="4741" y="2074"/>
                    <a:pt x="4543" y="1807"/>
                    <a:pt x="4474" y="1470"/>
                  </a:cubicBezTo>
                  <a:cubicBezTo>
                    <a:pt x="4340" y="1069"/>
                    <a:pt x="4073" y="936"/>
                    <a:pt x="3672" y="1069"/>
                  </a:cubicBezTo>
                  <a:cubicBezTo>
                    <a:pt x="3405" y="1139"/>
                    <a:pt x="3137" y="1203"/>
                    <a:pt x="2806" y="1005"/>
                  </a:cubicBezTo>
                  <a:cubicBezTo>
                    <a:pt x="2940" y="872"/>
                    <a:pt x="3004" y="872"/>
                    <a:pt x="3073" y="802"/>
                  </a:cubicBezTo>
                  <a:cubicBezTo>
                    <a:pt x="3207" y="668"/>
                    <a:pt x="3608" y="668"/>
                    <a:pt x="3474" y="401"/>
                  </a:cubicBezTo>
                  <a:cubicBezTo>
                    <a:pt x="3405" y="134"/>
                    <a:pt x="3207" y="0"/>
                    <a:pt x="2940" y="0"/>
                  </a:cubicBezTo>
                  <a:cubicBezTo>
                    <a:pt x="2603" y="70"/>
                    <a:pt x="2272" y="70"/>
                    <a:pt x="1935" y="0"/>
                  </a:cubicBezTo>
                  <a:cubicBezTo>
                    <a:pt x="1604" y="0"/>
                    <a:pt x="1470" y="134"/>
                    <a:pt x="1336" y="337"/>
                  </a:cubicBezTo>
                  <a:cubicBezTo>
                    <a:pt x="1069" y="738"/>
                    <a:pt x="802" y="1203"/>
                    <a:pt x="465" y="1406"/>
                  </a:cubicBezTo>
                  <a:cubicBezTo>
                    <a:pt x="0" y="1673"/>
                    <a:pt x="134" y="1807"/>
                    <a:pt x="268" y="2208"/>
                  </a:cubicBezTo>
                  <a:cubicBezTo>
                    <a:pt x="332" y="2539"/>
                    <a:pt x="733" y="2742"/>
                    <a:pt x="465" y="3073"/>
                  </a:cubicBezTo>
                  <a:cubicBezTo>
                    <a:pt x="332" y="3341"/>
                    <a:pt x="65" y="3677"/>
                    <a:pt x="535" y="3875"/>
                  </a:cubicBezTo>
                  <a:cubicBezTo>
                    <a:pt x="936" y="3944"/>
                    <a:pt x="668" y="4479"/>
                    <a:pt x="1000" y="4543"/>
                  </a:cubicBezTo>
                  <a:cubicBezTo>
                    <a:pt x="1401" y="4543"/>
                    <a:pt x="1668" y="4944"/>
                    <a:pt x="2138" y="4880"/>
                  </a:cubicBezTo>
                  <a:cubicBezTo>
                    <a:pt x="2336" y="4810"/>
                    <a:pt x="2405" y="4880"/>
                    <a:pt x="2405" y="5077"/>
                  </a:cubicBezTo>
                  <a:cubicBezTo>
                    <a:pt x="2469" y="5280"/>
                    <a:pt x="2603" y="5414"/>
                    <a:pt x="2673" y="5548"/>
                  </a:cubicBezTo>
                  <a:cubicBezTo>
                    <a:pt x="3137" y="6146"/>
                    <a:pt x="3004" y="6483"/>
                    <a:pt x="2272" y="6617"/>
                  </a:cubicBezTo>
                  <a:cubicBezTo>
                    <a:pt x="1935" y="6681"/>
                    <a:pt x="1604" y="6750"/>
                    <a:pt x="1336" y="7017"/>
                  </a:cubicBezTo>
                  <a:cubicBezTo>
                    <a:pt x="1267" y="7081"/>
                    <a:pt x="1267" y="7151"/>
                    <a:pt x="1267" y="7151"/>
                  </a:cubicBezTo>
                  <a:cubicBezTo>
                    <a:pt x="1336" y="7418"/>
                    <a:pt x="1668" y="7482"/>
                    <a:pt x="1668" y="7819"/>
                  </a:cubicBezTo>
                  <a:cubicBezTo>
                    <a:pt x="1534" y="7819"/>
                    <a:pt x="1470" y="7883"/>
                    <a:pt x="1336" y="7953"/>
                  </a:cubicBezTo>
                  <a:cubicBezTo>
                    <a:pt x="1133" y="8017"/>
                    <a:pt x="802" y="8086"/>
                    <a:pt x="866" y="8418"/>
                  </a:cubicBezTo>
                  <a:cubicBezTo>
                    <a:pt x="936" y="8754"/>
                    <a:pt x="1203" y="8818"/>
                    <a:pt x="1534" y="8818"/>
                  </a:cubicBezTo>
                  <a:lnTo>
                    <a:pt x="1801" y="8818"/>
                  </a:lnTo>
                  <a:cubicBezTo>
                    <a:pt x="1935" y="8818"/>
                    <a:pt x="2138" y="8818"/>
                    <a:pt x="2138" y="9021"/>
                  </a:cubicBezTo>
                  <a:cubicBezTo>
                    <a:pt x="1401" y="9219"/>
                    <a:pt x="866" y="9689"/>
                    <a:pt x="332" y="10288"/>
                  </a:cubicBezTo>
                  <a:cubicBezTo>
                    <a:pt x="134" y="10491"/>
                    <a:pt x="198" y="10689"/>
                    <a:pt x="535" y="10689"/>
                  </a:cubicBezTo>
                  <a:cubicBezTo>
                    <a:pt x="866" y="10758"/>
                    <a:pt x="1267" y="10758"/>
                    <a:pt x="1668" y="10555"/>
                  </a:cubicBezTo>
                  <a:cubicBezTo>
                    <a:pt x="2069" y="10357"/>
                    <a:pt x="2469" y="10154"/>
                    <a:pt x="3004" y="10154"/>
                  </a:cubicBezTo>
                  <a:cubicBezTo>
                    <a:pt x="4073" y="10224"/>
                    <a:pt x="5211" y="10021"/>
                    <a:pt x="6280" y="9823"/>
                  </a:cubicBezTo>
                  <a:cubicBezTo>
                    <a:pt x="6611" y="9754"/>
                    <a:pt x="6948" y="9754"/>
                    <a:pt x="7215" y="9556"/>
                  </a:cubicBezTo>
                  <a:cubicBezTo>
                    <a:pt x="7413" y="8952"/>
                    <a:pt x="6878" y="8888"/>
                    <a:pt x="6478" y="87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3775450" y="2021725"/>
              <a:ext cx="135350" cy="130300"/>
            </a:xfrm>
            <a:custGeom>
              <a:avLst/>
              <a:gdLst/>
              <a:ahLst/>
              <a:cxnLst/>
              <a:rect l="l" t="t" r="r" b="b"/>
              <a:pathLst>
                <a:path w="5414" h="5212" extrusionOk="0">
                  <a:moveTo>
                    <a:pt x="4810" y="1807"/>
                  </a:moveTo>
                  <a:cubicBezTo>
                    <a:pt x="5414" y="1406"/>
                    <a:pt x="5344" y="604"/>
                    <a:pt x="4676" y="337"/>
                  </a:cubicBezTo>
                  <a:cubicBezTo>
                    <a:pt x="4345" y="134"/>
                    <a:pt x="4008" y="70"/>
                    <a:pt x="3741" y="1"/>
                  </a:cubicBezTo>
                  <a:cubicBezTo>
                    <a:pt x="3142" y="70"/>
                    <a:pt x="2539" y="1"/>
                    <a:pt x="2341" y="535"/>
                  </a:cubicBezTo>
                  <a:cubicBezTo>
                    <a:pt x="2138" y="1139"/>
                    <a:pt x="1806" y="1203"/>
                    <a:pt x="1272" y="1203"/>
                  </a:cubicBezTo>
                  <a:cubicBezTo>
                    <a:pt x="604" y="1203"/>
                    <a:pt x="267" y="1737"/>
                    <a:pt x="604" y="2341"/>
                  </a:cubicBezTo>
                  <a:cubicBezTo>
                    <a:pt x="668" y="2475"/>
                    <a:pt x="802" y="2539"/>
                    <a:pt x="871" y="2673"/>
                  </a:cubicBezTo>
                  <a:cubicBezTo>
                    <a:pt x="1138" y="2940"/>
                    <a:pt x="1005" y="3143"/>
                    <a:pt x="738" y="3341"/>
                  </a:cubicBezTo>
                  <a:cubicBezTo>
                    <a:pt x="534" y="3410"/>
                    <a:pt x="337" y="3474"/>
                    <a:pt x="203" y="3608"/>
                  </a:cubicBezTo>
                  <a:cubicBezTo>
                    <a:pt x="70" y="3677"/>
                    <a:pt x="0" y="3875"/>
                    <a:pt x="70" y="4009"/>
                  </a:cubicBezTo>
                  <a:cubicBezTo>
                    <a:pt x="267" y="4944"/>
                    <a:pt x="871" y="5211"/>
                    <a:pt x="1737" y="4810"/>
                  </a:cubicBezTo>
                  <a:cubicBezTo>
                    <a:pt x="1806" y="4746"/>
                    <a:pt x="1870" y="4746"/>
                    <a:pt x="1940" y="4677"/>
                  </a:cubicBezTo>
                  <a:cubicBezTo>
                    <a:pt x="2405" y="4345"/>
                    <a:pt x="2939" y="4078"/>
                    <a:pt x="3543" y="4142"/>
                  </a:cubicBezTo>
                  <a:cubicBezTo>
                    <a:pt x="3810" y="4142"/>
                    <a:pt x="4008" y="4078"/>
                    <a:pt x="4078" y="3811"/>
                  </a:cubicBezTo>
                  <a:cubicBezTo>
                    <a:pt x="4211" y="3341"/>
                    <a:pt x="4543" y="3009"/>
                    <a:pt x="4478" y="2475"/>
                  </a:cubicBezTo>
                  <a:cubicBezTo>
                    <a:pt x="4409" y="2208"/>
                    <a:pt x="4543" y="2005"/>
                    <a:pt x="4810" y="18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4233025" y="2415850"/>
              <a:ext cx="45200" cy="132025"/>
            </a:xfrm>
            <a:custGeom>
              <a:avLst/>
              <a:gdLst/>
              <a:ahLst/>
              <a:cxnLst/>
              <a:rect l="l" t="t" r="r" b="b"/>
              <a:pathLst>
                <a:path w="1808" h="5281" extrusionOk="0">
                  <a:moveTo>
                    <a:pt x="337" y="2342"/>
                  </a:moveTo>
                  <a:cubicBezTo>
                    <a:pt x="134" y="2406"/>
                    <a:pt x="1" y="2539"/>
                    <a:pt x="70" y="2807"/>
                  </a:cubicBezTo>
                  <a:cubicBezTo>
                    <a:pt x="134" y="3410"/>
                    <a:pt x="134" y="4078"/>
                    <a:pt x="134" y="4746"/>
                  </a:cubicBezTo>
                  <a:cubicBezTo>
                    <a:pt x="70" y="5078"/>
                    <a:pt x="337" y="5281"/>
                    <a:pt x="605" y="5211"/>
                  </a:cubicBezTo>
                  <a:cubicBezTo>
                    <a:pt x="1273" y="5211"/>
                    <a:pt x="1807" y="4613"/>
                    <a:pt x="1674" y="3945"/>
                  </a:cubicBezTo>
                  <a:cubicBezTo>
                    <a:pt x="1604" y="3341"/>
                    <a:pt x="1674" y="2742"/>
                    <a:pt x="1337" y="2208"/>
                  </a:cubicBezTo>
                  <a:cubicBezTo>
                    <a:pt x="936" y="1604"/>
                    <a:pt x="1674" y="1070"/>
                    <a:pt x="1406" y="471"/>
                  </a:cubicBezTo>
                  <a:lnTo>
                    <a:pt x="1406" y="268"/>
                  </a:lnTo>
                  <a:cubicBezTo>
                    <a:pt x="1406" y="204"/>
                    <a:pt x="1337" y="70"/>
                    <a:pt x="1273" y="70"/>
                  </a:cubicBezTo>
                  <a:cubicBezTo>
                    <a:pt x="936" y="1"/>
                    <a:pt x="738" y="204"/>
                    <a:pt x="471" y="338"/>
                  </a:cubicBezTo>
                  <a:cubicBezTo>
                    <a:pt x="268" y="471"/>
                    <a:pt x="204" y="738"/>
                    <a:pt x="268" y="1006"/>
                  </a:cubicBezTo>
                  <a:cubicBezTo>
                    <a:pt x="402" y="1337"/>
                    <a:pt x="605" y="1674"/>
                    <a:pt x="872" y="1941"/>
                  </a:cubicBezTo>
                  <a:cubicBezTo>
                    <a:pt x="738" y="2208"/>
                    <a:pt x="535" y="2272"/>
                    <a:pt x="337" y="23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4647200" y="2653000"/>
              <a:ext cx="70175" cy="21800"/>
            </a:xfrm>
            <a:custGeom>
              <a:avLst/>
              <a:gdLst/>
              <a:ahLst/>
              <a:cxnLst/>
              <a:rect l="l" t="t" r="r" b="b"/>
              <a:pathLst>
                <a:path w="2807" h="872" extrusionOk="0">
                  <a:moveTo>
                    <a:pt x="2138" y="802"/>
                  </a:moveTo>
                  <a:cubicBezTo>
                    <a:pt x="2341" y="738"/>
                    <a:pt x="2609" y="872"/>
                    <a:pt x="2806" y="605"/>
                  </a:cubicBezTo>
                  <a:cubicBezTo>
                    <a:pt x="2806" y="605"/>
                    <a:pt x="2742" y="535"/>
                    <a:pt x="2742" y="471"/>
                  </a:cubicBezTo>
                  <a:cubicBezTo>
                    <a:pt x="1941" y="268"/>
                    <a:pt x="1070" y="204"/>
                    <a:pt x="268" y="70"/>
                  </a:cubicBezTo>
                  <a:cubicBezTo>
                    <a:pt x="134" y="1"/>
                    <a:pt x="70" y="134"/>
                    <a:pt x="70" y="204"/>
                  </a:cubicBezTo>
                  <a:cubicBezTo>
                    <a:pt x="1" y="402"/>
                    <a:pt x="70" y="471"/>
                    <a:pt x="268" y="535"/>
                  </a:cubicBezTo>
                  <a:cubicBezTo>
                    <a:pt x="872" y="605"/>
                    <a:pt x="1470" y="872"/>
                    <a:pt x="2138" y="8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4079400" y="2509375"/>
              <a:ext cx="26725" cy="23425"/>
            </a:xfrm>
            <a:custGeom>
              <a:avLst/>
              <a:gdLst/>
              <a:ahLst/>
              <a:cxnLst/>
              <a:rect l="l" t="t" r="r" b="b"/>
              <a:pathLst>
                <a:path w="1069" h="937" extrusionOk="0">
                  <a:moveTo>
                    <a:pt x="1069" y="471"/>
                  </a:moveTo>
                  <a:cubicBezTo>
                    <a:pt x="1005" y="204"/>
                    <a:pt x="802" y="1"/>
                    <a:pt x="604" y="70"/>
                  </a:cubicBezTo>
                  <a:cubicBezTo>
                    <a:pt x="267" y="70"/>
                    <a:pt x="0" y="337"/>
                    <a:pt x="69" y="535"/>
                  </a:cubicBezTo>
                  <a:cubicBezTo>
                    <a:pt x="134" y="802"/>
                    <a:pt x="337" y="936"/>
                    <a:pt x="604" y="936"/>
                  </a:cubicBezTo>
                  <a:cubicBezTo>
                    <a:pt x="935" y="872"/>
                    <a:pt x="1005" y="669"/>
                    <a:pt x="1069" y="4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2260775" y="2206700"/>
              <a:ext cx="197075" cy="191775"/>
            </a:xfrm>
            <a:custGeom>
              <a:avLst/>
              <a:gdLst/>
              <a:ahLst/>
              <a:cxnLst/>
              <a:rect l="l" t="t" r="r" b="b"/>
              <a:pathLst>
                <a:path w="7883" h="7671" extrusionOk="0">
                  <a:moveTo>
                    <a:pt x="4930" y="1"/>
                  </a:moveTo>
                  <a:cubicBezTo>
                    <a:pt x="4846" y="1"/>
                    <a:pt x="4761" y="7"/>
                    <a:pt x="4676" y="19"/>
                  </a:cubicBezTo>
                  <a:cubicBezTo>
                    <a:pt x="4543" y="19"/>
                    <a:pt x="4409" y="19"/>
                    <a:pt x="4276" y="83"/>
                  </a:cubicBezTo>
                  <a:cubicBezTo>
                    <a:pt x="2736" y="2087"/>
                    <a:pt x="1336" y="4225"/>
                    <a:pt x="0" y="6496"/>
                  </a:cubicBezTo>
                  <a:cubicBezTo>
                    <a:pt x="332" y="6432"/>
                    <a:pt x="668" y="6363"/>
                    <a:pt x="1000" y="6165"/>
                  </a:cubicBezTo>
                  <a:cubicBezTo>
                    <a:pt x="1871" y="5561"/>
                    <a:pt x="3004" y="5363"/>
                    <a:pt x="4008" y="5096"/>
                  </a:cubicBezTo>
                  <a:lnTo>
                    <a:pt x="4008" y="5096"/>
                  </a:lnTo>
                  <a:cubicBezTo>
                    <a:pt x="3271" y="5428"/>
                    <a:pt x="2672" y="5962"/>
                    <a:pt x="2138" y="6566"/>
                  </a:cubicBezTo>
                  <a:cubicBezTo>
                    <a:pt x="1801" y="6833"/>
                    <a:pt x="1801" y="7298"/>
                    <a:pt x="2004" y="7501"/>
                  </a:cubicBezTo>
                  <a:cubicBezTo>
                    <a:pt x="2121" y="7618"/>
                    <a:pt x="2263" y="7670"/>
                    <a:pt x="2413" y="7670"/>
                  </a:cubicBezTo>
                  <a:cubicBezTo>
                    <a:pt x="2608" y="7670"/>
                    <a:pt x="2817" y="7582"/>
                    <a:pt x="3004" y="7432"/>
                  </a:cubicBezTo>
                  <a:cubicBezTo>
                    <a:pt x="3207" y="7234"/>
                    <a:pt x="3474" y="6967"/>
                    <a:pt x="3672" y="6699"/>
                  </a:cubicBezTo>
                  <a:cubicBezTo>
                    <a:pt x="3893" y="6420"/>
                    <a:pt x="4162" y="6281"/>
                    <a:pt x="4476" y="6281"/>
                  </a:cubicBezTo>
                  <a:cubicBezTo>
                    <a:pt x="4541" y="6281"/>
                    <a:pt x="4608" y="6287"/>
                    <a:pt x="4676" y="6299"/>
                  </a:cubicBezTo>
                  <a:cubicBezTo>
                    <a:pt x="4765" y="6316"/>
                    <a:pt x="4844" y="6324"/>
                    <a:pt x="4917" y="6324"/>
                  </a:cubicBezTo>
                  <a:cubicBezTo>
                    <a:pt x="5120" y="6324"/>
                    <a:pt x="5282" y="6263"/>
                    <a:pt x="5478" y="6165"/>
                  </a:cubicBezTo>
                  <a:cubicBezTo>
                    <a:pt x="6210" y="5898"/>
                    <a:pt x="6814" y="5497"/>
                    <a:pt x="7616" y="5428"/>
                  </a:cubicBezTo>
                  <a:cubicBezTo>
                    <a:pt x="7749" y="5428"/>
                    <a:pt x="7813" y="5363"/>
                    <a:pt x="7883" y="5230"/>
                  </a:cubicBezTo>
                  <a:cubicBezTo>
                    <a:pt x="7883" y="5096"/>
                    <a:pt x="7813" y="4963"/>
                    <a:pt x="7680" y="4893"/>
                  </a:cubicBezTo>
                  <a:cubicBezTo>
                    <a:pt x="7279" y="4626"/>
                    <a:pt x="6814" y="4492"/>
                    <a:pt x="6280" y="4428"/>
                  </a:cubicBezTo>
                  <a:cubicBezTo>
                    <a:pt x="5275" y="4295"/>
                    <a:pt x="4810" y="3359"/>
                    <a:pt x="5077" y="2424"/>
                  </a:cubicBezTo>
                  <a:cubicBezTo>
                    <a:pt x="5275" y="1890"/>
                    <a:pt x="5542" y="1553"/>
                    <a:pt x="6012" y="1286"/>
                  </a:cubicBezTo>
                  <a:cubicBezTo>
                    <a:pt x="6413" y="1019"/>
                    <a:pt x="6344" y="554"/>
                    <a:pt x="5943" y="286"/>
                  </a:cubicBezTo>
                  <a:cubicBezTo>
                    <a:pt x="5672" y="120"/>
                    <a:pt x="5308" y="1"/>
                    <a:pt x="4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2381025" y="1956650"/>
              <a:ext cx="248775" cy="233475"/>
            </a:xfrm>
            <a:custGeom>
              <a:avLst/>
              <a:gdLst/>
              <a:ahLst/>
              <a:cxnLst/>
              <a:rect l="l" t="t" r="r" b="b"/>
              <a:pathLst>
                <a:path w="9951" h="9339" extrusionOk="0">
                  <a:moveTo>
                    <a:pt x="8615" y="1"/>
                  </a:moveTo>
                  <a:cubicBezTo>
                    <a:pt x="5478" y="2807"/>
                    <a:pt x="2603" y="5944"/>
                    <a:pt x="0" y="9284"/>
                  </a:cubicBezTo>
                  <a:cubicBezTo>
                    <a:pt x="574" y="9284"/>
                    <a:pt x="1128" y="9328"/>
                    <a:pt x="1672" y="9328"/>
                  </a:cubicBezTo>
                  <a:cubicBezTo>
                    <a:pt x="2074" y="9328"/>
                    <a:pt x="2472" y="9304"/>
                    <a:pt x="2870" y="9220"/>
                  </a:cubicBezTo>
                  <a:cubicBezTo>
                    <a:pt x="2982" y="9197"/>
                    <a:pt x="3101" y="9189"/>
                    <a:pt x="3226" y="9189"/>
                  </a:cubicBezTo>
                  <a:cubicBezTo>
                    <a:pt x="3474" y="9189"/>
                    <a:pt x="3741" y="9220"/>
                    <a:pt x="4008" y="9220"/>
                  </a:cubicBezTo>
                  <a:cubicBezTo>
                    <a:pt x="4453" y="9220"/>
                    <a:pt x="4868" y="9338"/>
                    <a:pt x="5293" y="9338"/>
                  </a:cubicBezTo>
                  <a:cubicBezTo>
                    <a:pt x="5505" y="9338"/>
                    <a:pt x="5720" y="9309"/>
                    <a:pt x="5943" y="9220"/>
                  </a:cubicBezTo>
                  <a:cubicBezTo>
                    <a:pt x="6744" y="8952"/>
                    <a:pt x="7412" y="8616"/>
                    <a:pt x="8080" y="8151"/>
                  </a:cubicBezTo>
                  <a:lnTo>
                    <a:pt x="8080" y="8081"/>
                  </a:lnTo>
                  <a:cubicBezTo>
                    <a:pt x="8615" y="6414"/>
                    <a:pt x="9283" y="4677"/>
                    <a:pt x="9951" y="3074"/>
                  </a:cubicBezTo>
                  <a:cubicBezTo>
                    <a:pt x="9887" y="3004"/>
                    <a:pt x="9817" y="3004"/>
                    <a:pt x="9753" y="3004"/>
                  </a:cubicBezTo>
                  <a:cubicBezTo>
                    <a:pt x="8818" y="2673"/>
                    <a:pt x="8417" y="1802"/>
                    <a:pt x="8684" y="803"/>
                  </a:cubicBezTo>
                  <a:cubicBezTo>
                    <a:pt x="8748" y="600"/>
                    <a:pt x="8748" y="466"/>
                    <a:pt x="8748" y="332"/>
                  </a:cubicBezTo>
                  <a:cubicBezTo>
                    <a:pt x="8684" y="199"/>
                    <a:pt x="8684" y="65"/>
                    <a:pt x="8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p:nvPr/>
          </p:nvSpPr>
          <p:spPr>
            <a:xfrm>
              <a:off x="2018550" y="3429300"/>
              <a:ext cx="988700" cy="1221100"/>
            </a:xfrm>
            <a:custGeom>
              <a:avLst/>
              <a:gdLst/>
              <a:ahLst/>
              <a:cxnLst/>
              <a:rect l="l" t="t" r="r" b="b"/>
              <a:pathLst>
                <a:path w="39548" h="48844" extrusionOk="0">
                  <a:moveTo>
                    <a:pt x="177" y="1"/>
                  </a:moveTo>
                  <a:cubicBezTo>
                    <a:pt x="120" y="1"/>
                    <a:pt x="61" y="5"/>
                    <a:pt x="0" y="14"/>
                  </a:cubicBezTo>
                  <a:cubicBezTo>
                    <a:pt x="1604" y="19585"/>
                    <a:pt x="11089" y="36953"/>
                    <a:pt x="25321" y="48844"/>
                  </a:cubicBezTo>
                  <a:cubicBezTo>
                    <a:pt x="25321" y="48112"/>
                    <a:pt x="25588" y="47711"/>
                    <a:pt x="26588" y="47043"/>
                  </a:cubicBezTo>
                  <a:cubicBezTo>
                    <a:pt x="27191" y="46573"/>
                    <a:pt x="27859" y="46509"/>
                    <a:pt x="28458" y="46108"/>
                  </a:cubicBezTo>
                  <a:cubicBezTo>
                    <a:pt x="29260" y="45638"/>
                    <a:pt x="30131" y="45440"/>
                    <a:pt x="30996" y="45306"/>
                  </a:cubicBezTo>
                  <a:cubicBezTo>
                    <a:pt x="31333" y="45306"/>
                    <a:pt x="31600" y="45237"/>
                    <a:pt x="31868" y="45173"/>
                  </a:cubicBezTo>
                  <a:cubicBezTo>
                    <a:pt x="32001" y="45173"/>
                    <a:pt x="32199" y="45173"/>
                    <a:pt x="32268" y="44969"/>
                  </a:cubicBezTo>
                  <a:cubicBezTo>
                    <a:pt x="32466" y="44569"/>
                    <a:pt x="32867" y="44301"/>
                    <a:pt x="33204" y="43970"/>
                  </a:cubicBezTo>
                  <a:cubicBezTo>
                    <a:pt x="33401" y="43767"/>
                    <a:pt x="33535" y="43436"/>
                    <a:pt x="33401" y="43233"/>
                  </a:cubicBezTo>
                  <a:cubicBezTo>
                    <a:pt x="33204" y="42698"/>
                    <a:pt x="33535" y="42367"/>
                    <a:pt x="33738" y="41966"/>
                  </a:cubicBezTo>
                  <a:cubicBezTo>
                    <a:pt x="34203" y="41229"/>
                    <a:pt x="34604" y="40496"/>
                    <a:pt x="34470" y="39561"/>
                  </a:cubicBezTo>
                  <a:cubicBezTo>
                    <a:pt x="34406" y="39358"/>
                    <a:pt x="34406" y="39160"/>
                    <a:pt x="34540" y="39027"/>
                  </a:cubicBezTo>
                  <a:cubicBezTo>
                    <a:pt x="34940" y="38492"/>
                    <a:pt x="35005" y="37888"/>
                    <a:pt x="35005" y="37220"/>
                  </a:cubicBezTo>
                  <a:cubicBezTo>
                    <a:pt x="34940" y="36953"/>
                    <a:pt x="35005" y="36686"/>
                    <a:pt x="35138" y="36488"/>
                  </a:cubicBezTo>
                  <a:cubicBezTo>
                    <a:pt x="35272" y="36152"/>
                    <a:pt x="35272" y="35820"/>
                    <a:pt x="35074" y="35553"/>
                  </a:cubicBezTo>
                  <a:cubicBezTo>
                    <a:pt x="34673" y="34751"/>
                    <a:pt x="34807" y="33950"/>
                    <a:pt x="34807" y="33148"/>
                  </a:cubicBezTo>
                  <a:cubicBezTo>
                    <a:pt x="34871" y="32678"/>
                    <a:pt x="35074" y="32213"/>
                    <a:pt x="35405" y="31876"/>
                  </a:cubicBezTo>
                  <a:cubicBezTo>
                    <a:pt x="35940" y="31342"/>
                    <a:pt x="36276" y="30807"/>
                    <a:pt x="36544" y="30209"/>
                  </a:cubicBezTo>
                  <a:cubicBezTo>
                    <a:pt x="36608" y="29942"/>
                    <a:pt x="36677" y="29674"/>
                    <a:pt x="36944" y="29471"/>
                  </a:cubicBezTo>
                  <a:cubicBezTo>
                    <a:pt x="37677" y="28937"/>
                    <a:pt x="38211" y="28135"/>
                    <a:pt x="38612" y="27270"/>
                  </a:cubicBezTo>
                  <a:cubicBezTo>
                    <a:pt x="39280" y="25800"/>
                    <a:pt x="39547" y="24330"/>
                    <a:pt x="38949" y="22791"/>
                  </a:cubicBezTo>
                  <a:cubicBezTo>
                    <a:pt x="38745" y="22326"/>
                    <a:pt x="38612" y="21925"/>
                    <a:pt x="38211" y="21722"/>
                  </a:cubicBezTo>
                  <a:cubicBezTo>
                    <a:pt x="37880" y="21525"/>
                    <a:pt x="37543" y="21455"/>
                    <a:pt x="37142" y="21391"/>
                  </a:cubicBezTo>
                  <a:cubicBezTo>
                    <a:pt x="36544" y="21322"/>
                    <a:pt x="36009" y="20990"/>
                    <a:pt x="35608" y="20456"/>
                  </a:cubicBezTo>
                  <a:cubicBezTo>
                    <a:pt x="35074" y="19788"/>
                    <a:pt x="34272" y="19253"/>
                    <a:pt x="33471" y="18853"/>
                  </a:cubicBezTo>
                  <a:cubicBezTo>
                    <a:pt x="33299" y="18722"/>
                    <a:pt x="33098" y="18649"/>
                    <a:pt x="32870" y="18649"/>
                  </a:cubicBezTo>
                  <a:cubicBezTo>
                    <a:pt x="32744" y="18649"/>
                    <a:pt x="32609" y="18671"/>
                    <a:pt x="32466" y="18719"/>
                  </a:cubicBezTo>
                  <a:cubicBezTo>
                    <a:pt x="32271" y="18775"/>
                    <a:pt x="32088" y="18795"/>
                    <a:pt x="31906" y="18795"/>
                  </a:cubicBezTo>
                  <a:cubicBezTo>
                    <a:pt x="31653" y="18795"/>
                    <a:pt x="31403" y="18756"/>
                    <a:pt x="31130" y="18719"/>
                  </a:cubicBezTo>
                  <a:cubicBezTo>
                    <a:pt x="30665" y="18585"/>
                    <a:pt x="30195" y="18318"/>
                    <a:pt x="29730" y="18185"/>
                  </a:cubicBezTo>
                  <a:cubicBezTo>
                    <a:pt x="29453" y="18092"/>
                    <a:pt x="29177" y="17937"/>
                    <a:pt x="28877" y="17937"/>
                  </a:cubicBezTo>
                  <a:cubicBezTo>
                    <a:pt x="28743" y="17937"/>
                    <a:pt x="28604" y="17968"/>
                    <a:pt x="28458" y="18051"/>
                  </a:cubicBezTo>
                  <a:cubicBezTo>
                    <a:pt x="28383" y="18088"/>
                    <a:pt x="28319" y="18105"/>
                    <a:pt x="28264" y="18105"/>
                  </a:cubicBezTo>
                  <a:cubicBezTo>
                    <a:pt x="28122" y="18105"/>
                    <a:pt x="28039" y="17994"/>
                    <a:pt x="27993" y="17848"/>
                  </a:cubicBezTo>
                  <a:cubicBezTo>
                    <a:pt x="27790" y="17180"/>
                    <a:pt x="27325" y="16913"/>
                    <a:pt x="26721" y="16645"/>
                  </a:cubicBezTo>
                  <a:cubicBezTo>
                    <a:pt x="26320" y="16512"/>
                    <a:pt x="25989" y="16378"/>
                    <a:pt x="25652" y="16245"/>
                  </a:cubicBezTo>
                  <a:cubicBezTo>
                    <a:pt x="25246" y="16020"/>
                    <a:pt x="24838" y="15854"/>
                    <a:pt x="24389" y="15854"/>
                  </a:cubicBezTo>
                  <a:cubicBezTo>
                    <a:pt x="24176" y="15854"/>
                    <a:pt x="23953" y="15891"/>
                    <a:pt x="23718" y="15977"/>
                  </a:cubicBezTo>
                  <a:cubicBezTo>
                    <a:pt x="23782" y="15245"/>
                    <a:pt x="23247" y="15176"/>
                    <a:pt x="22782" y="15112"/>
                  </a:cubicBezTo>
                  <a:cubicBezTo>
                    <a:pt x="22045" y="14978"/>
                    <a:pt x="21511" y="14374"/>
                    <a:pt x="21644" y="13706"/>
                  </a:cubicBezTo>
                  <a:cubicBezTo>
                    <a:pt x="21778" y="13241"/>
                    <a:pt x="21644" y="12905"/>
                    <a:pt x="21377" y="12573"/>
                  </a:cubicBezTo>
                  <a:cubicBezTo>
                    <a:pt x="21046" y="12236"/>
                    <a:pt x="20778" y="11772"/>
                    <a:pt x="20778" y="11237"/>
                  </a:cubicBezTo>
                  <a:cubicBezTo>
                    <a:pt x="20709" y="9634"/>
                    <a:pt x="19239" y="8966"/>
                    <a:pt x="18374" y="7897"/>
                  </a:cubicBezTo>
                  <a:cubicBezTo>
                    <a:pt x="18374" y="7897"/>
                    <a:pt x="18304" y="7897"/>
                    <a:pt x="18240" y="7828"/>
                  </a:cubicBezTo>
                  <a:cubicBezTo>
                    <a:pt x="17302" y="7665"/>
                    <a:pt x="16368" y="7226"/>
                    <a:pt x="15357" y="7226"/>
                  </a:cubicBezTo>
                  <a:cubicBezTo>
                    <a:pt x="15140" y="7226"/>
                    <a:pt x="14921" y="7246"/>
                    <a:pt x="14697" y="7293"/>
                  </a:cubicBezTo>
                  <a:cubicBezTo>
                    <a:pt x="14593" y="7315"/>
                    <a:pt x="14476" y="7330"/>
                    <a:pt x="14356" y="7330"/>
                  </a:cubicBezTo>
                  <a:cubicBezTo>
                    <a:pt x="14091" y="7330"/>
                    <a:pt x="13812" y="7257"/>
                    <a:pt x="13628" y="7026"/>
                  </a:cubicBezTo>
                  <a:cubicBezTo>
                    <a:pt x="13029" y="6427"/>
                    <a:pt x="12158" y="6091"/>
                    <a:pt x="11961" y="5155"/>
                  </a:cubicBezTo>
                  <a:cubicBezTo>
                    <a:pt x="11961" y="5091"/>
                    <a:pt x="11891" y="5091"/>
                    <a:pt x="11891" y="5022"/>
                  </a:cubicBezTo>
                  <a:cubicBezTo>
                    <a:pt x="11490" y="4220"/>
                    <a:pt x="10689" y="4087"/>
                    <a:pt x="9956" y="3819"/>
                  </a:cubicBezTo>
                  <a:cubicBezTo>
                    <a:pt x="9753" y="3755"/>
                    <a:pt x="9556" y="3819"/>
                    <a:pt x="9620" y="3488"/>
                  </a:cubicBezTo>
                  <a:cubicBezTo>
                    <a:pt x="9753" y="2954"/>
                    <a:pt x="9422" y="2617"/>
                    <a:pt x="9021" y="2286"/>
                  </a:cubicBezTo>
                  <a:cubicBezTo>
                    <a:pt x="9219" y="2216"/>
                    <a:pt x="9422" y="2083"/>
                    <a:pt x="9486" y="1949"/>
                  </a:cubicBezTo>
                  <a:cubicBezTo>
                    <a:pt x="9620" y="1682"/>
                    <a:pt x="9689" y="1415"/>
                    <a:pt x="9556" y="1217"/>
                  </a:cubicBezTo>
                  <a:cubicBezTo>
                    <a:pt x="9465" y="1036"/>
                    <a:pt x="9314" y="1007"/>
                    <a:pt x="9143" y="1007"/>
                  </a:cubicBezTo>
                  <a:cubicBezTo>
                    <a:pt x="9061" y="1007"/>
                    <a:pt x="8974" y="1014"/>
                    <a:pt x="8888" y="1014"/>
                  </a:cubicBezTo>
                  <a:cubicBezTo>
                    <a:pt x="8620" y="1014"/>
                    <a:pt x="8487" y="1147"/>
                    <a:pt x="8417" y="1415"/>
                  </a:cubicBezTo>
                  <a:cubicBezTo>
                    <a:pt x="8417" y="1548"/>
                    <a:pt x="8417" y="1751"/>
                    <a:pt x="8353" y="1885"/>
                  </a:cubicBezTo>
                  <a:cubicBezTo>
                    <a:pt x="8353" y="1983"/>
                    <a:pt x="8281" y="2044"/>
                    <a:pt x="8216" y="2044"/>
                  </a:cubicBezTo>
                  <a:cubicBezTo>
                    <a:pt x="8192" y="2044"/>
                    <a:pt x="8169" y="2036"/>
                    <a:pt x="8150" y="2018"/>
                  </a:cubicBezTo>
                  <a:cubicBezTo>
                    <a:pt x="8017" y="2018"/>
                    <a:pt x="7952" y="1885"/>
                    <a:pt x="7952" y="1815"/>
                  </a:cubicBezTo>
                  <a:cubicBezTo>
                    <a:pt x="7883" y="1682"/>
                    <a:pt x="8017" y="1618"/>
                    <a:pt x="8017" y="1484"/>
                  </a:cubicBezTo>
                  <a:cubicBezTo>
                    <a:pt x="8220" y="1083"/>
                    <a:pt x="8150" y="1014"/>
                    <a:pt x="7685" y="1014"/>
                  </a:cubicBezTo>
                  <a:cubicBezTo>
                    <a:pt x="7284" y="1014"/>
                    <a:pt x="6814" y="1083"/>
                    <a:pt x="6413" y="1083"/>
                  </a:cubicBezTo>
                  <a:cubicBezTo>
                    <a:pt x="6146" y="1083"/>
                    <a:pt x="5948" y="1083"/>
                    <a:pt x="5745" y="1217"/>
                  </a:cubicBezTo>
                  <a:cubicBezTo>
                    <a:pt x="5421" y="1541"/>
                    <a:pt x="5082" y="1676"/>
                    <a:pt x="4743" y="1676"/>
                  </a:cubicBezTo>
                  <a:cubicBezTo>
                    <a:pt x="4382" y="1676"/>
                    <a:pt x="4021" y="1523"/>
                    <a:pt x="3677" y="1281"/>
                  </a:cubicBezTo>
                  <a:cubicBezTo>
                    <a:pt x="3340" y="1147"/>
                    <a:pt x="3073" y="1083"/>
                    <a:pt x="2806" y="1083"/>
                  </a:cubicBezTo>
                  <a:cubicBezTo>
                    <a:pt x="2475" y="1083"/>
                    <a:pt x="2138" y="1014"/>
                    <a:pt x="1807" y="1014"/>
                  </a:cubicBezTo>
                  <a:cubicBezTo>
                    <a:pt x="1470" y="950"/>
                    <a:pt x="1203" y="880"/>
                    <a:pt x="1069" y="549"/>
                  </a:cubicBezTo>
                  <a:cubicBezTo>
                    <a:pt x="837" y="200"/>
                    <a:pt x="555" y="1"/>
                    <a:pt x="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2093775" y="3202525"/>
              <a:ext cx="45050" cy="28350"/>
            </a:xfrm>
            <a:custGeom>
              <a:avLst/>
              <a:gdLst/>
              <a:ahLst/>
              <a:cxnLst/>
              <a:rect l="l" t="t" r="r" b="b"/>
              <a:pathLst>
                <a:path w="1802" h="1134" extrusionOk="0">
                  <a:moveTo>
                    <a:pt x="732" y="64"/>
                  </a:moveTo>
                  <a:cubicBezTo>
                    <a:pt x="534" y="64"/>
                    <a:pt x="267" y="0"/>
                    <a:pt x="64" y="198"/>
                  </a:cubicBezTo>
                  <a:cubicBezTo>
                    <a:pt x="0" y="401"/>
                    <a:pt x="0" y="668"/>
                    <a:pt x="134" y="866"/>
                  </a:cubicBezTo>
                  <a:cubicBezTo>
                    <a:pt x="267" y="1133"/>
                    <a:pt x="866" y="1133"/>
                    <a:pt x="1336" y="936"/>
                  </a:cubicBezTo>
                  <a:cubicBezTo>
                    <a:pt x="1534" y="866"/>
                    <a:pt x="1801" y="732"/>
                    <a:pt x="1737" y="465"/>
                  </a:cubicBezTo>
                  <a:cubicBezTo>
                    <a:pt x="1603" y="0"/>
                    <a:pt x="1202" y="134"/>
                    <a:pt x="866" y="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3531600" y="1689450"/>
              <a:ext cx="235575" cy="98500"/>
            </a:xfrm>
            <a:custGeom>
              <a:avLst/>
              <a:gdLst/>
              <a:ahLst/>
              <a:cxnLst/>
              <a:rect l="l" t="t" r="r" b="b"/>
              <a:pathLst>
                <a:path w="9423" h="3940" extrusionOk="0">
                  <a:moveTo>
                    <a:pt x="2005" y="3474"/>
                  </a:moveTo>
                  <a:cubicBezTo>
                    <a:pt x="2609" y="3538"/>
                    <a:pt x="3207" y="3474"/>
                    <a:pt x="3811" y="3742"/>
                  </a:cubicBezTo>
                  <a:cubicBezTo>
                    <a:pt x="4410" y="3939"/>
                    <a:pt x="4944" y="3875"/>
                    <a:pt x="5415" y="3474"/>
                  </a:cubicBezTo>
                  <a:cubicBezTo>
                    <a:pt x="5612" y="3405"/>
                    <a:pt x="5815" y="3341"/>
                    <a:pt x="5949" y="3271"/>
                  </a:cubicBezTo>
                  <a:cubicBezTo>
                    <a:pt x="6617" y="2940"/>
                    <a:pt x="7419" y="2806"/>
                    <a:pt x="8087" y="2603"/>
                  </a:cubicBezTo>
                  <a:cubicBezTo>
                    <a:pt x="8552" y="2470"/>
                    <a:pt x="8952" y="2272"/>
                    <a:pt x="9220" y="1802"/>
                  </a:cubicBezTo>
                  <a:cubicBezTo>
                    <a:pt x="9289" y="1668"/>
                    <a:pt x="9423" y="1470"/>
                    <a:pt x="9289" y="1267"/>
                  </a:cubicBezTo>
                  <a:cubicBezTo>
                    <a:pt x="8952" y="599"/>
                    <a:pt x="7819" y="1"/>
                    <a:pt x="7082" y="332"/>
                  </a:cubicBezTo>
                  <a:cubicBezTo>
                    <a:pt x="6280" y="669"/>
                    <a:pt x="5345" y="198"/>
                    <a:pt x="4613" y="733"/>
                  </a:cubicBezTo>
                  <a:lnTo>
                    <a:pt x="4410" y="733"/>
                  </a:lnTo>
                  <a:cubicBezTo>
                    <a:pt x="3875" y="401"/>
                    <a:pt x="3475" y="535"/>
                    <a:pt x="3074" y="1203"/>
                  </a:cubicBezTo>
                  <a:cubicBezTo>
                    <a:pt x="2940" y="599"/>
                    <a:pt x="2673" y="401"/>
                    <a:pt x="2272" y="268"/>
                  </a:cubicBezTo>
                  <a:cubicBezTo>
                    <a:pt x="1604" y="65"/>
                    <a:pt x="338" y="599"/>
                    <a:pt x="135" y="1203"/>
                  </a:cubicBezTo>
                  <a:cubicBezTo>
                    <a:pt x="1" y="1401"/>
                    <a:pt x="204" y="1534"/>
                    <a:pt x="338" y="1534"/>
                  </a:cubicBezTo>
                  <a:cubicBezTo>
                    <a:pt x="669" y="1604"/>
                    <a:pt x="936" y="1470"/>
                    <a:pt x="1203" y="1401"/>
                  </a:cubicBezTo>
                  <a:cubicBezTo>
                    <a:pt x="1337" y="1337"/>
                    <a:pt x="1540" y="1337"/>
                    <a:pt x="1604" y="1470"/>
                  </a:cubicBezTo>
                  <a:cubicBezTo>
                    <a:pt x="1738" y="1668"/>
                    <a:pt x="1604" y="1802"/>
                    <a:pt x="1471" y="1871"/>
                  </a:cubicBezTo>
                  <a:cubicBezTo>
                    <a:pt x="1070" y="2069"/>
                    <a:pt x="1139" y="2272"/>
                    <a:pt x="1471" y="2539"/>
                  </a:cubicBezTo>
                  <a:cubicBezTo>
                    <a:pt x="1540" y="2539"/>
                    <a:pt x="1738" y="2539"/>
                    <a:pt x="1604" y="2806"/>
                  </a:cubicBezTo>
                  <a:cubicBezTo>
                    <a:pt x="1406" y="3405"/>
                    <a:pt x="1406" y="3341"/>
                    <a:pt x="2005" y="34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2917025" y="1494000"/>
              <a:ext cx="764925" cy="387275"/>
            </a:xfrm>
            <a:custGeom>
              <a:avLst/>
              <a:gdLst/>
              <a:ahLst/>
              <a:cxnLst/>
              <a:rect l="l" t="t" r="r" b="b"/>
              <a:pathLst>
                <a:path w="30597" h="15491" extrusionOk="0">
                  <a:moveTo>
                    <a:pt x="25916" y="3067"/>
                  </a:moveTo>
                  <a:cubicBezTo>
                    <a:pt x="26197" y="3067"/>
                    <a:pt x="26274" y="3491"/>
                    <a:pt x="26524" y="3741"/>
                  </a:cubicBezTo>
                  <a:cubicBezTo>
                    <a:pt x="26187" y="3677"/>
                    <a:pt x="25920" y="3607"/>
                    <a:pt x="25519" y="3543"/>
                  </a:cubicBezTo>
                  <a:cubicBezTo>
                    <a:pt x="25653" y="3340"/>
                    <a:pt x="25589" y="3073"/>
                    <a:pt x="25856" y="3073"/>
                  </a:cubicBezTo>
                  <a:cubicBezTo>
                    <a:pt x="25877" y="3069"/>
                    <a:pt x="25897" y="3067"/>
                    <a:pt x="25916" y="3067"/>
                  </a:cubicBezTo>
                  <a:close/>
                  <a:moveTo>
                    <a:pt x="30596" y="0"/>
                  </a:moveTo>
                  <a:cubicBezTo>
                    <a:pt x="19507" y="738"/>
                    <a:pt x="9155" y="3944"/>
                    <a:pt x="70" y="9155"/>
                  </a:cubicBezTo>
                  <a:cubicBezTo>
                    <a:pt x="70" y="9288"/>
                    <a:pt x="134" y="9422"/>
                    <a:pt x="204" y="9486"/>
                  </a:cubicBezTo>
                  <a:cubicBezTo>
                    <a:pt x="337" y="9689"/>
                    <a:pt x="204" y="9956"/>
                    <a:pt x="134" y="10154"/>
                  </a:cubicBezTo>
                  <a:cubicBezTo>
                    <a:pt x="1" y="10758"/>
                    <a:pt x="134" y="11356"/>
                    <a:pt x="337" y="11960"/>
                  </a:cubicBezTo>
                  <a:cubicBezTo>
                    <a:pt x="535" y="12628"/>
                    <a:pt x="936" y="13296"/>
                    <a:pt x="1273" y="13964"/>
                  </a:cubicBezTo>
                  <a:cubicBezTo>
                    <a:pt x="1375" y="14217"/>
                    <a:pt x="1554" y="14433"/>
                    <a:pt x="1841" y="14433"/>
                  </a:cubicBezTo>
                  <a:cubicBezTo>
                    <a:pt x="1929" y="14433"/>
                    <a:pt x="2028" y="14412"/>
                    <a:pt x="2138" y="14365"/>
                  </a:cubicBezTo>
                  <a:cubicBezTo>
                    <a:pt x="2364" y="14290"/>
                    <a:pt x="2573" y="14252"/>
                    <a:pt x="2770" y="14252"/>
                  </a:cubicBezTo>
                  <a:cubicBezTo>
                    <a:pt x="3274" y="14252"/>
                    <a:pt x="3694" y="14503"/>
                    <a:pt x="4078" y="15033"/>
                  </a:cubicBezTo>
                  <a:cubicBezTo>
                    <a:pt x="4317" y="15341"/>
                    <a:pt x="4610" y="15491"/>
                    <a:pt x="4920" y="15491"/>
                  </a:cubicBezTo>
                  <a:cubicBezTo>
                    <a:pt x="5213" y="15491"/>
                    <a:pt x="5522" y="15357"/>
                    <a:pt x="5815" y="15097"/>
                  </a:cubicBezTo>
                  <a:cubicBezTo>
                    <a:pt x="6350" y="14697"/>
                    <a:pt x="6750" y="14232"/>
                    <a:pt x="7215" y="13761"/>
                  </a:cubicBezTo>
                  <a:cubicBezTo>
                    <a:pt x="7418" y="13564"/>
                    <a:pt x="7616" y="13361"/>
                    <a:pt x="7616" y="12960"/>
                  </a:cubicBezTo>
                  <a:cubicBezTo>
                    <a:pt x="7552" y="12628"/>
                    <a:pt x="7819" y="12495"/>
                    <a:pt x="8087" y="12425"/>
                  </a:cubicBezTo>
                  <a:cubicBezTo>
                    <a:pt x="8755" y="12158"/>
                    <a:pt x="9155" y="11693"/>
                    <a:pt x="9487" y="11089"/>
                  </a:cubicBezTo>
                  <a:lnTo>
                    <a:pt x="10288" y="9887"/>
                  </a:lnTo>
                  <a:cubicBezTo>
                    <a:pt x="10625" y="9556"/>
                    <a:pt x="10956" y="9352"/>
                    <a:pt x="11427" y="9352"/>
                  </a:cubicBezTo>
                  <a:cubicBezTo>
                    <a:pt x="11524" y="9373"/>
                    <a:pt x="11617" y="9381"/>
                    <a:pt x="11705" y="9381"/>
                  </a:cubicBezTo>
                  <a:cubicBezTo>
                    <a:pt x="11916" y="9381"/>
                    <a:pt x="12104" y="9333"/>
                    <a:pt x="12292" y="9288"/>
                  </a:cubicBezTo>
                  <a:cubicBezTo>
                    <a:pt x="12560" y="9155"/>
                    <a:pt x="12763" y="8952"/>
                    <a:pt x="12960" y="8818"/>
                  </a:cubicBezTo>
                  <a:cubicBezTo>
                    <a:pt x="12999" y="8789"/>
                    <a:pt x="13035" y="8777"/>
                    <a:pt x="13069" y="8777"/>
                  </a:cubicBezTo>
                  <a:cubicBezTo>
                    <a:pt x="13235" y="8777"/>
                    <a:pt x="13354" y="9062"/>
                    <a:pt x="13520" y="9062"/>
                  </a:cubicBezTo>
                  <a:cubicBezTo>
                    <a:pt x="13554" y="9062"/>
                    <a:pt x="13590" y="9050"/>
                    <a:pt x="13628" y="9021"/>
                  </a:cubicBezTo>
                  <a:cubicBezTo>
                    <a:pt x="13762" y="9021"/>
                    <a:pt x="13896" y="9021"/>
                    <a:pt x="14029" y="8952"/>
                  </a:cubicBezTo>
                  <a:cubicBezTo>
                    <a:pt x="15301" y="8684"/>
                    <a:pt x="16434" y="8284"/>
                    <a:pt x="17503" y="7551"/>
                  </a:cubicBezTo>
                  <a:cubicBezTo>
                    <a:pt x="17840" y="7284"/>
                    <a:pt x="18171" y="7017"/>
                    <a:pt x="18508" y="6814"/>
                  </a:cubicBezTo>
                  <a:cubicBezTo>
                    <a:pt x="18789" y="6627"/>
                    <a:pt x="19035" y="6408"/>
                    <a:pt x="19342" y="6408"/>
                  </a:cubicBezTo>
                  <a:cubicBezTo>
                    <a:pt x="19473" y="6408"/>
                    <a:pt x="19614" y="6448"/>
                    <a:pt x="19774" y="6547"/>
                  </a:cubicBezTo>
                  <a:cubicBezTo>
                    <a:pt x="19844" y="6547"/>
                    <a:pt x="19977" y="6547"/>
                    <a:pt x="20111" y="6483"/>
                  </a:cubicBezTo>
                  <a:cubicBezTo>
                    <a:pt x="21180" y="6280"/>
                    <a:pt x="22313" y="6082"/>
                    <a:pt x="23382" y="5815"/>
                  </a:cubicBezTo>
                  <a:cubicBezTo>
                    <a:pt x="24584" y="5547"/>
                    <a:pt x="25653" y="4810"/>
                    <a:pt x="26855" y="4543"/>
                  </a:cubicBezTo>
                  <a:cubicBezTo>
                    <a:pt x="26925" y="4543"/>
                    <a:pt x="27122" y="4409"/>
                    <a:pt x="27122" y="4275"/>
                  </a:cubicBezTo>
                  <a:cubicBezTo>
                    <a:pt x="27018" y="3911"/>
                    <a:pt x="27202" y="3872"/>
                    <a:pt x="27446" y="3872"/>
                  </a:cubicBezTo>
                  <a:cubicBezTo>
                    <a:pt x="27513" y="3872"/>
                    <a:pt x="27585" y="3875"/>
                    <a:pt x="27657" y="3875"/>
                  </a:cubicBezTo>
                  <a:cubicBezTo>
                    <a:pt x="28191" y="3811"/>
                    <a:pt x="28325" y="3741"/>
                    <a:pt x="28325" y="3143"/>
                  </a:cubicBezTo>
                  <a:cubicBezTo>
                    <a:pt x="28394" y="2405"/>
                    <a:pt x="28127" y="2138"/>
                    <a:pt x="27459" y="1737"/>
                  </a:cubicBezTo>
                  <a:cubicBezTo>
                    <a:pt x="27122" y="1603"/>
                    <a:pt x="26722" y="1603"/>
                    <a:pt x="26588" y="1138"/>
                  </a:cubicBezTo>
                  <a:cubicBezTo>
                    <a:pt x="27192" y="935"/>
                    <a:pt x="28058" y="802"/>
                    <a:pt x="28458" y="802"/>
                  </a:cubicBezTo>
                  <a:cubicBezTo>
                    <a:pt x="28525" y="807"/>
                    <a:pt x="28590" y="810"/>
                    <a:pt x="28654" y="810"/>
                  </a:cubicBezTo>
                  <a:cubicBezTo>
                    <a:pt x="29431" y="810"/>
                    <a:pt x="30043" y="435"/>
                    <a:pt x="30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3494875" y="1610900"/>
              <a:ext cx="2096000" cy="3313400"/>
            </a:xfrm>
            <a:custGeom>
              <a:avLst/>
              <a:gdLst/>
              <a:ahLst/>
              <a:cxnLst/>
              <a:rect l="l" t="t" r="r" b="b"/>
              <a:pathLst>
                <a:path w="83840" h="132536" extrusionOk="0">
                  <a:moveTo>
                    <a:pt x="44116" y="12894"/>
                  </a:moveTo>
                  <a:cubicBezTo>
                    <a:pt x="44225" y="12894"/>
                    <a:pt x="44325" y="12928"/>
                    <a:pt x="44426" y="12960"/>
                  </a:cubicBezTo>
                  <a:cubicBezTo>
                    <a:pt x="44758" y="13029"/>
                    <a:pt x="44694" y="13297"/>
                    <a:pt x="44624" y="13494"/>
                  </a:cubicBezTo>
                  <a:cubicBezTo>
                    <a:pt x="44624" y="13697"/>
                    <a:pt x="44694" y="13965"/>
                    <a:pt x="44426" y="14098"/>
                  </a:cubicBezTo>
                  <a:cubicBezTo>
                    <a:pt x="44380" y="14129"/>
                    <a:pt x="44333" y="14142"/>
                    <a:pt x="44287" y="14142"/>
                  </a:cubicBezTo>
                  <a:cubicBezTo>
                    <a:pt x="44132" y="14142"/>
                    <a:pt x="43979" y="13998"/>
                    <a:pt x="43822" y="13895"/>
                  </a:cubicBezTo>
                  <a:cubicBezTo>
                    <a:pt x="43822" y="13831"/>
                    <a:pt x="43758" y="13831"/>
                    <a:pt x="43689" y="13762"/>
                  </a:cubicBezTo>
                  <a:cubicBezTo>
                    <a:pt x="43509" y="13703"/>
                    <a:pt x="43383" y="13421"/>
                    <a:pt x="43209" y="13421"/>
                  </a:cubicBezTo>
                  <a:cubicBezTo>
                    <a:pt x="43191" y="13421"/>
                    <a:pt x="43173" y="13424"/>
                    <a:pt x="43154" y="13430"/>
                  </a:cubicBezTo>
                  <a:cubicBezTo>
                    <a:pt x="43357" y="13361"/>
                    <a:pt x="43625" y="13227"/>
                    <a:pt x="43758" y="13029"/>
                  </a:cubicBezTo>
                  <a:cubicBezTo>
                    <a:pt x="43892" y="12928"/>
                    <a:pt x="44008" y="12894"/>
                    <a:pt x="44116" y="12894"/>
                  </a:cubicBezTo>
                  <a:close/>
                  <a:moveTo>
                    <a:pt x="42556" y="4543"/>
                  </a:moveTo>
                  <a:cubicBezTo>
                    <a:pt x="43021" y="4543"/>
                    <a:pt x="43555" y="4543"/>
                    <a:pt x="44026" y="4612"/>
                  </a:cubicBezTo>
                  <a:cubicBezTo>
                    <a:pt x="44293" y="4676"/>
                    <a:pt x="44426" y="4944"/>
                    <a:pt x="44159" y="5077"/>
                  </a:cubicBezTo>
                  <a:cubicBezTo>
                    <a:pt x="43625" y="5548"/>
                    <a:pt x="43154" y="6146"/>
                    <a:pt x="42486" y="6483"/>
                  </a:cubicBezTo>
                  <a:cubicBezTo>
                    <a:pt x="42155" y="6680"/>
                    <a:pt x="41818" y="6884"/>
                    <a:pt x="41551" y="7151"/>
                  </a:cubicBezTo>
                  <a:cubicBezTo>
                    <a:pt x="41017" y="7616"/>
                    <a:pt x="40953" y="8417"/>
                    <a:pt x="41418" y="8952"/>
                  </a:cubicBezTo>
                  <a:cubicBezTo>
                    <a:pt x="41621" y="9219"/>
                    <a:pt x="41685" y="9422"/>
                    <a:pt x="41685" y="9620"/>
                  </a:cubicBezTo>
                  <a:cubicBezTo>
                    <a:pt x="41621" y="10224"/>
                    <a:pt x="41888" y="10421"/>
                    <a:pt x="42353" y="10689"/>
                  </a:cubicBezTo>
                  <a:cubicBezTo>
                    <a:pt x="42855" y="10991"/>
                    <a:pt x="43340" y="11108"/>
                    <a:pt x="43824" y="11108"/>
                  </a:cubicBezTo>
                  <a:cubicBezTo>
                    <a:pt x="44309" y="11108"/>
                    <a:pt x="44792" y="10991"/>
                    <a:pt x="45292" y="10822"/>
                  </a:cubicBezTo>
                  <a:cubicBezTo>
                    <a:pt x="46163" y="10555"/>
                    <a:pt x="47029" y="10555"/>
                    <a:pt x="47900" y="10421"/>
                  </a:cubicBezTo>
                  <a:cubicBezTo>
                    <a:pt x="47943" y="10413"/>
                    <a:pt x="47983" y="10409"/>
                    <a:pt x="48022" y="10409"/>
                  </a:cubicBezTo>
                  <a:cubicBezTo>
                    <a:pt x="48285" y="10409"/>
                    <a:pt x="48469" y="10589"/>
                    <a:pt x="48702" y="10822"/>
                  </a:cubicBezTo>
                  <a:cubicBezTo>
                    <a:pt x="48365" y="10956"/>
                    <a:pt x="48034" y="10956"/>
                    <a:pt x="47964" y="11357"/>
                  </a:cubicBezTo>
                  <a:cubicBezTo>
                    <a:pt x="47926" y="11477"/>
                    <a:pt x="47839" y="11502"/>
                    <a:pt x="47747" y="11502"/>
                  </a:cubicBezTo>
                  <a:cubicBezTo>
                    <a:pt x="47683" y="11502"/>
                    <a:pt x="47618" y="11490"/>
                    <a:pt x="47563" y="11490"/>
                  </a:cubicBezTo>
                  <a:cubicBezTo>
                    <a:pt x="47484" y="11511"/>
                    <a:pt x="47412" y="11519"/>
                    <a:pt x="47343" y="11519"/>
                  </a:cubicBezTo>
                  <a:cubicBezTo>
                    <a:pt x="47179" y="11519"/>
                    <a:pt x="47038" y="11471"/>
                    <a:pt x="46895" y="11426"/>
                  </a:cubicBezTo>
                  <a:cubicBezTo>
                    <a:pt x="46545" y="11308"/>
                    <a:pt x="46202" y="11256"/>
                    <a:pt x="45861" y="11256"/>
                  </a:cubicBezTo>
                  <a:cubicBezTo>
                    <a:pt x="45231" y="11256"/>
                    <a:pt x="44608" y="11433"/>
                    <a:pt x="43956" y="11693"/>
                  </a:cubicBezTo>
                  <a:cubicBezTo>
                    <a:pt x="43357" y="11891"/>
                    <a:pt x="43021" y="12361"/>
                    <a:pt x="42556" y="12762"/>
                  </a:cubicBezTo>
                  <a:cubicBezTo>
                    <a:pt x="42422" y="12960"/>
                    <a:pt x="42422" y="13163"/>
                    <a:pt x="42556" y="13297"/>
                  </a:cubicBezTo>
                  <a:cubicBezTo>
                    <a:pt x="42689" y="13430"/>
                    <a:pt x="42823" y="13494"/>
                    <a:pt x="43021" y="13494"/>
                  </a:cubicBezTo>
                  <a:cubicBezTo>
                    <a:pt x="43090" y="13431"/>
                    <a:pt x="43090" y="13430"/>
                    <a:pt x="43153" y="13430"/>
                  </a:cubicBezTo>
                  <a:lnTo>
                    <a:pt x="43153" y="13430"/>
                  </a:lnTo>
                  <a:cubicBezTo>
                    <a:pt x="43090" y="13430"/>
                    <a:pt x="43090" y="13431"/>
                    <a:pt x="43090" y="13494"/>
                  </a:cubicBezTo>
                  <a:lnTo>
                    <a:pt x="43021" y="13494"/>
                  </a:lnTo>
                  <a:cubicBezTo>
                    <a:pt x="42620" y="13697"/>
                    <a:pt x="42086" y="13762"/>
                    <a:pt x="41952" y="14365"/>
                  </a:cubicBezTo>
                  <a:cubicBezTo>
                    <a:pt x="41818" y="14964"/>
                    <a:pt x="41685" y="15568"/>
                    <a:pt x="41754" y="16166"/>
                  </a:cubicBezTo>
                  <a:lnTo>
                    <a:pt x="41754" y="16434"/>
                  </a:lnTo>
                  <a:cubicBezTo>
                    <a:pt x="41220" y="16701"/>
                    <a:pt x="41017" y="17438"/>
                    <a:pt x="40285" y="17438"/>
                  </a:cubicBezTo>
                  <a:cubicBezTo>
                    <a:pt x="40251" y="17438"/>
                    <a:pt x="40201" y="17454"/>
                    <a:pt x="40152" y="17454"/>
                  </a:cubicBezTo>
                  <a:cubicBezTo>
                    <a:pt x="40101" y="17454"/>
                    <a:pt x="40050" y="17437"/>
                    <a:pt x="40017" y="17369"/>
                  </a:cubicBezTo>
                  <a:cubicBezTo>
                    <a:pt x="39861" y="17153"/>
                    <a:pt x="39690" y="17095"/>
                    <a:pt x="39512" y="17095"/>
                  </a:cubicBezTo>
                  <a:cubicBezTo>
                    <a:pt x="39308" y="17095"/>
                    <a:pt x="39093" y="17171"/>
                    <a:pt x="38879" y="17171"/>
                  </a:cubicBezTo>
                  <a:cubicBezTo>
                    <a:pt x="37810" y="17305"/>
                    <a:pt x="36811" y="17839"/>
                    <a:pt x="35806" y="18106"/>
                  </a:cubicBezTo>
                  <a:cubicBezTo>
                    <a:pt x="35657" y="18135"/>
                    <a:pt x="35535" y="18165"/>
                    <a:pt x="35432" y="18165"/>
                  </a:cubicBezTo>
                  <a:cubicBezTo>
                    <a:pt x="35307" y="18165"/>
                    <a:pt x="35212" y="18120"/>
                    <a:pt x="35138" y="17973"/>
                  </a:cubicBezTo>
                  <a:cubicBezTo>
                    <a:pt x="35074" y="17903"/>
                    <a:pt x="35005" y="17839"/>
                    <a:pt x="35005" y="17770"/>
                  </a:cubicBezTo>
                  <a:cubicBezTo>
                    <a:pt x="34637" y="17440"/>
                    <a:pt x="34431" y="17292"/>
                    <a:pt x="34165" y="17292"/>
                  </a:cubicBezTo>
                  <a:cubicBezTo>
                    <a:pt x="33947" y="17292"/>
                    <a:pt x="33689" y="17392"/>
                    <a:pt x="33268" y="17572"/>
                  </a:cubicBezTo>
                  <a:cubicBezTo>
                    <a:pt x="33535" y="17037"/>
                    <a:pt x="33802" y="16503"/>
                    <a:pt x="33872" y="15899"/>
                  </a:cubicBezTo>
                  <a:cubicBezTo>
                    <a:pt x="34005" y="16637"/>
                    <a:pt x="34540" y="16701"/>
                    <a:pt x="35074" y="16701"/>
                  </a:cubicBezTo>
                  <a:cubicBezTo>
                    <a:pt x="35341" y="16701"/>
                    <a:pt x="35673" y="16637"/>
                    <a:pt x="35742" y="16300"/>
                  </a:cubicBezTo>
                  <a:cubicBezTo>
                    <a:pt x="35789" y="15907"/>
                    <a:pt x="35984" y="15803"/>
                    <a:pt x="36215" y="15803"/>
                  </a:cubicBezTo>
                  <a:cubicBezTo>
                    <a:pt x="36298" y="15803"/>
                    <a:pt x="36386" y="15817"/>
                    <a:pt x="36474" y="15835"/>
                  </a:cubicBezTo>
                  <a:cubicBezTo>
                    <a:pt x="36527" y="15841"/>
                    <a:pt x="36577" y="15844"/>
                    <a:pt x="36623" y="15844"/>
                  </a:cubicBezTo>
                  <a:cubicBezTo>
                    <a:pt x="37047" y="15844"/>
                    <a:pt x="37218" y="15586"/>
                    <a:pt x="37276" y="15167"/>
                  </a:cubicBezTo>
                  <a:cubicBezTo>
                    <a:pt x="37479" y="14633"/>
                    <a:pt x="37677" y="14098"/>
                    <a:pt x="37613" y="13494"/>
                  </a:cubicBezTo>
                  <a:cubicBezTo>
                    <a:pt x="37613" y="12960"/>
                    <a:pt x="37810" y="12693"/>
                    <a:pt x="38281" y="12559"/>
                  </a:cubicBezTo>
                  <a:cubicBezTo>
                    <a:pt x="38949" y="12425"/>
                    <a:pt x="39216" y="11757"/>
                    <a:pt x="39547" y="11293"/>
                  </a:cubicBezTo>
                  <a:cubicBezTo>
                    <a:pt x="39681" y="11159"/>
                    <a:pt x="39617" y="10956"/>
                    <a:pt x="39483" y="10822"/>
                  </a:cubicBezTo>
                  <a:cubicBezTo>
                    <a:pt x="39216" y="10555"/>
                    <a:pt x="39013" y="10224"/>
                    <a:pt x="38681" y="10154"/>
                  </a:cubicBezTo>
                  <a:cubicBezTo>
                    <a:pt x="38077" y="9956"/>
                    <a:pt x="38013" y="9422"/>
                    <a:pt x="38013" y="9021"/>
                  </a:cubicBezTo>
                  <a:cubicBezTo>
                    <a:pt x="38077" y="8487"/>
                    <a:pt x="38077" y="7952"/>
                    <a:pt x="38745" y="7616"/>
                  </a:cubicBezTo>
                  <a:cubicBezTo>
                    <a:pt x="39681" y="7215"/>
                    <a:pt x="40616" y="6750"/>
                    <a:pt x="41353" y="6082"/>
                  </a:cubicBezTo>
                  <a:cubicBezTo>
                    <a:pt x="41487" y="5948"/>
                    <a:pt x="41685" y="5815"/>
                    <a:pt x="41621" y="5612"/>
                  </a:cubicBezTo>
                  <a:cubicBezTo>
                    <a:pt x="41621" y="5414"/>
                    <a:pt x="41418" y="5280"/>
                    <a:pt x="41621" y="5077"/>
                  </a:cubicBezTo>
                  <a:cubicBezTo>
                    <a:pt x="41888" y="4810"/>
                    <a:pt x="42155" y="4543"/>
                    <a:pt x="42556" y="4543"/>
                  </a:cubicBezTo>
                  <a:close/>
                  <a:moveTo>
                    <a:pt x="59524" y="27431"/>
                  </a:moveTo>
                  <a:cubicBezTo>
                    <a:pt x="59625" y="27431"/>
                    <a:pt x="59674" y="27495"/>
                    <a:pt x="59721" y="27592"/>
                  </a:cubicBezTo>
                  <a:cubicBezTo>
                    <a:pt x="60058" y="28127"/>
                    <a:pt x="59855" y="28661"/>
                    <a:pt x="59187" y="28795"/>
                  </a:cubicBezTo>
                  <a:cubicBezTo>
                    <a:pt x="59079" y="28846"/>
                    <a:pt x="59017" y="29029"/>
                    <a:pt x="58857" y="29029"/>
                  </a:cubicBezTo>
                  <a:cubicBezTo>
                    <a:pt x="58819" y="29029"/>
                    <a:pt x="58774" y="29018"/>
                    <a:pt x="58722" y="28992"/>
                  </a:cubicBezTo>
                  <a:cubicBezTo>
                    <a:pt x="58118" y="28661"/>
                    <a:pt x="57316" y="29126"/>
                    <a:pt x="56852" y="28324"/>
                  </a:cubicBezTo>
                  <a:cubicBezTo>
                    <a:pt x="56985" y="28057"/>
                    <a:pt x="57252" y="27924"/>
                    <a:pt x="57584" y="27859"/>
                  </a:cubicBezTo>
                  <a:lnTo>
                    <a:pt x="59390" y="27459"/>
                  </a:lnTo>
                  <a:cubicBezTo>
                    <a:pt x="59443" y="27440"/>
                    <a:pt x="59487" y="27431"/>
                    <a:pt x="59524" y="27431"/>
                  </a:cubicBezTo>
                  <a:close/>
                  <a:moveTo>
                    <a:pt x="53251" y="27763"/>
                  </a:moveTo>
                  <a:cubicBezTo>
                    <a:pt x="53488" y="27763"/>
                    <a:pt x="53732" y="27883"/>
                    <a:pt x="53976" y="28127"/>
                  </a:cubicBezTo>
                  <a:cubicBezTo>
                    <a:pt x="54244" y="28458"/>
                    <a:pt x="54580" y="28394"/>
                    <a:pt x="54912" y="28458"/>
                  </a:cubicBezTo>
                  <a:cubicBezTo>
                    <a:pt x="54580" y="28992"/>
                    <a:pt x="54580" y="29126"/>
                    <a:pt x="55115" y="29393"/>
                  </a:cubicBezTo>
                  <a:cubicBezTo>
                    <a:pt x="55312" y="29527"/>
                    <a:pt x="55446" y="29596"/>
                    <a:pt x="55580" y="29928"/>
                  </a:cubicBezTo>
                  <a:cubicBezTo>
                    <a:pt x="55661" y="30251"/>
                    <a:pt x="55839" y="30428"/>
                    <a:pt x="56057" y="30428"/>
                  </a:cubicBezTo>
                  <a:cubicBezTo>
                    <a:pt x="56199" y="30428"/>
                    <a:pt x="56357" y="30353"/>
                    <a:pt x="56515" y="30195"/>
                  </a:cubicBezTo>
                  <a:cubicBezTo>
                    <a:pt x="56780" y="29879"/>
                    <a:pt x="57084" y="29772"/>
                    <a:pt x="57429" y="29772"/>
                  </a:cubicBezTo>
                  <a:cubicBezTo>
                    <a:pt x="57522" y="29772"/>
                    <a:pt x="57618" y="29780"/>
                    <a:pt x="57717" y="29794"/>
                  </a:cubicBezTo>
                  <a:cubicBezTo>
                    <a:pt x="57835" y="29827"/>
                    <a:pt x="57948" y="29844"/>
                    <a:pt x="58056" y="29844"/>
                  </a:cubicBezTo>
                  <a:cubicBezTo>
                    <a:pt x="58380" y="29844"/>
                    <a:pt x="58655" y="29694"/>
                    <a:pt x="58856" y="29393"/>
                  </a:cubicBezTo>
                  <a:cubicBezTo>
                    <a:pt x="59123" y="29596"/>
                    <a:pt x="59321" y="29794"/>
                    <a:pt x="59588" y="29928"/>
                  </a:cubicBezTo>
                  <a:lnTo>
                    <a:pt x="61795" y="31130"/>
                  </a:lnTo>
                  <a:cubicBezTo>
                    <a:pt x="62062" y="31264"/>
                    <a:pt x="62329" y="31333"/>
                    <a:pt x="62527" y="31600"/>
                  </a:cubicBezTo>
                  <a:cubicBezTo>
                    <a:pt x="62730" y="31868"/>
                    <a:pt x="62997" y="32065"/>
                    <a:pt x="63329" y="32199"/>
                  </a:cubicBezTo>
                  <a:cubicBezTo>
                    <a:pt x="63596" y="32332"/>
                    <a:pt x="63863" y="32536"/>
                    <a:pt x="64066" y="32867"/>
                  </a:cubicBezTo>
                  <a:cubicBezTo>
                    <a:pt x="64333" y="33337"/>
                    <a:pt x="64264" y="33669"/>
                    <a:pt x="63799" y="34005"/>
                  </a:cubicBezTo>
                  <a:cubicBezTo>
                    <a:pt x="63407" y="34299"/>
                    <a:pt x="63050" y="34483"/>
                    <a:pt x="62625" y="34483"/>
                  </a:cubicBezTo>
                  <a:cubicBezTo>
                    <a:pt x="62469" y="34483"/>
                    <a:pt x="62305" y="34459"/>
                    <a:pt x="62126" y="34406"/>
                  </a:cubicBezTo>
                  <a:cubicBezTo>
                    <a:pt x="61661" y="34272"/>
                    <a:pt x="61127" y="34337"/>
                    <a:pt x="60592" y="34203"/>
                  </a:cubicBezTo>
                  <a:cubicBezTo>
                    <a:pt x="59588" y="34005"/>
                    <a:pt x="58722" y="33535"/>
                    <a:pt x="57787" y="33204"/>
                  </a:cubicBezTo>
                  <a:cubicBezTo>
                    <a:pt x="57653" y="33134"/>
                    <a:pt x="57520" y="33070"/>
                    <a:pt x="57386" y="33070"/>
                  </a:cubicBezTo>
                  <a:cubicBezTo>
                    <a:pt x="56248" y="33268"/>
                    <a:pt x="55115" y="33401"/>
                    <a:pt x="54179" y="34005"/>
                  </a:cubicBezTo>
                  <a:cubicBezTo>
                    <a:pt x="53779" y="34272"/>
                    <a:pt x="53442" y="34337"/>
                    <a:pt x="52977" y="34337"/>
                  </a:cubicBezTo>
                  <a:cubicBezTo>
                    <a:pt x="52792" y="34314"/>
                    <a:pt x="52607" y="34284"/>
                    <a:pt x="52433" y="34284"/>
                  </a:cubicBezTo>
                  <a:cubicBezTo>
                    <a:pt x="52104" y="34284"/>
                    <a:pt x="51816" y="34392"/>
                    <a:pt x="51641" y="34871"/>
                  </a:cubicBezTo>
                  <a:cubicBezTo>
                    <a:pt x="51507" y="35074"/>
                    <a:pt x="51240" y="35208"/>
                    <a:pt x="50973" y="35208"/>
                  </a:cubicBezTo>
                  <a:lnTo>
                    <a:pt x="50038" y="35208"/>
                  </a:lnTo>
                  <a:cubicBezTo>
                    <a:pt x="50503" y="34737"/>
                    <a:pt x="51304" y="35272"/>
                    <a:pt x="51641" y="34406"/>
                  </a:cubicBezTo>
                  <a:cubicBezTo>
                    <a:pt x="51571" y="34337"/>
                    <a:pt x="51507" y="34272"/>
                    <a:pt x="51374" y="34272"/>
                  </a:cubicBezTo>
                  <a:cubicBezTo>
                    <a:pt x="50636" y="34069"/>
                    <a:pt x="50503" y="33268"/>
                    <a:pt x="50102" y="32867"/>
                  </a:cubicBezTo>
                  <a:cubicBezTo>
                    <a:pt x="50038" y="32803"/>
                    <a:pt x="49968" y="32733"/>
                    <a:pt x="50038" y="32669"/>
                  </a:cubicBezTo>
                  <a:cubicBezTo>
                    <a:pt x="50369" y="32332"/>
                    <a:pt x="50305" y="31932"/>
                    <a:pt x="50572" y="31600"/>
                  </a:cubicBezTo>
                  <a:cubicBezTo>
                    <a:pt x="50770" y="31333"/>
                    <a:pt x="50973" y="30996"/>
                    <a:pt x="50973" y="30665"/>
                  </a:cubicBezTo>
                  <a:cubicBezTo>
                    <a:pt x="50973" y="30264"/>
                    <a:pt x="51037" y="29928"/>
                    <a:pt x="51507" y="29794"/>
                  </a:cubicBezTo>
                  <a:cubicBezTo>
                    <a:pt x="51571" y="29794"/>
                    <a:pt x="51641" y="29730"/>
                    <a:pt x="51641" y="29660"/>
                  </a:cubicBezTo>
                  <a:cubicBezTo>
                    <a:pt x="51641" y="28992"/>
                    <a:pt x="52106" y="28661"/>
                    <a:pt x="52443" y="28260"/>
                  </a:cubicBezTo>
                  <a:cubicBezTo>
                    <a:pt x="52695" y="27932"/>
                    <a:pt x="52968" y="27763"/>
                    <a:pt x="53251" y="27763"/>
                  </a:cubicBezTo>
                  <a:close/>
                  <a:moveTo>
                    <a:pt x="58524" y="51184"/>
                  </a:moveTo>
                  <a:cubicBezTo>
                    <a:pt x="58555" y="51184"/>
                    <a:pt x="58615" y="51216"/>
                    <a:pt x="58722" y="51304"/>
                  </a:cubicBezTo>
                  <a:cubicBezTo>
                    <a:pt x="59123" y="51705"/>
                    <a:pt x="59454" y="52106"/>
                    <a:pt x="59721" y="52576"/>
                  </a:cubicBezTo>
                  <a:cubicBezTo>
                    <a:pt x="59989" y="53175"/>
                    <a:pt x="60389" y="53645"/>
                    <a:pt x="60790" y="54179"/>
                  </a:cubicBezTo>
                  <a:cubicBezTo>
                    <a:pt x="60860" y="54313"/>
                    <a:pt x="60993" y="54447"/>
                    <a:pt x="61057" y="54580"/>
                  </a:cubicBezTo>
                  <a:cubicBezTo>
                    <a:pt x="61458" y="55115"/>
                    <a:pt x="61528" y="55783"/>
                    <a:pt x="61928" y="56248"/>
                  </a:cubicBezTo>
                  <a:cubicBezTo>
                    <a:pt x="62393" y="56718"/>
                    <a:pt x="62928" y="57119"/>
                    <a:pt x="63265" y="57653"/>
                  </a:cubicBezTo>
                  <a:cubicBezTo>
                    <a:pt x="63532" y="58188"/>
                    <a:pt x="63799" y="58722"/>
                    <a:pt x="63933" y="59321"/>
                  </a:cubicBezTo>
                  <a:cubicBezTo>
                    <a:pt x="63933" y="59721"/>
                    <a:pt x="64066" y="60122"/>
                    <a:pt x="64200" y="60523"/>
                  </a:cubicBezTo>
                  <a:cubicBezTo>
                    <a:pt x="64397" y="61127"/>
                    <a:pt x="64665" y="61528"/>
                    <a:pt x="65199" y="61859"/>
                  </a:cubicBezTo>
                  <a:cubicBezTo>
                    <a:pt x="66001" y="62463"/>
                    <a:pt x="66669" y="63195"/>
                    <a:pt x="66872" y="64200"/>
                  </a:cubicBezTo>
                  <a:cubicBezTo>
                    <a:pt x="66936" y="64531"/>
                    <a:pt x="67203" y="64798"/>
                    <a:pt x="67470" y="65001"/>
                  </a:cubicBezTo>
                  <a:cubicBezTo>
                    <a:pt x="68208" y="65600"/>
                    <a:pt x="68609" y="66402"/>
                    <a:pt x="68406" y="67337"/>
                  </a:cubicBezTo>
                  <a:cubicBezTo>
                    <a:pt x="68341" y="67604"/>
                    <a:pt x="68475" y="67807"/>
                    <a:pt x="68539" y="68005"/>
                  </a:cubicBezTo>
                  <a:cubicBezTo>
                    <a:pt x="68742" y="68539"/>
                    <a:pt x="68940" y="69143"/>
                    <a:pt x="69143" y="69742"/>
                  </a:cubicBezTo>
                  <a:cubicBezTo>
                    <a:pt x="69277" y="70142"/>
                    <a:pt x="69143" y="70613"/>
                    <a:pt x="69207" y="71078"/>
                  </a:cubicBezTo>
                  <a:cubicBezTo>
                    <a:pt x="68475" y="70613"/>
                    <a:pt x="67941" y="69875"/>
                    <a:pt x="67406" y="69207"/>
                  </a:cubicBezTo>
                  <a:cubicBezTo>
                    <a:pt x="67139" y="68940"/>
                    <a:pt x="66936" y="68673"/>
                    <a:pt x="66535" y="68539"/>
                  </a:cubicBezTo>
                  <a:cubicBezTo>
                    <a:pt x="65803" y="68341"/>
                    <a:pt x="65135" y="68005"/>
                    <a:pt x="64868" y="67203"/>
                  </a:cubicBezTo>
                  <a:cubicBezTo>
                    <a:pt x="64734" y="67070"/>
                    <a:pt x="64665" y="66872"/>
                    <a:pt x="64665" y="66669"/>
                  </a:cubicBezTo>
                  <a:cubicBezTo>
                    <a:pt x="64665" y="66070"/>
                    <a:pt x="64467" y="65536"/>
                    <a:pt x="64200" y="65001"/>
                  </a:cubicBezTo>
                  <a:cubicBezTo>
                    <a:pt x="64066" y="64665"/>
                    <a:pt x="63863" y="64467"/>
                    <a:pt x="63532" y="64264"/>
                  </a:cubicBezTo>
                  <a:cubicBezTo>
                    <a:pt x="62997" y="63863"/>
                    <a:pt x="62527" y="63532"/>
                    <a:pt x="62463" y="62730"/>
                  </a:cubicBezTo>
                  <a:cubicBezTo>
                    <a:pt x="62393" y="61528"/>
                    <a:pt x="62126" y="60389"/>
                    <a:pt x="61661" y="59321"/>
                  </a:cubicBezTo>
                  <a:cubicBezTo>
                    <a:pt x="61458" y="58856"/>
                    <a:pt x="61191" y="58321"/>
                    <a:pt x="60726" y="58118"/>
                  </a:cubicBezTo>
                  <a:cubicBezTo>
                    <a:pt x="60256" y="57851"/>
                    <a:pt x="60122" y="57450"/>
                    <a:pt x="59989" y="57119"/>
                  </a:cubicBezTo>
                  <a:cubicBezTo>
                    <a:pt x="59390" y="55580"/>
                    <a:pt x="58786" y="54179"/>
                    <a:pt x="57920" y="52843"/>
                  </a:cubicBezTo>
                  <a:cubicBezTo>
                    <a:pt x="57653" y="52373"/>
                    <a:pt x="57787" y="51775"/>
                    <a:pt x="57450" y="51304"/>
                  </a:cubicBezTo>
                  <a:lnTo>
                    <a:pt x="57450" y="51304"/>
                  </a:lnTo>
                  <a:cubicBezTo>
                    <a:pt x="57653" y="51438"/>
                    <a:pt x="57787" y="51571"/>
                    <a:pt x="57984" y="51641"/>
                  </a:cubicBezTo>
                  <a:cubicBezTo>
                    <a:pt x="58082" y="51690"/>
                    <a:pt x="58180" y="51721"/>
                    <a:pt x="58265" y="51721"/>
                  </a:cubicBezTo>
                  <a:cubicBezTo>
                    <a:pt x="58411" y="51721"/>
                    <a:pt x="58519" y="51628"/>
                    <a:pt x="58519" y="51374"/>
                  </a:cubicBezTo>
                  <a:cubicBezTo>
                    <a:pt x="58523" y="51378"/>
                    <a:pt x="58527" y="51380"/>
                    <a:pt x="58529" y="51380"/>
                  </a:cubicBezTo>
                  <a:cubicBezTo>
                    <a:pt x="58548" y="51380"/>
                    <a:pt x="58448" y="51184"/>
                    <a:pt x="58524" y="51184"/>
                  </a:cubicBezTo>
                  <a:close/>
                  <a:moveTo>
                    <a:pt x="38147" y="0"/>
                  </a:moveTo>
                  <a:cubicBezTo>
                    <a:pt x="37880" y="337"/>
                    <a:pt x="37479" y="738"/>
                    <a:pt x="37078" y="802"/>
                  </a:cubicBezTo>
                  <a:cubicBezTo>
                    <a:pt x="36143" y="1005"/>
                    <a:pt x="35806" y="1737"/>
                    <a:pt x="35341" y="2405"/>
                  </a:cubicBezTo>
                  <a:cubicBezTo>
                    <a:pt x="35208" y="2539"/>
                    <a:pt x="35138" y="2672"/>
                    <a:pt x="34940" y="2742"/>
                  </a:cubicBezTo>
                  <a:cubicBezTo>
                    <a:pt x="34203" y="2875"/>
                    <a:pt x="34069" y="3677"/>
                    <a:pt x="33471" y="3944"/>
                  </a:cubicBezTo>
                  <a:cubicBezTo>
                    <a:pt x="33401" y="3944"/>
                    <a:pt x="33401" y="4078"/>
                    <a:pt x="33401" y="4142"/>
                  </a:cubicBezTo>
                  <a:cubicBezTo>
                    <a:pt x="33471" y="4479"/>
                    <a:pt x="33204" y="4676"/>
                    <a:pt x="33001" y="4810"/>
                  </a:cubicBezTo>
                  <a:cubicBezTo>
                    <a:pt x="32466" y="5147"/>
                    <a:pt x="32065" y="5612"/>
                    <a:pt x="31531" y="6012"/>
                  </a:cubicBezTo>
                  <a:cubicBezTo>
                    <a:pt x="31200" y="6349"/>
                    <a:pt x="30932" y="6680"/>
                    <a:pt x="30328" y="6680"/>
                  </a:cubicBezTo>
                  <a:cubicBezTo>
                    <a:pt x="30293" y="6672"/>
                    <a:pt x="30256" y="6668"/>
                    <a:pt x="30218" y="6668"/>
                  </a:cubicBezTo>
                  <a:cubicBezTo>
                    <a:pt x="29974" y="6668"/>
                    <a:pt x="29694" y="6832"/>
                    <a:pt x="29463" y="6948"/>
                  </a:cubicBezTo>
                  <a:cubicBezTo>
                    <a:pt x="28725" y="7418"/>
                    <a:pt x="27993" y="7883"/>
                    <a:pt x="27122" y="8220"/>
                  </a:cubicBezTo>
                  <a:cubicBezTo>
                    <a:pt x="26791" y="8284"/>
                    <a:pt x="26657" y="8551"/>
                    <a:pt x="26588" y="8952"/>
                  </a:cubicBezTo>
                  <a:cubicBezTo>
                    <a:pt x="26454" y="10224"/>
                    <a:pt x="27122" y="11357"/>
                    <a:pt x="27256" y="12629"/>
                  </a:cubicBezTo>
                  <a:lnTo>
                    <a:pt x="27523" y="12896"/>
                  </a:lnTo>
                  <a:cubicBezTo>
                    <a:pt x="27902" y="13203"/>
                    <a:pt x="28279" y="13371"/>
                    <a:pt x="28701" y="13371"/>
                  </a:cubicBezTo>
                  <a:cubicBezTo>
                    <a:pt x="29101" y="13371"/>
                    <a:pt x="29541" y="13221"/>
                    <a:pt x="30061" y="12896"/>
                  </a:cubicBezTo>
                  <a:cubicBezTo>
                    <a:pt x="30665" y="12559"/>
                    <a:pt x="31200" y="12025"/>
                    <a:pt x="31868" y="11891"/>
                  </a:cubicBezTo>
                  <a:cubicBezTo>
                    <a:pt x="32268" y="12495"/>
                    <a:pt x="32466" y="13093"/>
                    <a:pt x="32867" y="13628"/>
                  </a:cubicBezTo>
                  <a:cubicBezTo>
                    <a:pt x="33134" y="13895"/>
                    <a:pt x="33401" y="14162"/>
                    <a:pt x="33604" y="14430"/>
                  </a:cubicBezTo>
                  <a:cubicBezTo>
                    <a:pt x="33936" y="14964"/>
                    <a:pt x="33872" y="15231"/>
                    <a:pt x="33268" y="15498"/>
                  </a:cubicBezTo>
                  <a:cubicBezTo>
                    <a:pt x="33105" y="15608"/>
                    <a:pt x="33029" y="15718"/>
                    <a:pt x="32859" y="15718"/>
                  </a:cubicBezTo>
                  <a:cubicBezTo>
                    <a:pt x="32822" y="15718"/>
                    <a:pt x="32781" y="15713"/>
                    <a:pt x="32733" y="15701"/>
                  </a:cubicBezTo>
                  <a:cubicBezTo>
                    <a:pt x="32706" y="15697"/>
                    <a:pt x="32680" y="15695"/>
                    <a:pt x="32655" y="15695"/>
                  </a:cubicBezTo>
                  <a:cubicBezTo>
                    <a:pt x="32307" y="15695"/>
                    <a:pt x="32144" y="16125"/>
                    <a:pt x="32268" y="16434"/>
                  </a:cubicBezTo>
                  <a:cubicBezTo>
                    <a:pt x="32402" y="16701"/>
                    <a:pt x="32466" y="16834"/>
                    <a:pt x="32268" y="17037"/>
                  </a:cubicBezTo>
                  <a:cubicBezTo>
                    <a:pt x="32135" y="17171"/>
                    <a:pt x="32332" y="17438"/>
                    <a:pt x="32332" y="17636"/>
                  </a:cubicBezTo>
                  <a:cubicBezTo>
                    <a:pt x="32135" y="17572"/>
                    <a:pt x="32001" y="17572"/>
                    <a:pt x="31868" y="17502"/>
                  </a:cubicBezTo>
                  <a:cubicBezTo>
                    <a:pt x="31734" y="17502"/>
                    <a:pt x="31664" y="17438"/>
                    <a:pt x="31600" y="17369"/>
                  </a:cubicBezTo>
                  <a:cubicBezTo>
                    <a:pt x="31264" y="17102"/>
                    <a:pt x="31066" y="16369"/>
                    <a:pt x="31264" y="16166"/>
                  </a:cubicBezTo>
                  <a:cubicBezTo>
                    <a:pt x="31868" y="15568"/>
                    <a:pt x="31531" y="14766"/>
                    <a:pt x="31932" y="14162"/>
                  </a:cubicBezTo>
                  <a:cubicBezTo>
                    <a:pt x="32099" y="13833"/>
                    <a:pt x="31857" y="13593"/>
                    <a:pt x="31543" y="13593"/>
                  </a:cubicBezTo>
                  <a:cubicBezTo>
                    <a:pt x="31475" y="13593"/>
                    <a:pt x="31404" y="13604"/>
                    <a:pt x="31333" y="13628"/>
                  </a:cubicBezTo>
                  <a:cubicBezTo>
                    <a:pt x="31066" y="13697"/>
                    <a:pt x="30863" y="13762"/>
                    <a:pt x="30729" y="13965"/>
                  </a:cubicBezTo>
                  <a:cubicBezTo>
                    <a:pt x="30665" y="14098"/>
                    <a:pt x="30532" y="14296"/>
                    <a:pt x="30328" y="14296"/>
                  </a:cubicBezTo>
                  <a:cubicBezTo>
                    <a:pt x="30295" y="14291"/>
                    <a:pt x="30263" y="14289"/>
                    <a:pt x="30233" y="14289"/>
                  </a:cubicBezTo>
                  <a:cubicBezTo>
                    <a:pt x="29844" y="14289"/>
                    <a:pt x="29720" y="14656"/>
                    <a:pt x="29596" y="14964"/>
                  </a:cubicBezTo>
                  <a:cubicBezTo>
                    <a:pt x="29393" y="15498"/>
                    <a:pt x="28992" y="16102"/>
                    <a:pt x="29596" y="16770"/>
                  </a:cubicBezTo>
                  <a:cubicBezTo>
                    <a:pt x="29730" y="16968"/>
                    <a:pt x="29794" y="17235"/>
                    <a:pt x="29863" y="17438"/>
                  </a:cubicBezTo>
                  <a:cubicBezTo>
                    <a:pt x="30061" y="17705"/>
                    <a:pt x="29863" y="17973"/>
                    <a:pt x="29730" y="18240"/>
                  </a:cubicBezTo>
                  <a:cubicBezTo>
                    <a:pt x="29677" y="18346"/>
                    <a:pt x="29613" y="18378"/>
                    <a:pt x="29543" y="18378"/>
                  </a:cubicBezTo>
                  <a:cubicBezTo>
                    <a:pt x="29436" y="18378"/>
                    <a:pt x="29315" y="18304"/>
                    <a:pt x="29195" y="18304"/>
                  </a:cubicBezTo>
                  <a:cubicBezTo>
                    <a:pt x="29121" y="18304"/>
                    <a:pt x="29046" y="18299"/>
                    <a:pt x="28973" y="18299"/>
                  </a:cubicBezTo>
                  <a:cubicBezTo>
                    <a:pt x="28784" y="18299"/>
                    <a:pt x="28604" y="18332"/>
                    <a:pt x="28458" y="18571"/>
                  </a:cubicBezTo>
                  <a:cubicBezTo>
                    <a:pt x="28348" y="18681"/>
                    <a:pt x="28195" y="18791"/>
                    <a:pt x="27996" y="18791"/>
                  </a:cubicBezTo>
                  <a:cubicBezTo>
                    <a:pt x="27952" y="18791"/>
                    <a:pt x="27907" y="18786"/>
                    <a:pt x="27859" y="18774"/>
                  </a:cubicBezTo>
                  <a:cubicBezTo>
                    <a:pt x="27523" y="18774"/>
                    <a:pt x="27256" y="18908"/>
                    <a:pt x="26924" y="19042"/>
                  </a:cubicBezTo>
                  <a:cubicBezTo>
                    <a:pt x="26748" y="19157"/>
                    <a:pt x="26677" y="19321"/>
                    <a:pt x="26487" y="19321"/>
                  </a:cubicBezTo>
                  <a:cubicBezTo>
                    <a:pt x="26458" y="19321"/>
                    <a:pt x="26425" y="19317"/>
                    <a:pt x="26390" y="19309"/>
                  </a:cubicBezTo>
                  <a:cubicBezTo>
                    <a:pt x="26354" y="19302"/>
                    <a:pt x="26320" y="19300"/>
                    <a:pt x="26288" y="19300"/>
                  </a:cubicBezTo>
                  <a:cubicBezTo>
                    <a:pt x="25965" y="19300"/>
                    <a:pt x="25849" y="19600"/>
                    <a:pt x="25786" y="19843"/>
                  </a:cubicBezTo>
                  <a:cubicBezTo>
                    <a:pt x="25652" y="20110"/>
                    <a:pt x="25588" y="20511"/>
                    <a:pt x="25321" y="20645"/>
                  </a:cubicBezTo>
                  <a:cubicBezTo>
                    <a:pt x="24519" y="21179"/>
                    <a:pt x="23851" y="21778"/>
                    <a:pt x="22916" y="21981"/>
                  </a:cubicBezTo>
                  <a:cubicBezTo>
                    <a:pt x="22847" y="22649"/>
                    <a:pt x="22515" y="23183"/>
                    <a:pt x="21778" y="23317"/>
                  </a:cubicBezTo>
                  <a:cubicBezTo>
                    <a:pt x="21580" y="23317"/>
                    <a:pt x="21511" y="23450"/>
                    <a:pt x="21446" y="23584"/>
                  </a:cubicBezTo>
                  <a:cubicBezTo>
                    <a:pt x="21313" y="23718"/>
                    <a:pt x="21179" y="23718"/>
                    <a:pt x="20976" y="23782"/>
                  </a:cubicBezTo>
                  <a:cubicBezTo>
                    <a:pt x="20709" y="23782"/>
                    <a:pt x="20378" y="23782"/>
                    <a:pt x="20175" y="23450"/>
                  </a:cubicBezTo>
                  <a:cubicBezTo>
                    <a:pt x="20111" y="23365"/>
                    <a:pt x="20040" y="23334"/>
                    <a:pt x="19967" y="23334"/>
                  </a:cubicBezTo>
                  <a:cubicBezTo>
                    <a:pt x="19812" y="23334"/>
                    <a:pt x="19644" y="23471"/>
                    <a:pt x="19506" y="23515"/>
                  </a:cubicBezTo>
                  <a:cubicBezTo>
                    <a:pt x="19239" y="23584"/>
                    <a:pt x="19309" y="23718"/>
                    <a:pt x="19309" y="23985"/>
                  </a:cubicBezTo>
                  <a:cubicBezTo>
                    <a:pt x="19355" y="24420"/>
                    <a:pt x="19227" y="24717"/>
                    <a:pt x="18923" y="24717"/>
                  </a:cubicBezTo>
                  <a:cubicBezTo>
                    <a:pt x="18809" y="24717"/>
                    <a:pt x="18670" y="24675"/>
                    <a:pt x="18507" y="24583"/>
                  </a:cubicBezTo>
                  <a:cubicBezTo>
                    <a:pt x="18291" y="24487"/>
                    <a:pt x="18088" y="24452"/>
                    <a:pt x="17891" y="24452"/>
                  </a:cubicBezTo>
                  <a:cubicBezTo>
                    <a:pt x="17414" y="24452"/>
                    <a:pt x="16976" y="24653"/>
                    <a:pt x="16503" y="24653"/>
                  </a:cubicBezTo>
                  <a:cubicBezTo>
                    <a:pt x="16300" y="24653"/>
                    <a:pt x="16102" y="24851"/>
                    <a:pt x="16166" y="25054"/>
                  </a:cubicBezTo>
                  <a:cubicBezTo>
                    <a:pt x="16369" y="25455"/>
                    <a:pt x="16434" y="25919"/>
                    <a:pt x="17037" y="25989"/>
                  </a:cubicBezTo>
                  <a:cubicBezTo>
                    <a:pt x="18304" y="26123"/>
                    <a:pt x="18972" y="27058"/>
                    <a:pt x="19506" y="27993"/>
                  </a:cubicBezTo>
                  <a:cubicBezTo>
                    <a:pt x="19843" y="28458"/>
                    <a:pt x="19843" y="28992"/>
                    <a:pt x="19710" y="29463"/>
                  </a:cubicBezTo>
                  <a:cubicBezTo>
                    <a:pt x="19576" y="29928"/>
                    <a:pt x="19442" y="30398"/>
                    <a:pt x="19373" y="30932"/>
                  </a:cubicBezTo>
                  <a:cubicBezTo>
                    <a:pt x="19319" y="31326"/>
                    <a:pt x="19165" y="31482"/>
                    <a:pt x="18838" y="31482"/>
                  </a:cubicBezTo>
                  <a:cubicBezTo>
                    <a:pt x="18778" y="31482"/>
                    <a:pt x="18712" y="31477"/>
                    <a:pt x="18641" y="31467"/>
                  </a:cubicBezTo>
                  <a:cubicBezTo>
                    <a:pt x="18240" y="31397"/>
                    <a:pt x="17770" y="31397"/>
                    <a:pt x="17369" y="31397"/>
                  </a:cubicBezTo>
                  <a:cubicBezTo>
                    <a:pt x="16300" y="31397"/>
                    <a:pt x="15301" y="31130"/>
                    <a:pt x="14232" y="31130"/>
                  </a:cubicBezTo>
                  <a:cubicBezTo>
                    <a:pt x="14047" y="31178"/>
                    <a:pt x="13893" y="31257"/>
                    <a:pt x="13728" y="31257"/>
                  </a:cubicBezTo>
                  <a:cubicBezTo>
                    <a:pt x="13653" y="31257"/>
                    <a:pt x="13577" y="31241"/>
                    <a:pt x="13494" y="31200"/>
                  </a:cubicBezTo>
                  <a:cubicBezTo>
                    <a:pt x="13273" y="31089"/>
                    <a:pt x="13064" y="31024"/>
                    <a:pt x="12866" y="31024"/>
                  </a:cubicBezTo>
                  <a:cubicBezTo>
                    <a:pt x="12586" y="31024"/>
                    <a:pt x="12329" y="31154"/>
                    <a:pt x="12094" y="31467"/>
                  </a:cubicBezTo>
                  <a:cubicBezTo>
                    <a:pt x="12025" y="31531"/>
                    <a:pt x="11891" y="31600"/>
                    <a:pt x="11827" y="31600"/>
                  </a:cubicBezTo>
                  <a:cubicBezTo>
                    <a:pt x="11293" y="31932"/>
                    <a:pt x="11223" y="31932"/>
                    <a:pt x="11426" y="32466"/>
                  </a:cubicBezTo>
                  <a:cubicBezTo>
                    <a:pt x="11490" y="32669"/>
                    <a:pt x="11490" y="32867"/>
                    <a:pt x="11426" y="33134"/>
                  </a:cubicBezTo>
                  <a:cubicBezTo>
                    <a:pt x="11293" y="33471"/>
                    <a:pt x="11293" y="33872"/>
                    <a:pt x="11357" y="34203"/>
                  </a:cubicBezTo>
                  <a:cubicBezTo>
                    <a:pt x="11490" y="35074"/>
                    <a:pt x="11223" y="35742"/>
                    <a:pt x="10822" y="36474"/>
                  </a:cubicBezTo>
                  <a:cubicBezTo>
                    <a:pt x="10689" y="36677"/>
                    <a:pt x="10624" y="36944"/>
                    <a:pt x="10491" y="37142"/>
                  </a:cubicBezTo>
                  <a:cubicBezTo>
                    <a:pt x="10357" y="37345"/>
                    <a:pt x="10357" y="37543"/>
                    <a:pt x="10555" y="37677"/>
                  </a:cubicBezTo>
                  <a:cubicBezTo>
                    <a:pt x="10956" y="38013"/>
                    <a:pt x="10892" y="38478"/>
                    <a:pt x="10892" y="38879"/>
                  </a:cubicBezTo>
                  <a:cubicBezTo>
                    <a:pt x="10892" y="39814"/>
                    <a:pt x="10956" y="39884"/>
                    <a:pt x="11891" y="39884"/>
                  </a:cubicBezTo>
                  <a:cubicBezTo>
                    <a:pt x="12025" y="39884"/>
                    <a:pt x="12228" y="39814"/>
                    <a:pt x="12361" y="39814"/>
                  </a:cubicBezTo>
                  <a:cubicBezTo>
                    <a:pt x="12451" y="39805"/>
                    <a:pt x="12537" y="39799"/>
                    <a:pt x="12619" y="39799"/>
                  </a:cubicBezTo>
                  <a:cubicBezTo>
                    <a:pt x="13081" y="39799"/>
                    <a:pt x="13421" y="39964"/>
                    <a:pt x="13762" y="40418"/>
                  </a:cubicBezTo>
                  <a:cubicBezTo>
                    <a:pt x="14014" y="40839"/>
                    <a:pt x="14399" y="41073"/>
                    <a:pt x="14833" y="41073"/>
                  </a:cubicBezTo>
                  <a:cubicBezTo>
                    <a:pt x="15088" y="41073"/>
                    <a:pt x="15361" y="40991"/>
                    <a:pt x="15632" y="40819"/>
                  </a:cubicBezTo>
                  <a:cubicBezTo>
                    <a:pt x="15990" y="40615"/>
                    <a:pt x="16346" y="40527"/>
                    <a:pt x="16702" y="40527"/>
                  </a:cubicBezTo>
                  <a:cubicBezTo>
                    <a:pt x="16814" y="40527"/>
                    <a:pt x="16926" y="40535"/>
                    <a:pt x="17037" y="40552"/>
                  </a:cubicBezTo>
                  <a:cubicBezTo>
                    <a:pt x="17167" y="40552"/>
                    <a:pt x="17308" y="40557"/>
                    <a:pt x="17450" y="40557"/>
                  </a:cubicBezTo>
                  <a:cubicBezTo>
                    <a:pt x="17818" y="40557"/>
                    <a:pt x="18199" y="40523"/>
                    <a:pt x="18438" y="40285"/>
                  </a:cubicBezTo>
                  <a:cubicBezTo>
                    <a:pt x="18972" y="39681"/>
                    <a:pt x="19977" y="39483"/>
                    <a:pt x="20110" y="38478"/>
                  </a:cubicBezTo>
                  <a:cubicBezTo>
                    <a:pt x="20110" y="38281"/>
                    <a:pt x="20378" y="38147"/>
                    <a:pt x="20575" y="38013"/>
                  </a:cubicBezTo>
                  <a:cubicBezTo>
                    <a:pt x="20709" y="37880"/>
                    <a:pt x="20843" y="37677"/>
                    <a:pt x="20709" y="37479"/>
                  </a:cubicBezTo>
                  <a:cubicBezTo>
                    <a:pt x="20378" y="37009"/>
                    <a:pt x="20645" y="36677"/>
                    <a:pt x="20912" y="36341"/>
                  </a:cubicBezTo>
                  <a:cubicBezTo>
                    <a:pt x="21110" y="36073"/>
                    <a:pt x="21377" y="35806"/>
                    <a:pt x="21511" y="35539"/>
                  </a:cubicBezTo>
                  <a:cubicBezTo>
                    <a:pt x="21714" y="35138"/>
                    <a:pt x="21981" y="34871"/>
                    <a:pt x="22515" y="34807"/>
                  </a:cubicBezTo>
                  <a:cubicBezTo>
                    <a:pt x="23183" y="34673"/>
                    <a:pt x="23718" y="34203"/>
                    <a:pt x="24183" y="33738"/>
                  </a:cubicBezTo>
                  <a:cubicBezTo>
                    <a:pt x="24450" y="33401"/>
                    <a:pt x="24450" y="32936"/>
                    <a:pt x="24386" y="32536"/>
                  </a:cubicBezTo>
                  <a:cubicBezTo>
                    <a:pt x="24316" y="32199"/>
                    <a:pt x="24450" y="32065"/>
                    <a:pt x="24653" y="31932"/>
                  </a:cubicBezTo>
                  <a:cubicBezTo>
                    <a:pt x="24907" y="31727"/>
                    <a:pt x="25201" y="31641"/>
                    <a:pt x="25505" y="31641"/>
                  </a:cubicBezTo>
                  <a:cubicBezTo>
                    <a:pt x="25598" y="31641"/>
                    <a:pt x="25692" y="31649"/>
                    <a:pt x="25786" y="31664"/>
                  </a:cubicBezTo>
                  <a:cubicBezTo>
                    <a:pt x="26187" y="31734"/>
                    <a:pt x="26588" y="31734"/>
                    <a:pt x="26988" y="31932"/>
                  </a:cubicBezTo>
                  <a:cubicBezTo>
                    <a:pt x="27178" y="31981"/>
                    <a:pt x="27368" y="32028"/>
                    <a:pt x="27557" y="32028"/>
                  </a:cubicBezTo>
                  <a:cubicBezTo>
                    <a:pt x="27635" y="32028"/>
                    <a:pt x="27712" y="32020"/>
                    <a:pt x="27790" y="32001"/>
                  </a:cubicBezTo>
                  <a:cubicBezTo>
                    <a:pt x="28127" y="31868"/>
                    <a:pt x="28324" y="31531"/>
                    <a:pt x="28592" y="31333"/>
                  </a:cubicBezTo>
                  <a:cubicBezTo>
                    <a:pt x="28928" y="31130"/>
                    <a:pt x="29329" y="31264"/>
                    <a:pt x="29660" y="30996"/>
                  </a:cubicBezTo>
                  <a:cubicBezTo>
                    <a:pt x="29962" y="30697"/>
                    <a:pt x="30129" y="30564"/>
                    <a:pt x="30304" y="30564"/>
                  </a:cubicBezTo>
                  <a:cubicBezTo>
                    <a:pt x="30479" y="30564"/>
                    <a:pt x="30662" y="30697"/>
                    <a:pt x="30996" y="30932"/>
                  </a:cubicBezTo>
                  <a:cubicBezTo>
                    <a:pt x="31264" y="31130"/>
                    <a:pt x="31467" y="31397"/>
                    <a:pt x="31664" y="31734"/>
                  </a:cubicBezTo>
                  <a:cubicBezTo>
                    <a:pt x="32402" y="33000"/>
                    <a:pt x="33401" y="33936"/>
                    <a:pt x="34871" y="34337"/>
                  </a:cubicBezTo>
                  <a:cubicBezTo>
                    <a:pt x="35074" y="34406"/>
                    <a:pt x="35208" y="34540"/>
                    <a:pt x="35341" y="34673"/>
                  </a:cubicBezTo>
                  <a:cubicBezTo>
                    <a:pt x="35806" y="35074"/>
                    <a:pt x="36276" y="35539"/>
                    <a:pt x="36811" y="35806"/>
                  </a:cubicBezTo>
                  <a:cubicBezTo>
                    <a:pt x="37479" y="36143"/>
                    <a:pt x="37479" y="36677"/>
                    <a:pt x="37613" y="37212"/>
                  </a:cubicBezTo>
                  <a:cubicBezTo>
                    <a:pt x="37677" y="37409"/>
                    <a:pt x="37479" y="37677"/>
                    <a:pt x="37409" y="37880"/>
                  </a:cubicBezTo>
                  <a:cubicBezTo>
                    <a:pt x="37326" y="38047"/>
                    <a:pt x="37217" y="38057"/>
                    <a:pt x="37098" y="38057"/>
                  </a:cubicBezTo>
                  <a:cubicBezTo>
                    <a:pt x="37081" y="38057"/>
                    <a:pt x="37064" y="38057"/>
                    <a:pt x="37046" y="38057"/>
                  </a:cubicBezTo>
                  <a:cubicBezTo>
                    <a:pt x="36991" y="38057"/>
                    <a:pt x="36933" y="38059"/>
                    <a:pt x="36875" y="38077"/>
                  </a:cubicBezTo>
                  <a:cubicBezTo>
                    <a:pt x="36399" y="38209"/>
                    <a:pt x="35894" y="38312"/>
                    <a:pt x="35397" y="38312"/>
                  </a:cubicBezTo>
                  <a:cubicBezTo>
                    <a:pt x="35128" y="38312"/>
                    <a:pt x="34862" y="38282"/>
                    <a:pt x="34604" y="38211"/>
                  </a:cubicBezTo>
                  <a:cubicBezTo>
                    <a:pt x="34530" y="38197"/>
                    <a:pt x="34460" y="38189"/>
                    <a:pt x="34394" y="38189"/>
                  </a:cubicBezTo>
                  <a:cubicBezTo>
                    <a:pt x="34163" y="38189"/>
                    <a:pt x="33990" y="38286"/>
                    <a:pt x="33936" y="38548"/>
                  </a:cubicBezTo>
                  <a:cubicBezTo>
                    <a:pt x="33872" y="38879"/>
                    <a:pt x="34139" y="39013"/>
                    <a:pt x="34337" y="39146"/>
                  </a:cubicBezTo>
                  <a:cubicBezTo>
                    <a:pt x="34871" y="39413"/>
                    <a:pt x="35475" y="39617"/>
                    <a:pt x="36009" y="40017"/>
                  </a:cubicBezTo>
                  <a:cubicBezTo>
                    <a:pt x="36231" y="40151"/>
                    <a:pt x="36424" y="40217"/>
                    <a:pt x="36582" y="40217"/>
                  </a:cubicBezTo>
                  <a:cubicBezTo>
                    <a:pt x="36899" y="40217"/>
                    <a:pt x="37078" y="39949"/>
                    <a:pt x="37078" y="39413"/>
                  </a:cubicBezTo>
                  <a:cubicBezTo>
                    <a:pt x="37078" y="38949"/>
                    <a:pt x="37142" y="38745"/>
                    <a:pt x="37613" y="38681"/>
                  </a:cubicBezTo>
                  <a:cubicBezTo>
                    <a:pt x="38281" y="38548"/>
                    <a:pt x="38478" y="38013"/>
                    <a:pt x="38745" y="37479"/>
                  </a:cubicBezTo>
                  <a:cubicBezTo>
                    <a:pt x="38949" y="37078"/>
                    <a:pt x="38949" y="36741"/>
                    <a:pt x="38681" y="36410"/>
                  </a:cubicBezTo>
                  <a:cubicBezTo>
                    <a:pt x="38478" y="36207"/>
                    <a:pt x="38612" y="36009"/>
                    <a:pt x="38745" y="35806"/>
                  </a:cubicBezTo>
                  <a:cubicBezTo>
                    <a:pt x="38790" y="35740"/>
                    <a:pt x="38842" y="35718"/>
                    <a:pt x="38897" y="35718"/>
                  </a:cubicBezTo>
                  <a:cubicBezTo>
                    <a:pt x="39007" y="35718"/>
                    <a:pt x="39127" y="35806"/>
                    <a:pt x="39216" y="35806"/>
                  </a:cubicBezTo>
                  <a:cubicBezTo>
                    <a:pt x="39251" y="35798"/>
                    <a:pt x="39286" y="35794"/>
                    <a:pt x="39319" y="35794"/>
                  </a:cubicBezTo>
                  <a:cubicBezTo>
                    <a:pt x="39535" y="35794"/>
                    <a:pt x="39699" y="35958"/>
                    <a:pt x="39814" y="36073"/>
                  </a:cubicBezTo>
                  <a:cubicBezTo>
                    <a:pt x="39881" y="36140"/>
                    <a:pt x="39965" y="36174"/>
                    <a:pt x="40049" y="36174"/>
                  </a:cubicBezTo>
                  <a:cubicBezTo>
                    <a:pt x="40134" y="36174"/>
                    <a:pt x="40218" y="36140"/>
                    <a:pt x="40285" y="36073"/>
                  </a:cubicBezTo>
                  <a:cubicBezTo>
                    <a:pt x="40418" y="35940"/>
                    <a:pt x="40482" y="35806"/>
                    <a:pt x="40482" y="35608"/>
                  </a:cubicBezTo>
                  <a:cubicBezTo>
                    <a:pt x="40418" y="35405"/>
                    <a:pt x="40285" y="35272"/>
                    <a:pt x="40082" y="35138"/>
                  </a:cubicBezTo>
                  <a:cubicBezTo>
                    <a:pt x="39617" y="34737"/>
                    <a:pt x="39082" y="34406"/>
                    <a:pt x="38478" y="34203"/>
                  </a:cubicBezTo>
                  <a:cubicBezTo>
                    <a:pt x="38211" y="34139"/>
                    <a:pt x="37880" y="34069"/>
                    <a:pt x="37810" y="33738"/>
                  </a:cubicBezTo>
                  <a:cubicBezTo>
                    <a:pt x="37746" y="33337"/>
                    <a:pt x="37479" y="33337"/>
                    <a:pt x="37142" y="33268"/>
                  </a:cubicBezTo>
                  <a:cubicBezTo>
                    <a:pt x="36544" y="33134"/>
                    <a:pt x="35876" y="32803"/>
                    <a:pt x="35608" y="32268"/>
                  </a:cubicBezTo>
                  <a:cubicBezTo>
                    <a:pt x="35272" y="31531"/>
                    <a:pt x="34807" y="30996"/>
                    <a:pt x="34203" y="30596"/>
                  </a:cubicBezTo>
                  <a:cubicBezTo>
                    <a:pt x="33738" y="30264"/>
                    <a:pt x="34069" y="29794"/>
                    <a:pt x="34069" y="29463"/>
                  </a:cubicBezTo>
                  <a:cubicBezTo>
                    <a:pt x="34005" y="29126"/>
                    <a:pt x="34406" y="29260"/>
                    <a:pt x="34540" y="29126"/>
                  </a:cubicBezTo>
                  <a:cubicBezTo>
                    <a:pt x="34704" y="29031"/>
                    <a:pt x="34844" y="28987"/>
                    <a:pt x="34974" y="28987"/>
                  </a:cubicBezTo>
                  <a:cubicBezTo>
                    <a:pt x="35211" y="28987"/>
                    <a:pt x="35414" y="29134"/>
                    <a:pt x="35673" y="29393"/>
                  </a:cubicBezTo>
                  <a:cubicBezTo>
                    <a:pt x="36207" y="29863"/>
                    <a:pt x="36811" y="30328"/>
                    <a:pt x="37276" y="30932"/>
                  </a:cubicBezTo>
                  <a:cubicBezTo>
                    <a:pt x="37479" y="31264"/>
                    <a:pt x="37880" y="31467"/>
                    <a:pt x="38281" y="31531"/>
                  </a:cubicBezTo>
                  <a:cubicBezTo>
                    <a:pt x="38681" y="31600"/>
                    <a:pt x="38949" y="31798"/>
                    <a:pt x="39216" y="32065"/>
                  </a:cubicBezTo>
                  <a:cubicBezTo>
                    <a:pt x="39349" y="32268"/>
                    <a:pt x="39547" y="32332"/>
                    <a:pt x="39750" y="32466"/>
                  </a:cubicBezTo>
                  <a:cubicBezTo>
                    <a:pt x="40819" y="33070"/>
                    <a:pt x="41353" y="33936"/>
                    <a:pt x="41284" y="35208"/>
                  </a:cubicBezTo>
                  <a:cubicBezTo>
                    <a:pt x="41220" y="35475"/>
                    <a:pt x="41284" y="35742"/>
                    <a:pt x="41551" y="35940"/>
                  </a:cubicBezTo>
                  <a:cubicBezTo>
                    <a:pt x="41685" y="36073"/>
                    <a:pt x="41754" y="36276"/>
                    <a:pt x="41888" y="36474"/>
                  </a:cubicBezTo>
                  <a:cubicBezTo>
                    <a:pt x="42155" y="36944"/>
                    <a:pt x="42353" y="37409"/>
                    <a:pt x="42754" y="37810"/>
                  </a:cubicBezTo>
                  <a:cubicBezTo>
                    <a:pt x="43224" y="38345"/>
                    <a:pt x="43555" y="38949"/>
                    <a:pt x="43689" y="39681"/>
                  </a:cubicBezTo>
                  <a:cubicBezTo>
                    <a:pt x="43758" y="40151"/>
                    <a:pt x="44026" y="40349"/>
                    <a:pt x="44490" y="40349"/>
                  </a:cubicBezTo>
                  <a:cubicBezTo>
                    <a:pt x="44549" y="40330"/>
                    <a:pt x="44608" y="40322"/>
                    <a:pt x="44666" y="40322"/>
                  </a:cubicBezTo>
                  <a:cubicBezTo>
                    <a:pt x="44809" y="40322"/>
                    <a:pt x="44950" y="40369"/>
                    <a:pt x="45094" y="40418"/>
                  </a:cubicBezTo>
                  <a:cubicBezTo>
                    <a:pt x="45195" y="40452"/>
                    <a:pt x="45282" y="40468"/>
                    <a:pt x="45356" y="40468"/>
                  </a:cubicBezTo>
                  <a:cubicBezTo>
                    <a:pt x="45578" y="40468"/>
                    <a:pt x="45677" y="40318"/>
                    <a:pt x="45629" y="40017"/>
                  </a:cubicBezTo>
                  <a:cubicBezTo>
                    <a:pt x="45629" y="39617"/>
                    <a:pt x="45495" y="39146"/>
                    <a:pt x="45362" y="38681"/>
                  </a:cubicBezTo>
                  <a:cubicBezTo>
                    <a:pt x="45565" y="38681"/>
                    <a:pt x="45770" y="38782"/>
                    <a:pt x="45944" y="38782"/>
                  </a:cubicBezTo>
                  <a:cubicBezTo>
                    <a:pt x="46054" y="38782"/>
                    <a:pt x="46151" y="38742"/>
                    <a:pt x="46227" y="38612"/>
                  </a:cubicBezTo>
                  <a:cubicBezTo>
                    <a:pt x="46430" y="38281"/>
                    <a:pt x="46430" y="37880"/>
                    <a:pt x="46163" y="37613"/>
                  </a:cubicBezTo>
                  <a:cubicBezTo>
                    <a:pt x="46094" y="37479"/>
                    <a:pt x="46030" y="37409"/>
                    <a:pt x="45960" y="37276"/>
                  </a:cubicBezTo>
                  <a:cubicBezTo>
                    <a:pt x="45960" y="37212"/>
                    <a:pt x="45826" y="37078"/>
                    <a:pt x="45826" y="37009"/>
                  </a:cubicBezTo>
                  <a:cubicBezTo>
                    <a:pt x="46030" y="36608"/>
                    <a:pt x="45762" y="36276"/>
                    <a:pt x="45559" y="36009"/>
                  </a:cubicBezTo>
                  <a:cubicBezTo>
                    <a:pt x="45495" y="35806"/>
                    <a:pt x="45495" y="35608"/>
                    <a:pt x="45629" y="35539"/>
                  </a:cubicBezTo>
                  <a:cubicBezTo>
                    <a:pt x="46094" y="35539"/>
                    <a:pt x="46361" y="35405"/>
                    <a:pt x="46628" y="35074"/>
                  </a:cubicBezTo>
                  <a:cubicBezTo>
                    <a:pt x="46664" y="35006"/>
                    <a:pt x="46750" y="34989"/>
                    <a:pt x="46845" y="34989"/>
                  </a:cubicBezTo>
                  <a:cubicBezTo>
                    <a:pt x="46935" y="34989"/>
                    <a:pt x="47033" y="35005"/>
                    <a:pt x="47098" y="35005"/>
                  </a:cubicBezTo>
                  <a:cubicBezTo>
                    <a:pt x="47633" y="35138"/>
                    <a:pt x="48231" y="35272"/>
                    <a:pt x="48766" y="35405"/>
                  </a:cubicBezTo>
                  <a:cubicBezTo>
                    <a:pt x="48568" y="35742"/>
                    <a:pt x="48301" y="36073"/>
                    <a:pt x="48499" y="36410"/>
                  </a:cubicBezTo>
                  <a:cubicBezTo>
                    <a:pt x="48766" y="36677"/>
                    <a:pt x="48702" y="37009"/>
                    <a:pt x="48899" y="37276"/>
                  </a:cubicBezTo>
                  <a:cubicBezTo>
                    <a:pt x="49102" y="37543"/>
                    <a:pt x="49236" y="37746"/>
                    <a:pt x="48899" y="38013"/>
                  </a:cubicBezTo>
                  <a:cubicBezTo>
                    <a:pt x="48702" y="38211"/>
                    <a:pt x="48702" y="38548"/>
                    <a:pt x="49033" y="38612"/>
                  </a:cubicBezTo>
                  <a:cubicBezTo>
                    <a:pt x="49567" y="38745"/>
                    <a:pt x="49637" y="39216"/>
                    <a:pt x="49770" y="39617"/>
                  </a:cubicBezTo>
                  <a:cubicBezTo>
                    <a:pt x="49968" y="40215"/>
                    <a:pt x="49968" y="40215"/>
                    <a:pt x="50636" y="40215"/>
                  </a:cubicBezTo>
                  <a:cubicBezTo>
                    <a:pt x="50799" y="40176"/>
                    <a:pt x="50988" y="40111"/>
                    <a:pt x="51155" y="40111"/>
                  </a:cubicBezTo>
                  <a:cubicBezTo>
                    <a:pt x="51262" y="40111"/>
                    <a:pt x="51361" y="40138"/>
                    <a:pt x="51438" y="40215"/>
                  </a:cubicBezTo>
                  <a:cubicBezTo>
                    <a:pt x="51705" y="40552"/>
                    <a:pt x="52042" y="40552"/>
                    <a:pt x="52309" y="40685"/>
                  </a:cubicBezTo>
                  <a:cubicBezTo>
                    <a:pt x="52518" y="40806"/>
                    <a:pt x="52714" y="40872"/>
                    <a:pt x="52891" y="40872"/>
                  </a:cubicBezTo>
                  <a:cubicBezTo>
                    <a:pt x="53107" y="40872"/>
                    <a:pt x="53295" y="40772"/>
                    <a:pt x="53442" y="40552"/>
                  </a:cubicBezTo>
                  <a:cubicBezTo>
                    <a:pt x="53594" y="40285"/>
                    <a:pt x="53768" y="40213"/>
                    <a:pt x="53950" y="40213"/>
                  </a:cubicBezTo>
                  <a:cubicBezTo>
                    <a:pt x="54090" y="40213"/>
                    <a:pt x="54234" y="40255"/>
                    <a:pt x="54377" y="40285"/>
                  </a:cubicBezTo>
                  <a:cubicBezTo>
                    <a:pt x="54714" y="40349"/>
                    <a:pt x="54981" y="40552"/>
                    <a:pt x="55248" y="40750"/>
                  </a:cubicBezTo>
                  <a:cubicBezTo>
                    <a:pt x="55626" y="41061"/>
                    <a:pt x="55933" y="41212"/>
                    <a:pt x="56253" y="41212"/>
                  </a:cubicBezTo>
                  <a:cubicBezTo>
                    <a:pt x="56553" y="41212"/>
                    <a:pt x="56864" y="41078"/>
                    <a:pt x="57252" y="40819"/>
                  </a:cubicBezTo>
                  <a:cubicBezTo>
                    <a:pt x="57470" y="40654"/>
                    <a:pt x="57687" y="40446"/>
                    <a:pt x="57939" y="40446"/>
                  </a:cubicBezTo>
                  <a:cubicBezTo>
                    <a:pt x="57996" y="40446"/>
                    <a:pt x="58056" y="40457"/>
                    <a:pt x="58118" y="40482"/>
                  </a:cubicBezTo>
                  <a:cubicBezTo>
                    <a:pt x="58318" y="40549"/>
                    <a:pt x="58503" y="40583"/>
                    <a:pt x="58695" y="40583"/>
                  </a:cubicBezTo>
                  <a:cubicBezTo>
                    <a:pt x="58888" y="40583"/>
                    <a:pt x="59088" y="40549"/>
                    <a:pt x="59321" y="40482"/>
                  </a:cubicBezTo>
                  <a:lnTo>
                    <a:pt x="59321" y="40482"/>
                  </a:lnTo>
                  <a:cubicBezTo>
                    <a:pt x="59321" y="41220"/>
                    <a:pt x="59123" y="41888"/>
                    <a:pt x="59256" y="42556"/>
                  </a:cubicBezTo>
                  <a:cubicBezTo>
                    <a:pt x="59321" y="42957"/>
                    <a:pt x="59256" y="43288"/>
                    <a:pt x="59123" y="43555"/>
                  </a:cubicBezTo>
                  <a:cubicBezTo>
                    <a:pt x="58786" y="44090"/>
                    <a:pt x="58652" y="44694"/>
                    <a:pt x="58519" y="45362"/>
                  </a:cubicBezTo>
                  <a:cubicBezTo>
                    <a:pt x="58455" y="45762"/>
                    <a:pt x="58321" y="46163"/>
                    <a:pt x="58188" y="46564"/>
                  </a:cubicBezTo>
                  <a:cubicBezTo>
                    <a:pt x="58118" y="46831"/>
                    <a:pt x="57984" y="47163"/>
                    <a:pt x="57653" y="47232"/>
                  </a:cubicBezTo>
                  <a:cubicBezTo>
                    <a:pt x="57319" y="47299"/>
                    <a:pt x="56985" y="47366"/>
                    <a:pt x="56651" y="47366"/>
                  </a:cubicBezTo>
                  <a:cubicBezTo>
                    <a:pt x="56317" y="47366"/>
                    <a:pt x="55983" y="47299"/>
                    <a:pt x="55649" y="47098"/>
                  </a:cubicBezTo>
                  <a:cubicBezTo>
                    <a:pt x="55238" y="46846"/>
                    <a:pt x="54828" y="46713"/>
                    <a:pt x="54425" y="46713"/>
                  </a:cubicBezTo>
                  <a:cubicBezTo>
                    <a:pt x="53975" y="46713"/>
                    <a:pt x="53534" y="46879"/>
                    <a:pt x="53111" y="47232"/>
                  </a:cubicBezTo>
                  <a:cubicBezTo>
                    <a:pt x="53041" y="47232"/>
                    <a:pt x="52977" y="47296"/>
                    <a:pt x="52908" y="47366"/>
                  </a:cubicBezTo>
                  <a:cubicBezTo>
                    <a:pt x="52761" y="47474"/>
                    <a:pt x="52595" y="47523"/>
                    <a:pt x="52419" y="47523"/>
                  </a:cubicBezTo>
                  <a:cubicBezTo>
                    <a:pt x="52275" y="47523"/>
                    <a:pt x="52124" y="47490"/>
                    <a:pt x="51972" y="47430"/>
                  </a:cubicBezTo>
                  <a:cubicBezTo>
                    <a:pt x="51507" y="47163"/>
                    <a:pt x="50973" y="47098"/>
                    <a:pt x="50503" y="46965"/>
                  </a:cubicBezTo>
                  <a:cubicBezTo>
                    <a:pt x="49637" y="46831"/>
                    <a:pt x="48766" y="46762"/>
                    <a:pt x="48034" y="46430"/>
                  </a:cubicBezTo>
                  <a:cubicBezTo>
                    <a:pt x="47232" y="46030"/>
                    <a:pt x="46297" y="46030"/>
                    <a:pt x="45629" y="45292"/>
                  </a:cubicBezTo>
                  <a:cubicBezTo>
                    <a:pt x="45559" y="45292"/>
                    <a:pt x="45495" y="45292"/>
                    <a:pt x="45495" y="45228"/>
                  </a:cubicBezTo>
                  <a:cubicBezTo>
                    <a:pt x="45156" y="45057"/>
                    <a:pt x="44834" y="44993"/>
                    <a:pt x="44520" y="44993"/>
                  </a:cubicBezTo>
                  <a:cubicBezTo>
                    <a:pt x="43969" y="44993"/>
                    <a:pt x="43442" y="45191"/>
                    <a:pt x="42887" y="45362"/>
                  </a:cubicBezTo>
                  <a:cubicBezTo>
                    <a:pt x="42486" y="45495"/>
                    <a:pt x="42289" y="45960"/>
                    <a:pt x="42021" y="46361"/>
                  </a:cubicBezTo>
                  <a:cubicBezTo>
                    <a:pt x="41818" y="46628"/>
                    <a:pt x="42086" y="46831"/>
                    <a:pt x="42155" y="47098"/>
                  </a:cubicBezTo>
                  <a:cubicBezTo>
                    <a:pt x="42289" y="47697"/>
                    <a:pt x="42155" y="47900"/>
                    <a:pt x="41621" y="48098"/>
                  </a:cubicBezTo>
                  <a:cubicBezTo>
                    <a:pt x="41509" y="48135"/>
                    <a:pt x="41407" y="48152"/>
                    <a:pt x="41313" y="48152"/>
                  </a:cubicBezTo>
                  <a:cubicBezTo>
                    <a:pt x="41070" y="48152"/>
                    <a:pt x="40878" y="48042"/>
                    <a:pt x="40685" y="47900"/>
                  </a:cubicBezTo>
                  <a:cubicBezTo>
                    <a:pt x="40017" y="47296"/>
                    <a:pt x="39216" y="46965"/>
                    <a:pt x="38281" y="46965"/>
                  </a:cubicBezTo>
                  <a:cubicBezTo>
                    <a:pt x="37880" y="46965"/>
                    <a:pt x="37543" y="46762"/>
                    <a:pt x="37479" y="46297"/>
                  </a:cubicBezTo>
                  <a:cubicBezTo>
                    <a:pt x="37345" y="45629"/>
                    <a:pt x="36811" y="45362"/>
                    <a:pt x="36207" y="45158"/>
                  </a:cubicBezTo>
                  <a:cubicBezTo>
                    <a:pt x="35913" y="45060"/>
                    <a:pt x="35619" y="45000"/>
                    <a:pt x="35352" y="45000"/>
                  </a:cubicBezTo>
                  <a:cubicBezTo>
                    <a:pt x="35255" y="45000"/>
                    <a:pt x="35162" y="45008"/>
                    <a:pt x="35074" y="45025"/>
                  </a:cubicBezTo>
                  <a:cubicBezTo>
                    <a:pt x="34890" y="45062"/>
                    <a:pt x="34716" y="45079"/>
                    <a:pt x="34548" y="45079"/>
                  </a:cubicBezTo>
                  <a:cubicBezTo>
                    <a:pt x="33801" y="45079"/>
                    <a:pt x="33202" y="44741"/>
                    <a:pt x="32600" y="44357"/>
                  </a:cubicBezTo>
                  <a:cubicBezTo>
                    <a:pt x="31664" y="43689"/>
                    <a:pt x="31664" y="43689"/>
                    <a:pt x="32268" y="42689"/>
                  </a:cubicBezTo>
                  <a:cubicBezTo>
                    <a:pt x="32466" y="42289"/>
                    <a:pt x="32733" y="41888"/>
                    <a:pt x="32466" y="41418"/>
                  </a:cubicBezTo>
                  <a:cubicBezTo>
                    <a:pt x="32199" y="41086"/>
                    <a:pt x="32135" y="40819"/>
                    <a:pt x="32466" y="40552"/>
                  </a:cubicBezTo>
                  <a:cubicBezTo>
                    <a:pt x="32669" y="40349"/>
                    <a:pt x="32600" y="40082"/>
                    <a:pt x="32536" y="39814"/>
                  </a:cubicBezTo>
                  <a:cubicBezTo>
                    <a:pt x="32497" y="39667"/>
                    <a:pt x="32399" y="39622"/>
                    <a:pt x="32274" y="39622"/>
                  </a:cubicBezTo>
                  <a:cubicBezTo>
                    <a:pt x="32172" y="39622"/>
                    <a:pt x="32052" y="39652"/>
                    <a:pt x="31932" y="39681"/>
                  </a:cubicBezTo>
                  <a:cubicBezTo>
                    <a:pt x="31798" y="39681"/>
                    <a:pt x="31664" y="39681"/>
                    <a:pt x="31600" y="39547"/>
                  </a:cubicBezTo>
                  <a:cubicBezTo>
                    <a:pt x="31450" y="39360"/>
                    <a:pt x="31256" y="39279"/>
                    <a:pt x="31056" y="39279"/>
                  </a:cubicBezTo>
                  <a:cubicBezTo>
                    <a:pt x="30901" y="39279"/>
                    <a:pt x="30742" y="39327"/>
                    <a:pt x="30596" y="39413"/>
                  </a:cubicBezTo>
                  <a:cubicBezTo>
                    <a:pt x="30227" y="39615"/>
                    <a:pt x="29857" y="39665"/>
                    <a:pt x="29487" y="39665"/>
                  </a:cubicBezTo>
                  <a:cubicBezTo>
                    <a:pt x="29122" y="39665"/>
                    <a:pt x="28757" y="39617"/>
                    <a:pt x="28394" y="39617"/>
                  </a:cubicBezTo>
                  <a:cubicBezTo>
                    <a:pt x="28267" y="39600"/>
                    <a:pt x="28147" y="39591"/>
                    <a:pt x="28032" y="39591"/>
                  </a:cubicBezTo>
                  <a:cubicBezTo>
                    <a:pt x="27665" y="39591"/>
                    <a:pt x="27347" y="39680"/>
                    <a:pt x="26988" y="39884"/>
                  </a:cubicBezTo>
                  <a:cubicBezTo>
                    <a:pt x="26855" y="39951"/>
                    <a:pt x="26738" y="39984"/>
                    <a:pt x="26614" y="39984"/>
                  </a:cubicBezTo>
                  <a:cubicBezTo>
                    <a:pt x="26489" y="39984"/>
                    <a:pt x="26355" y="39951"/>
                    <a:pt x="26187" y="39884"/>
                  </a:cubicBezTo>
                  <a:cubicBezTo>
                    <a:pt x="25964" y="39736"/>
                    <a:pt x="25701" y="39689"/>
                    <a:pt x="25431" y="39689"/>
                  </a:cubicBezTo>
                  <a:cubicBezTo>
                    <a:pt x="25215" y="39689"/>
                    <a:pt x="24994" y="39719"/>
                    <a:pt x="24787" y="39750"/>
                  </a:cubicBezTo>
                  <a:cubicBezTo>
                    <a:pt x="23782" y="40017"/>
                    <a:pt x="22847" y="40215"/>
                    <a:pt x="21911" y="40215"/>
                  </a:cubicBezTo>
                  <a:cubicBezTo>
                    <a:pt x="21840" y="40198"/>
                    <a:pt x="21769" y="40190"/>
                    <a:pt x="21699" y="40190"/>
                  </a:cubicBezTo>
                  <a:cubicBezTo>
                    <a:pt x="21507" y="40190"/>
                    <a:pt x="21324" y="40251"/>
                    <a:pt x="21179" y="40349"/>
                  </a:cubicBezTo>
                  <a:cubicBezTo>
                    <a:pt x="20442" y="40819"/>
                    <a:pt x="19774" y="41284"/>
                    <a:pt x="19042" y="41685"/>
                  </a:cubicBezTo>
                  <a:cubicBezTo>
                    <a:pt x="18972" y="41685"/>
                    <a:pt x="18972" y="41754"/>
                    <a:pt x="18908" y="41818"/>
                  </a:cubicBezTo>
                  <a:cubicBezTo>
                    <a:pt x="18712" y="42014"/>
                    <a:pt x="18374" y="42138"/>
                    <a:pt x="18101" y="42138"/>
                  </a:cubicBezTo>
                  <a:cubicBezTo>
                    <a:pt x="18001" y="42138"/>
                    <a:pt x="17911" y="42121"/>
                    <a:pt x="17839" y="42086"/>
                  </a:cubicBezTo>
                  <a:cubicBezTo>
                    <a:pt x="17598" y="41965"/>
                    <a:pt x="17356" y="41926"/>
                    <a:pt x="17115" y="41926"/>
                  </a:cubicBezTo>
                  <a:cubicBezTo>
                    <a:pt x="16822" y="41926"/>
                    <a:pt x="16529" y="41983"/>
                    <a:pt x="16236" y="42021"/>
                  </a:cubicBezTo>
                  <a:cubicBezTo>
                    <a:pt x="16116" y="42034"/>
                    <a:pt x="16005" y="42042"/>
                    <a:pt x="15900" y="42042"/>
                  </a:cubicBezTo>
                  <a:cubicBezTo>
                    <a:pt x="15476" y="42042"/>
                    <a:pt x="15166" y="41916"/>
                    <a:pt x="14900" y="41487"/>
                  </a:cubicBezTo>
                  <a:cubicBezTo>
                    <a:pt x="14743" y="41269"/>
                    <a:pt x="14588" y="41167"/>
                    <a:pt x="14433" y="41167"/>
                  </a:cubicBezTo>
                  <a:cubicBezTo>
                    <a:pt x="14254" y="41167"/>
                    <a:pt x="14075" y="41302"/>
                    <a:pt x="13895" y="41551"/>
                  </a:cubicBezTo>
                  <a:cubicBezTo>
                    <a:pt x="13564" y="42086"/>
                    <a:pt x="13227" y="42689"/>
                    <a:pt x="12960" y="43224"/>
                  </a:cubicBezTo>
                  <a:cubicBezTo>
                    <a:pt x="12826" y="43422"/>
                    <a:pt x="12826" y="43625"/>
                    <a:pt x="12559" y="43758"/>
                  </a:cubicBezTo>
                  <a:cubicBezTo>
                    <a:pt x="11891" y="44026"/>
                    <a:pt x="11357" y="44560"/>
                    <a:pt x="10758" y="45025"/>
                  </a:cubicBezTo>
                  <a:cubicBezTo>
                    <a:pt x="9887" y="45629"/>
                    <a:pt x="9689" y="46564"/>
                    <a:pt x="9288" y="47430"/>
                  </a:cubicBezTo>
                  <a:cubicBezTo>
                    <a:pt x="9219" y="47633"/>
                    <a:pt x="9353" y="47831"/>
                    <a:pt x="9353" y="48034"/>
                  </a:cubicBezTo>
                  <a:cubicBezTo>
                    <a:pt x="9353" y="48231"/>
                    <a:pt x="9422" y="48499"/>
                    <a:pt x="9288" y="48702"/>
                  </a:cubicBezTo>
                  <a:cubicBezTo>
                    <a:pt x="8620" y="49968"/>
                    <a:pt x="7685" y="50903"/>
                    <a:pt x="6280" y="51240"/>
                  </a:cubicBezTo>
                  <a:cubicBezTo>
                    <a:pt x="5612" y="51374"/>
                    <a:pt x="5344" y="51641"/>
                    <a:pt x="5344" y="52309"/>
                  </a:cubicBezTo>
                  <a:cubicBezTo>
                    <a:pt x="5344" y="52843"/>
                    <a:pt x="5077" y="53111"/>
                    <a:pt x="4612" y="53244"/>
                  </a:cubicBezTo>
                  <a:cubicBezTo>
                    <a:pt x="3677" y="53645"/>
                    <a:pt x="3340" y="54313"/>
                    <a:pt x="3474" y="55248"/>
                  </a:cubicBezTo>
                  <a:cubicBezTo>
                    <a:pt x="3543" y="55783"/>
                    <a:pt x="3340" y="56050"/>
                    <a:pt x="2940" y="56317"/>
                  </a:cubicBezTo>
                  <a:cubicBezTo>
                    <a:pt x="2272" y="56648"/>
                    <a:pt x="1807" y="57252"/>
                    <a:pt x="1604" y="57984"/>
                  </a:cubicBezTo>
                  <a:cubicBezTo>
                    <a:pt x="1539" y="58252"/>
                    <a:pt x="1470" y="58455"/>
                    <a:pt x="1336" y="58588"/>
                  </a:cubicBezTo>
                  <a:cubicBezTo>
                    <a:pt x="738" y="59187"/>
                    <a:pt x="802" y="59989"/>
                    <a:pt x="738" y="60726"/>
                  </a:cubicBezTo>
                  <a:cubicBezTo>
                    <a:pt x="668" y="60790"/>
                    <a:pt x="738" y="60993"/>
                    <a:pt x="802" y="60993"/>
                  </a:cubicBezTo>
                  <a:cubicBezTo>
                    <a:pt x="838" y="60989"/>
                    <a:pt x="872" y="60987"/>
                    <a:pt x="904" y="60987"/>
                  </a:cubicBezTo>
                  <a:cubicBezTo>
                    <a:pt x="1406" y="60987"/>
                    <a:pt x="1406" y="61474"/>
                    <a:pt x="1406" y="61725"/>
                  </a:cubicBezTo>
                  <a:cubicBezTo>
                    <a:pt x="1406" y="62527"/>
                    <a:pt x="1336" y="63329"/>
                    <a:pt x="1673" y="64066"/>
                  </a:cubicBezTo>
                  <a:cubicBezTo>
                    <a:pt x="1470" y="65600"/>
                    <a:pt x="1139" y="67139"/>
                    <a:pt x="134" y="68475"/>
                  </a:cubicBezTo>
                  <a:cubicBezTo>
                    <a:pt x="0" y="68673"/>
                    <a:pt x="70" y="68806"/>
                    <a:pt x="203" y="69009"/>
                  </a:cubicBezTo>
                  <a:cubicBezTo>
                    <a:pt x="471" y="69207"/>
                    <a:pt x="668" y="69474"/>
                    <a:pt x="738" y="69742"/>
                  </a:cubicBezTo>
                  <a:cubicBezTo>
                    <a:pt x="871" y="69945"/>
                    <a:pt x="936" y="70212"/>
                    <a:pt x="802" y="70410"/>
                  </a:cubicBezTo>
                  <a:cubicBezTo>
                    <a:pt x="268" y="71078"/>
                    <a:pt x="668" y="71682"/>
                    <a:pt x="1005" y="72280"/>
                  </a:cubicBezTo>
                  <a:cubicBezTo>
                    <a:pt x="1272" y="72681"/>
                    <a:pt x="1673" y="72815"/>
                    <a:pt x="2004" y="73082"/>
                  </a:cubicBezTo>
                  <a:cubicBezTo>
                    <a:pt x="2806" y="73750"/>
                    <a:pt x="3340" y="74551"/>
                    <a:pt x="4008" y="75289"/>
                  </a:cubicBezTo>
                  <a:cubicBezTo>
                    <a:pt x="4345" y="75620"/>
                    <a:pt x="4612" y="76224"/>
                    <a:pt x="4676" y="76759"/>
                  </a:cubicBezTo>
                  <a:cubicBezTo>
                    <a:pt x="4810" y="77427"/>
                    <a:pt x="5077" y="78159"/>
                    <a:pt x="5879" y="78362"/>
                  </a:cubicBezTo>
                  <a:cubicBezTo>
                    <a:pt x="6413" y="78495"/>
                    <a:pt x="6814" y="78827"/>
                    <a:pt x="6948" y="79361"/>
                  </a:cubicBezTo>
                  <a:cubicBezTo>
                    <a:pt x="7081" y="79628"/>
                    <a:pt x="7215" y="79831"/>
                    <a:pt x="7552" y="79896"/>
                  </a:cubicBezTo>
                  <a:cubicBezTo>
                    <a:pt x="8086" y="80099"/>
                    <a:pt x="8487" y="80564"/>
                    <a:pt x="8888" y="80964"/>
                  </a:cubicBezTo>
                  <a:cubicBezTo>
                    <a:pt x="9288" y="81365"/>
                    <a:pt x="9753" y="81632"/>
                    <a:pt x="10224" y="81969"/>
                  </a:cubicBezTo>
                  <a:cubicBezTo>
                    <a:pt x="10518" y="82190"/>
                    <a:pt x="10812" y="82289"/>
                    <a:pt x="11106" y="82289"/>
                  </a:cubicBezTo>
                  <a:cubicBezTo>
                    <a:pt x="11347" y="82289"/>
                    <a:pt x="11587" y="82223"/>
                    <a:pt x="11827" y="82103"/>
                  </a:cubicBezTo>
                  <a:cubicBezTo>
                    <a:pt x="12292" y="81900"/>
                    <a:pt x="12762" y="81702"/>
                    <a:pt x="13227" y="81568"/>
                  </a:cubicBezTo>
                  <a:cubicBezTo>
                    <a:pt x="13734" y="81467"/>
                    <a:pt x="14242" y="81211"/>
                    <a:pt x="14749" y="81211"/>
                  </a:cubicBezTo>
                  <a:cubicBezTo>
                    <a:pt x="14910" y="81211"/>
                    <a:pt x="15071" y="81237"/>
                    <a:pt x="15231" y="81301"/>
                  </a:cubicBezTo>
                  <a:cubicBezTo>
                    <a:pt x="15899" y="81499"/>
                    <a:pt x="16701" y="81301"/>
                    <a:pt x="17305" y="81766"/>
                  </a:cubicBezTo>
                  <a:cubicBezTo>
                    <a:pt x="17357" y="81820"/>
                    <a:pt x="17415" y="81841"/>
                    <a:pt x="17476" y="81841"/>
                  </a:cubicBezTo>
                  <a:cubicBezTo>
                    <a:pt x="17645" y="81841"/>
                    <a:pt x="17841" y="81683"/>
                    <a:pt x="18037" y="81632"/>
                  </a:cubicBezTo>
                  <a:cubicBezTo>
                    <a:pt x="19042" y="81301"/>
                    <a:pt x="19907" y="80564"/>
                    <a:pt x="20976" y="80430"/>
                  </a:cubicBezTo>
                  <a:cubicBezTo>
                    <a:pt x="21714" y="79762"/>
                    <a:pt x="22649" y="79831"/>
                    <a:pt x="23515" y="79762"/>
                  </a:cubicBezTo>
                  <a:cubicBezTo>
                    <a:pt x="23654" y="79749"/>
                    <a:pt x="23786" y="79742"/>
                    <a:pt x="23913" y="79742"/>
                  </a:cubicBezTo>
                  <a:cubicBezTo>
                    <a:pt x="25062" y="79742"/>
                    <a:pt x="25692" y="80295"/>
                    <a:pt x="26053" y="81499"/>
                  </a:cubicBezTo>
                  <a:cubicBezTo>
                    <a:pt x="26236" y="82162"/>
                    <a:pt x="26630" y="82445"/>
                    <a:pt x="27193" y="82445"/>
                  </a:cubicBezTo>
                  <a:cubicBezTo>
                    <a:pt x="27256" y="82445"/>
                    <a:pt x="27322" y="82441"/>
                    <a:pt x="27389" y="82434"/>
                  </a:cubicBezTo>
                  <a:cubicBezTo>
                    <a:pt x="27924" y="82300"/>
                    <a:pt x="28394" y="82370"/>
                    <a:pt x="28928" y="82236"/>
                  </a:cubicBezTo>
                  <a:cubicBezTo>
                    <a:pt x="29099" y="82211"/>
                    <a:pt x="29279" y="82177"/>
                    <a:pt x="29448" y="82177"/>
                  </a:cubicBezTo>
                  <a:cubicBezTo>
                    <a:pt x="29741" y="82177"/>
                    <a:pt x="30002" y="82278"/>
                    <a:pt x="30131" y="82701"/>
                  </a:cubicBezTo>
                  <a:cubicBezTo>
                    <a:pt x="30131" y="82771"/>
                    <a:pt x="30328" y="82835"/>
                    <a:pt x="30398" y="82835"/>
                  </a:cubicBezTo>
                  <a:cubicBezTo>
                    <a:pt x="30432" y="82828"/>
                    <a:pt x="30463" y="82825"/>
                    <a:pt x="30490" y="82825"/>
                  </a:cubicBezTo>
                  <a:cubicBezTo>
                    <a:pt x="30731" y="82825"/>
                    <a:pt x="30743" y="83058"/>
                    <a:pt x="30863" y="83236"/>
                  </a:cubicBezTo>
                  <a:cubicBezTo>
                    <a:pt x="31130" y="83904"/>
                    <a:pt x="31130" y="84572"/>
                    <a:pt x="30863" y="85240"/>
                  </a:cubicBezTo>
                  <a:cubicBezTo>
                    <a:pt x="30665" y="85710"/>
                    <a:pt x="30462" y="86244"/>
                    <a:pt x="30665" y="86709"/>
                  </a:cubicBezTo>
                  <a:cubicBezTo>
                    <a:pt x="30863" y="87313"/>
                    <a:pt x="30665" y="87981"/>
                    <a:pt x="30398" y="88382"/>
                  </a:cubicBezTo>
                  <a:cubicBezTo>
                    <a:pt x="29928" y="88981"/>
                    <a:pt x="30131" y="89451"/>
                    <a:pt x="30398" y="89985"/>
                  </a:cubicBezTo>
                  <a:cubicBezTo>
                    <a:pt x="30532" y="90386"/>
                    <a:pt x="30799" y="90717"/>
                    <a:pt x="31066" y="91118"/>
                  </a:cubicBezTo>
                  <a:cubicBezTo>
                    <a:pt x="31798" y="91989"/>
                    <a:pt x="32536" y="92925"/>
                    <a:pt x="33268" y="93860"/>
                  </a:cubicBezTo>
                  <a:cubicBezTo>
                    <a:pt x="33471" y="94127"/>
                    <a:pt x="33738" y="94458"/>
                    <a:pt x="33669" y="94795"/>
                  </a:cubicBezTo>
                  <a:cubicBezTo>
                    <a:pt x="33604" y="95527"/>
                    <a:pt x="33872" y="96131"/>
                    <a:pt x="34272" y="96666"/>
                  </a:cubicBezTo>
                  <a:cubicBezTo>
                    <a:pt x="34737" y="97264"/>
                    <a:pt x="34807" y="98066"/>
                    <a:pt x="35074" y="98734"/>
                  </a:cubicBezTo>
                  <a:cubicBezTo>
                    <a:pt x="35138" y="98867"/>
                    <a:pt x="35138" y="99070"/>
                    <a:pt x="35005" y="99204"/>
                  </a:cubicBezTo>
                  <a:cubicBezTo>
                    <a:pt x="34737" y="99669"/>
                    <a:pt x="34807" y="100139"/>
                    <a:pt x="35074" y="100604"/>
                  </a:cubicBezTo>
                  <a:lnTo>
                    <a:pt x="35475" y="101609"/>
                  </a:lnTo>
                  <a:cubicBezTo>
                    <a:pt x="35806" y="102608"/>
                    <a:pt x="35742" y="103543"/>
                    <a:pt x="34940" y="104345"/>
                  </a:cubicBezTo>
                  <a:cubicBezTo>
                    <a:pt x="34470" y="104746"/>
                    <a:pt x="34139" y="105280"/>
                    <a:pt x="34069" y="105948"/>
                  </a:cubicBezTo>
                  <a:cubicBezTo>
                    <a:pt x="34005" y="106750"/>
                    <a:pt x="33738" y="107487"/>
                    <a:pt x="33471" y="108220"/>
                  </a:cubicBezTo>
                  <a:cubicBezTo>
                    <a:pt x="33134" y="109155"/>
                    <a:pt x="33204" y="110160"/>
                    <a:pt x="33134" y="111095"/>
                  </a:cubicBezTo>
                  <a:cubicBezTo>
                    <a:pt x="33134" y="111362"/>
                    <a:pt x="33268" y="111560"/>
                    <a:pt x="33401" y="111763"/>
                  </a:cubicBezTo>
                  <a:cubicBezTo>
                    <a:pt x="33669" y="112164"/>
                    <a:pt x="33936" y="112495"/>
                    <a:pt x="34069" y="112965"/>
                  </a:cubicBezTo>
                  <a:cubicBezTo>
                    <a:pt x="34604" y="114365"/>
                    <a:pt x="35208" y="115701"/>
                    <a:pt x="36207" y="116840"/>
                  </a:cubicBezTo>
                  <a:cubicBezTo>
                    <a:pt x="36341" y="117037"/>
                    <a:pt x="36410" y="117171"/>
                    <a:pt x="36410" y="117374"/>
                  </a:cubicBezTo>
                  <a:cubicBezTo>
                    <a:pt x="36207" y="118443"/>
                    <a:pt x="36073" y="119442"/>
                    <a:pt x="36544" y="120511"/>
                  </a:cubicBezTo>
                  <a:cubicBezTo>
                    <a:pt x="36608" y="120581"/>
                    <a:pt x="36608" y="120778"/>
                    <a:pt x="36608" y="120912"/>
                  </a:cubicBezTo>
                  <a:cubicBezTo>
                    <a:pt x="36544" y="121516"/>
                    <a:pt x="36677" y="122050"/>
                    <a:pt x="36811" y="122649"/>
                  </a:cubicBezTo>
                  <a:cubicBezTo>
                    <a:pt x="37078" y="123584"/>
                    <a:pt x="37409" y="124519"/>
                    <a:pt x="38211" y="125123"/>
                  </a:cubicBezTo>
                  <a:cubicBezTo>
                    <a:pt x="38745" y="125455"/>
                    <a:pt x="39013" y="125925"/>
                    <a:pt x="39082" y="126459"/>
                  </a:cubicBezTo>
                  <a:cubicBezTo>
                    <a:pt x="39280" y="127459"/>
                    <a:pt x="39547" y="128394"/>
                    <a:pt x="40151" y="129195"/>
                  </a:cubicBezTo>
                  <a:cubicBezTo>
                    <a:pt x="40482" y="129596"/>
                    <a:pt x="40418" y="129997"/>
                    <a:pt x="40017" y="130334"/>
                  </a:cubicBezTo>
                  <a:cubicBezTo>
                    <a:pt x="39750" y="130601"/>
                    <a:pt x="39814" y="130868"/>
                    <a:pt x="39948" y="131135"/>
                  </a:cubicBezTo>
                  <a:cubicBezTo>
                    <a:pt x="40215" y="131467"/>
                    <a:pt x="40552" y="131734"/>
                    <a:pt x="40349" y="132204"/>
                  </a:cubicBezTo>
                  <a:cubicBezTo>
                    <a:pt x="40349" y="132338"/>
                    <a:pt x="40418" y="132471"/>
                    <a:pt x="40552" y="132536"/>
                  </a:cubicBezTo>
                  <a:cubicBezTo>
                    <a:pt x="46495" y="129997"/>
                    <a:pt x="52042" y="126657"/>
                    <a:pt x="57049" y="122649"/>
                  </a:cubicBezTo>
                  <a:cubicBezTo>
                    <a:pt x="57049" y="122382"/>
                    <a:pt x="57049" y="122114"/>
                    <a:pt x="56916" y="121783"/>
                  </a:cubicBezTo>
                  <a:cubicBezTo>
                    <a:pt x="56782" y="121446"/>
                    <a:pt x="57049" y="121046"/>
                    <a:pt x="57520" y="120981"/>
                  </a:cubicBezTo>
                  <a:cubicBezTo>
                    <a:pt x="57653" y="120912"/>
                    <a:pt x="57851" y="120912"/>
                    <a:pt x="58054" y="120848"/>
                  </a:cubicBezTo>
                  <a:cubicBezTo>
                    <a:pt x="58722" y="120714"/>
                    <a:pt x="59321" y="120447"/>
                    <a:pt x="59588" y="119843"/>
                  </a:cubicBezTo>
                  <a:cubicBezTo>
                    <a:pt x="60192" y="118641"/>
                    <a:pt x="60459" y="117374"/>
                    <a:pt x="59924" y="116038"/>
                  </a:cubicBezTo>
                  <a:cubicBezTo>
                    <a:pt x="59721" y="115568"/>
                    <a:pt x="59588" y="115033"/>
                    <a:pt x="59524" y="114499"/>
                  </a:cubicBezTo>
                  <a:cubicBezTo>
                    <a:pt x="59454" y="114232"/>
                    <a:pt x="59524" y="114098"/>
                    <a:pt x="59657" y="113900"/>
                  </a:cubicBezTo>
                  <a:cubicBezTo>
                    <a:pt x="60389" y="112965"/>
                    <a:pt x="61528" y="112361"/>
                    <a:pt x="62126" y="111292"/>
                  </a:cubicBezTo>
                  <a:cubicBezTo>
                    <a:pt x="62260" y="111159"/>
                    <a:pt x="62463" y="111159"/>
                    <a:pt x="62661" y="111095"/>
                  </a:cubicBezTo>
                  <a:cubicBezTo>
                    <a:pt x="63799" y="110560"/>
                    <a:pt x="64798" y="109956"/>
                    <a:pt x="65536" y="109021"/>
                  </a:cubicBezTo>
                  <a:cubicBezTo>
                    <a:pt x="66070" y="108353"/>
                    <a:pt x="66535" y="107552"/>
                    <a:pt x="66471" y="106750"/>
                  </a:cubicBezTo>
                  <a:cubicBezTo>
                    <a:pt x="66402" y="105884"/>
                    <a:pt x="66471" y="105013"/>
                    <a:pt x="66268" y="104147"/>
                  </a:cubicBezTo>
                  <a:cubicBezTo>
                    <a:pt x="66134" y="103613"/>
                    <a:pt x="66070" y="102945"/>
                    <a:pt x="66268" y="102410"/>
                  </a:cubicBezTo>
                  <a:cubicBezTo>
                    <a:pt x="66471" y="101673"/>
                    <a:pt x="66204" y="101139"/>
                    <a:pt x="65734" y="100738"/>
                  </a:cubicBezTo>
                  <a:cubicBezTo>
                    <a:pt x="65135" y="100139"/>
                    <a:pt x="65065" y="99471"/>
                    <a:pt x="65199" y="98670"/>
                  </a:cubicBezTo>
                  <a:cubicBezTo>
                    <a:pt x="65199" y="98467"/>
                    <a:pt x="65199" y="98269"/>
                    <a:pt x="65135" y="98135"/>
                  </a:cubicBezTo>
                  <a:cubicBezTo>
                    <a:pt x="65065" y="97734"/>
                    <a:pt x="65001" y="97467"/>
                    <a:pt x="65269" y="97130"/>
                  </a:cubicBezTo>
                  <a:cubicBezTo>
                    <a:pt x="65466" y="96863"/>
                    <a:pt x="65466" y="96596"/>
                    <a:pt x="65199" y="96398"/>
                  </a:cubicBezTo>
                  <a:cubicBezTo>
                    <a:pt x="64868" y="96131"/>
                    <a:pt x="64601" y="95864"/>
                    <a:pt x="64665" y="95463"/>
                  </a:cubicBezTo>
                  <a:cubicBezTo>
                    <a:pt x="64665" y="94993"/>
                    <a:pt x="64734" y="94661"/>
                    <a:pt x="65001" y="94325"/>
                  </a:cubicBezTo>
                  <a:cubicBezTo>
                    <a:pt x="65466" y="93726"/>
                    <a:pt x="65803" y="92989"/>
                    <a:pt x="66070" y="92257"/>
                  </a:cubicBezTo>
                  <a:cubicBezTo>
                    <a:pt x="66337" y="91385"/>
                    <a:pt x="66872" y="90717"/>
                    <a:pt x="67738" y="90317"/>
                  </a:cubicBezTo>
                  <a:cubicBezTo>
                    <a:pt x="67871" y="90253"/>
                    <a:pt x="67941" y="90119"/>
                    <a:pt x="68074" y="89916"/>
                  </a:cubicBezTo>
                  <a:cubicBezTo>
                    <a:pt x="68539" y="88713"/>
                    <a:pt x="69474" y="87778"/>
                    <a:pt x="70276" y="86779"/>
                  </a:cubicBezTo>
                  <a:cubicBezTo>
                    <a:pt x="70880" y="86175"/>
                    <a:pt x="71548" y="85774"/>
                    <a:pt x="72280" y="85309"/>
                  </a:cubicBezTo>
                  <a:cubicBezTo>
                    <a:pt x="73686" y="84438"/>
                    <a:pt x="74685" y="83172"/>
                    <a:pt x="75422" y="81702"/>
                  </a:cubicBezTo>
                  <a:cubicBezTo>
                    <a:pt x="76422" y="79831"/>
                    <a:pt x="77159" y="77758"/>
                    <a:pt x="78228" y="75887"/>
                  </a:cubicBezTo>
                  <a:cubicBezTo>
                    <a:pt x="78228" y="75754"/>
                    <a:pt x="78228" y="75556"/>
                    <a:pt x="78292" y="75422"/>
                  </a:cubicBezTo>
                  <a:cubicBezTo>
                    <a:pt x="78559" y="74551"/>
                    <a:pt x="78292" y="73616"/>
                    <a:pt x="78495" y="72750"/>
                  </a:cubicBezTo>
                  <a:cubicBezTo>
                    <a:pt x="78559" y="72483"/>
                    <a:pt x="78426" y="72350"/>
                    <a:pt x="78228" y="72280"/>
                  </a:cubicBezTo>
                  <a:cubicBezTo>
                    <a:pt x="78101" y="72240"/>
                    <a:pt x="77977" y="72146"/>
                    <a:pt x="77851" y="72146"/>
                  </a:cubicBezTo>
                  <a:cubicBezTo>
                    <a:pt x="77776" y="72146"/>
                    <a:pt x="77700" y="72180"/>
                    <a:pt x="77624" y="72280"/>
                  </a:cubicBezTo>
                  <a:cubicBezTo>
                    <a:pt x="77223" y="72681"/>
                    <a:pt x="76689" y="72815"/>
                    <a:pt x="76224" y="72948"/>
                  </a:cubicBezTo>
                  <a:cubicBezTo>
                    <a:pt x="75826" y="73048"/>
                    <a:pt x="75388" y="73222"/>
                    <a:pt x="74944" y="73222"/>
                  </a:cubicBezTo>
                  <a:cubicBezTo>
                    <a:pt x="74792" y="73222"/>
                    <a:pt x="74639" y="73201"/>
                    <a:pt x="74487" y="73151"/>
                  </a:cubicBezTo>
                  <a:cubicBezTo>
                    <a:pt x="74427" y="73121"/>
                    <a:pt x="74362" y="73108"/>
                    <a:pt x="74298" y="73108"/>
                  </a:cubicBezTo>
                  <a:cubicBezTo>
                    <a:pt x="74078" y="73108"/>
                    <a:pt x="73853" y="73261"/>
                    <a:pt x="73750" y="73418"/>
                  </a:cubicBezTo>
                  <a:cubicBezTo>
                    <a:pt x="73576" y="73721"/>
                    <a:pt x="73345" y="73827"/>
                    <a:pt x="73095" y="73827"/>
                  </a:cubicBezTo>
                  <a:cubicBezTo>
                    <a:pt x="72961" y="73827"/>
                    <a:pt x="72821" y="73796"/>
                    <a:pt x="72681" y="73750"/>
                  </a:cubicBezTo>
                  <a:cubicBezTo>
                    <a:pt x="72540" y="73703"/>
                    <a:pt x="72415" y="73681"/>
                    <a:pt x="72299" y="73681"/>
                  </a:cubicBezTo>
                  <a:cubicBezTo>
                    <a:pt x="72084" y="73681"/>
                    <a:pt x="71896" y="73755"/>
                    <a:pt x="71682" y="73883"/>
                  </a:cubicBezTo>
                  <a:cubicBezTo>
                    <a:pt x="71479" y="74029"/>
                    <a:pt x="71301" y="74098"/>
                    <a:pt x="71128" y="74098"/>
                  </a:cubicBezTo>
                  <a:cubicBezTo>
                    <a:pt x="70899" y="74098"/>
                    <a:pt x="70677" y="73978"/>
                    <a:pt x="70410" y="73750"/>
                  </a:cubicBezTo>
                  <a:cubicBezTo>
                    <a:pt x="70212" y="73616"/>
                    <a:pt x="70078" y="73418"/>
                    <a:pt x="69875" y="73349"/>
                  </a:cubicBezTo>
                  <a:cubicBezTo>
                    <a:pt x="69544" y="73151"/>
                    <a:pt x="69474" y="72815"/>
                    <a:pt x="69544" y="72547"/>
                  </a:cubicBezTo>
                  <a:cubicBezTo>
                    <a:pt x="69677" y="72146"/>
                    <a:pt x="69608" y="71815"/>
                    <a:pt x="69341" y="71478"/>
                  </a:cubicBezTo>
                  <a:cubicBezTo>
                    <a:pt x="69207" y="71414"/>
                    <a:pt x="69207" y="71281"/>
                    <a:pt x="69207" y="71147"/>
                  </a:cubicBezTo>
                  <a:lnTo>
                    <a:pt x="69207" y="71147"/>
                  </a:lnTo>
                  <a:cubicBezTo>
                    <a:pt x="69608" y="71414"/>
                    <a:pt x="70009" y="71414"/>
                    <a:pt x="70479" y="71548"/>
                  </a:cubicBezTo>
                  <a:cubicBezTo>
                    <a:pt x="70568" y="71562"/>
                    <a:pt x="70664" y="71570"/>
                    <a:pt x="70762" y="71570"/>
                  </a:cubicBezTo>
                  <a:cubicBezTo>
                    <a:pt x="71104" y="71570"/>
                    <a:pt x="71474" y="71473"/>
                    <a:pt x="71682" y="71211"/>
                  </a:cubicBezTo>
                  <a:cubicBezTo>
                    <a:pt x="71949" y="70880"/>
                    <a:pt x="72280" y="70746"/>
                    <a:pt x="72681" y="70746"/>
                  </a:cubicBezTo>
                  <a:cubicBezTo>
                    <a:pt x="72884" y="70746"/>
                    <a:pt x="73082" y="70677"/>
                    <a:pt x="73285" y="70613"/>
                  </a:cubicBezTo>
                  <a:cubicBezTo>
                    <a:pt x="73953" y="70276"/>
                    <a:pt x="74621" y="69742"/>
                    <a:pt x="75422" y="69742"/>
                  </a:cubicBezTo>
                  <a:cubicBezTo>
                    <a:pt x="75556" y="69742"/>
                    <a:pt x="75754" y="69544"/>
                    <a:pt x="75887" y="69410"/>
                  </a:cubicBezTo>
                  <a:cubicBezTo>
                    <a:pt x="76090" y="69074"/>
                    <a:pt x="76422" y="68940"/>
                    <a:pt x="76759" y="68876"/>
                  </a:cubicBezTo>
                  <a:cubicBezTo>
                    <a:pt x="77293" y="68806"/>
                    <a:pt x="77827" y="68742"/>
                    <a:pt x="78292" y="68539"/>
                  </a:cubicBezTo>
                  <a:cubicBezTo>
                    <a:pt x="78896" y="68272"/>
                    <a:pt x="79495" y="67941"/>
                    <a:pt x="79361" y="67139"/>
                  </a:cubicBezTo>
                  <a:cubicBezTo>
                    <a:pt x="79361" y="66872"/>
                    <a:pt x="79495" y="66738"/>
                    <a:pt x="79698" y="66669"/>
                  </a:cubicBezTo>
                  <a:cubicBezTo>
                    <a:pt x="79831" y="66605"/>
                    <a:pt x="80029" y="66605"/>
                    <a:pt x="80099" y="66535"/>
                  </a:cubicBezTo>
                  <a:cubicBezTo>
                    <a:pt x="81034" y="65867"/>
                    <a:pt x="82434" y="66268"/>
                    <a:pt x="82968" y="64932"/>
                  </a:cubicBezTo>
                  <a:cubicBezTo>
                    <a:pt x="83038" y="64868"/>
                    <a:pt x="83305" y="64798"/>
                    <a:pt x="83503" y="64798"/>
                  </a:cubicBezTo>
                  <a:cubicBezTo>
                    <a:pt x="83636" y="64798"/>
                    <a:pt x="83770" y="64798"/>
                    <a:pt x="83840" y="64734"/>
                  </a:cubicBezTo>
                  <a:cubicBezTo>
                    <a:pt x="83706" y="60993"/>
                    <a:pt x="83305" y="57316"/>
                    <a:pt x="82701" y="53709"/>
                  </a:cubicBezTo>
                  <a:cubicBezTo>
                    <a:pt x="82637" y="53709"/>
                    <a:pt x="82568" y="53779"/>
                    <a:pt x="82503" y="53779"/>
                  </a:cubicBezTo>
                  <a:cubicBezTo>
                    <a:pt x="82300" y="53976"/>
                    <a:pt x="82167" y="54179"/>
                    <a:pt x="82103" y="54447"/>
                  </a:cubicBezTo>
                  <a:cubicBezTo>
                    <a:pt x="81900" y="54847"/>
                    <a:pt x="81568" y="55248"/>
                    <a:pt x="81365" y="55580"/>
                  </a:cubicBezTo>
                  <a:cubicBezTo>
                    <a:pt x="81034" y="56114"/>
                    <a:pt x="80564" y="56317"/>
                    <a:pt x="80029" y="56381"/>
                  </a:cubicBezTo>
                  <a:cubicBezTo>
                    <a:pt x="79805" y="56410"/>
                    <a:pt x="79570" y="56427"/>
                    <a:pt x="79333" y="56427"/>
                  </a:cubicBezTo>
                  <a:cubicBezTo>
                    <a:pt x="79004" y="56427"/>
                    <a:pt x="78672" y="56395"/>
                    <a:pt x="78362" y="56317"/>
                  </a:cubicBezTo>
                  <a:cubicBezTo>
                    <a:pt x="77827" y="56248"/>
                    <a:pt x="77758" y="56114"/>
                    <a:pt x="77961" y="55649"/>
                  </a:cubicBezTo>
                  <a:cubicBezTo>
                    <a:pt x="78095" y="55179"/>
                    <a:pt x="77891" y="54714"/>
                    <a:pt x="77758" y="54313"/>
                  </a:cubicBezTo>
                  <a:cubicBezTo>
                    <a:pt x="77701" y="54013"/>
                    <a:pt x="77588" y="53768"/>
                    <a:pt x="77231" y="53768"/>
                  </a:cubicBezTo>
                  <a:cubicBezTo>
                    <a:pt x="77187" y="53768"/>
                    <a:pt x="77141" y="53771"/>
                    <a:pt x="77090" y="53779"/>
                  </a:cubicBezTo>
                  <a:cubicBezTo>
                    <a:pt x="77066" y="53790"/>
                    <a:pt x="77047" y="53795"/>
                    <a:pt x="77030" y="53795"/>
                  </a:cubicBezTo>
                  <a:cubicBezTo>
                    <a:pt x="76956" y="53795"/>
                    <a:pt x="76956" y="53685"/>
                    <a:pt x="76956" y="53576"/>
                  </a:cubicBezTo>
                  <a:cubicBezTo>
                    <a:pt x="77026" y="53442"/>
                    <a:pt x="76956" y="53244"/>
                    <a:pt x="76823" y="53244"/>
                  </a:cubicBezTo>
                  <a:cubicBezTo>
                    <a:pt x="76625" y="53244"/>
                    <a:pt x="76555" y="53442"/>
                    <a:pt x="76491" y="53645"/>
                  </a:cubicBezTo>
                  <a:cubicBezTo>
                    <a:pt x="76491" y="53779"/>
                    <a:pt x="76491" y="53976"/>
                    <a:pt x="76625" y="54110"/>
                  </a:cubicBezTo>
                  <a:cubicBezTo>
                    <a:pt x="76892" y="54377"/>
                    <a:pt x="76689" y="54447"/>
                    <a:pt x="76422" y="54644"/>
                  </a:cubicBezTo>
                  <a:cubicBezTo>
                    <a:pt x="76358" y="54377"/>
                    <a:pt x="76358" y="54110"/>
                    <a:pt x="76422" y="53912"/>
                  </a:cubicBezTo>
                  <a:cubicBezTo>
                    <a:pt x="76555" y="53511"/>
                    <a:pt x="76288" y="53175"/>
                    <a:pt x="76021" y="52908"/>
                  </a:cubicBezTo>
                  <a:cubicBezTo>
                    <a:pt x="75887" y="52710"/>
                    <a:pt x="75690" y="52507"/>
                    <a:pt x="75487" y="52373"/>
                  </a:cubicBezTo>
                  <a:cubicBezTo>
                    <a:pt x="74621" y="51839"/>
                    <a:pt x="74284" y="50973"/>
                    <a:pt x="73883" y="50171"/>
                  </a:cubicBezTo>
                  <a:cubicBezTo>
                    <a:pt x="73686" y="49904"/>
                    <a:pt x="73750" y="49637"/>
                    <a:pt x="73953" y="49370"/>
                  </a:cubicBezTo>
                  <a:cubicBezTo>
                    <a:pt x="74164" y="49028"/>
                    <a:pt x="74568" y="48822"/>
                    <a:pt x="74971" y="48822"/>
                  </a:cubicBezTo>
                  <a:cubicBezTo>
                    <a:pt x="75199" y="48822"/>
                    <a:pt x="75427" y="48888"/>
                    <a:pt x="75620" y="49033"/>
                  </a:cubicBezTo>
                  <a:cubicBezTo>
                    <a:pt x="76155" y="49503"/>
                    <a:pt x="76625" y="49968"/>
                    <a:pt x="76759" y="50636"/>
                  </a:cubicBezTo>
                  <a:cubicBezTo>
                    <a:pt x="76892" y="51240"/>
                    <a:pt x="77090" y="51839"/>
                    <a:pt x="77891" y="51908"/>
                  </a:cubicBezTo>
                  <a:lnTo>
                    <a:pt x="78095" y="52106"/>
                  </a:lnTo>
                  <a:cubicBezTo>
                    <a:pt x="78763" y="52640"/>
                    <a:pt x="79564" y="52977"/>
                    <a:pt x="80430" y="53308"/>
                  </a:cubicBezTo>
                  <a:cubicBezTo>
                    <a:pt x="80778" y="53482"/>
                    <a:pt x="81101" y="53556"/>
                    <a:pt x="81410" y="53556"/>
                  </a:cubicBezTo>
                  <a:cubicBezTo>
                    <a:pt x="81812" y="53556"/>
                    <a:pt x="82190" y="53432"/>
                    <a:pt x="82568" y="53244"/>
                  </a:cubicBezTo>
                  <a:cubicBezTo>
                    <a:pt x="77891" y="28795"/>
                    <a:pt x="60860" y="8818"/>
                    <a:pt x="381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2013600" y="3174050"/>
              <a:ext cx="51725" cy="46800"/>
            </a:xfrm>
            <a:custGeom>
              <a:avLst/>
              <a:gdLst/>
              <a:ahLst/>
              <a:cxnLst/>
              <a:rect l="l" t="t" r="r" b="b"/>
              <a:pathLst>
                <a:path w="2069" h="1872" extrusionOk="0">
                  <a:moveTo>
                    <a:pt x="65" y="1"/>
                  </a:moveTo>
                  <a:cubicBezTo>
                    <a:pt x="65" y="605"/>
                    <a:pt x="1" y="1273"/>
                    <a:pt x="1" y="1871"/>
                  </a:cubicBezTo>
                  <a:cubicBezTo>
                    <a:pt x="65" y="1871"/>
                    <a:pt x="198" y="1807"/>
                    <a:pt x="268" y="1738"/>
                  </a:cubicBezTo>
                  <a:cubicBezTo>
                    <a:pt x="445" y="1595"/>
                    <a:pt x="603" y="1529"/>
                    <a:pt x="774" y="1529"/>
                  </a:cubicBezTo>
                  <a:cubicBezTo>
                    <a:pt x="923" y="1529"/>
                    <a:pt x="1080" y="1579"/>
                    <a:pt x="1267" y="1674"/>
                  </a:cubicBezTo>
                  <a:cubicBezTo>
                    <a:pt x="1351" y="1716"/>
                    <a:pt x="1435" y="1738"/>
                    <a:pt x="1515" y="1738"/>
                  </a:cubicBezTo>
                  <a:cubicBezTo>
                    <a:pt x="1689" y="1738"/>
                    <a:pt x="1844" y="1634"/>
                    <a:pt x="1935" y="1407"/>
                  </a:cubicBezTo>
                  <a:cubicBezTo>
                    <a:pt x="2069" y="1070"/>
                    <a:pt x="1935" y="872"/>
                    <a:pt x="1668" y="738"/>
                  </a:cubicBezTo>
                  <a:cubicBezTo>
                    <a:pt x="1337" y="471"/>
                    <a:pt x="866" y="135"/>
                    <a:pt x="465" y="135"/>
                  </a:cubicBezTo>
                  <a:cubicBezTo>
                    <a:pt x="332" y="135"/>
                    <a:pt x="198" y="70"/>
                    <a:pt x="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13"/>
          <p:cNvGrpSpPr/>
          <p:nvPr/>
        </p:nvGrpSpPr>
        <p:grpSpPr>
          <a:xfrm>
            <a:off x="970800" y="4654897"/>
            <a:ext cx="963315" cy="404059"/>
            <a:chOff x="970800" y="4654897"/>
            <a:chExt cx="963315" cy="404059"/>
          </a:xfrm>
        </p:grpSpPr>
        <p:grpSp>
          <p:nvGrpSpPr>
            <p:cNvPr id="325" name="Google Shape;325;p13"/>
            <p:cNvGrpSpPr/>
            <p:nvPr/>
          </p:nvGrpSpPr>
          <p:grpSpPr>
            <a:xfrm>
              <a:off x="970800" y="4654897"/>
              <a:ext cx="433347" cy="404059"/>
              <a:chOff x="7435925" y="4685897"/>
              <a:chExt cx="433347" cy="404059"/>
            </a:xfrm>
          </p:grpSpPr>
          <p:sp>
            <p:nvSpPr>
              <p:cNvPr id="326" name="Google Shape;326;p13"/>
              <p:cNvSpPr/>
              <p:nvPr/>
            </p:nvSpPr>
            <p:spPr>
              <a:xfrm>
                <a:off x="7435925" y="4685897"/>
                <a:ext cx="433347" cy="404059"/>
              </a:xfrm>
              <a:custGeom>
                <a:avLst/>
                <a:gdLst/>
                <a:ahLst/>
                <a:cxnLst/>
                <a:rect l="l" t="t" r="r" b="b"/>
                <a:pathLst>
                  <a:path w="52511" h="48962" extrusionOk="0">
                    <a:moveTo>
                      <a:pt x="22501" y="1"/>
                    </a:moveTo>
                    <a:cubicBezTo>
                      <a:pt x="21228" y="1"/>
                      <a:pt x="20341" y="2018"/>
                      <a:pt x="20890" y="5645"/>
                    </a:cubicBezTo>
                    <a:cubicBezTo>
                      <a:pt x="21273" y="8474"/>
                      <a:pt x="22377" y="14365"/>
                      <a:pt x="23239" y="18535"/>
                    </a:cubicBezTo>
                    <a:cubicBezTo>
                      <a:pt x="19644" y="14461"/>
                      <a:pt x="13894" y="8232"/>
                      <a:pt x="11786" y="7228"/>
                    </a:cubicBezTo>
                    <a:cubicBezTo>
                      <a:pt x="10964" y="6865"/>
                      <a:pt x="10261" y="6699"/>
                      <a:pt x="9699" y="6699"/>
                    </a:cubicBezTo>
                    <a:cubicBezTo>
                      <a:pt x="7510" y="6699"/>
                      <a:pt x="7445" y="9220"/>
                      <a:pt x="10686" y="12498"/>
                    </a:cubicBezTo>
                    <a:cubicBezTo>
                      <a:pt x="12699" y="14556"/>
                      <a:pt x="17057" y="18631"/>
                      <a:pt x="20219" y="21456"/>
                    </a:cubicBezTo>
                    <a:cubicBezTo>
                      <a:pt x="15513" y="20438"/>
                      <a:pt x="8478" y="19084"/>
                      <a:pt x="5328" y="19084"/>
                    </a:cubicBezTo>
                    <a:cubicBezTo>
                      <a:pt x="4920" y="19084"/>
                      <a:pt x="4576" y="19107"/>
                      <a:pt x="4312" y="19156"/>
                    </a:cubicBezTo>
                    <a:cubicBezTo>
                      <a:pt x="0" y="20114"/>
                      <a:pt x="817" y="23180"/>
                      <a:pt x="6566" y="24043"/>
                    </a:cubicBezTo>
                    <a:cubicBezTo>
                      <a:pt x="9391" y="24522"/>
                      <a:pt x="15286" y="25193"/>
                      <a:pt x="19548" y="25626"/>
                    </a:cubicBezTo>
                    <a:cubicBezTo>
                      <a:pt x="14565" y="27830"/>
                      <a:pt x="6995" y="31471"/>
                      <a:pt x="5366" y="33196"/>
                    </a:cubicBezTo>
                    <a:cubicBezTo>
                      <a:pt x="3422" y="35431"/>
                      <a:pt x="3933" y="37054"/>
                      <a:pt x="6054" y="37054"/>
                    </a:cubicBezTo>
                    <a:cubicBezTo>
                      <a:pt x="7069" y="37054"/>
                      <a:pt x="8452" y="36682"/>
                      <a:pt x="10111" y="35829"/>
                    </a:cubicBezTo>
                    <a:cubicBezTo>
                      <a:pt x="12649" y="34487"/>
                      <a:pt x="17823" y="31517"/>
                      <a:pt x="21464" y="29313"/>
                    </a:cubicBezTo>
                    <a:lnTo>
                      <a:pt x="21464" y="29313"/>
                    </a:lnTo>
                    <a:cubicBezTo>
                      <a:pt x="18781" y="34058"/>
                      <a:pt x="14853" y="41532"/>
                      <a:pt x="14565" y="43878"/>
                    </a:cubicBezTo>
                    <a:cubicBezTo>
                      <a:pt x="14379" y="45993"/>
                      <a:pt x="15039" y="47116"/>
                      <a:pt x="16057" y="47116"/>
                    </a:cubicBezTo>
                    <a:cubicBezTo>
                      <a:pt x="17139" y="47116"/>
                      <a:pt x="18624" y="45850"/>
                      <a:pt x="19931" y="43161"/>
                    </a:cubicBezTo>
                    <a:cubicBezTo>
                      <a:pt x="21177" y="40620"/>
                      <a:pt x="23573" y="35112"/>
                      <a:pt x="25251" y="31184"/>
                    </a:cubicBezTo>
                    <a:cubicBezTo>
                      <a:pt x="25872" y="36596"/>
                      <a:pt x="27118" y="44932"/>
                      <a:pt x="28318" y="46994"/>
                    </a:cubicBezTo>
                    <a:cubicBezTo>
                      <a:pt x="29140" y="48330"/>
                      <a:pt x="30004" y="48961"/>
                      <a:pt x="30728" y="48961"/>
                    </a:cubicBezTo>
                    <a:cubicBezTo>
                      <a:pt x="32029" y="48961"/>
                      <a:pt x="32874" y="46920"/>
                      <a:pt x="32197" y="43257"/>
                    </a:cubicBezTo>
                    <a:cubicBezTo>
                      <a:pt x="31671" y="40428"/>
                      <a:pt x="30376" y="34633"/>
                      <a:pt x="29322" y="30463"/>
                    </a:cubicBezTo>
                    <a:lnTo>
                      <a:pt x="29322" y="30463"/>
                    </a:lnTo>
                    <a:cubicBezTo>
                      <a:pt x="33109" y="34441"/>
                      <a:pt x="39050" y="40382"/>
                      <a:pt x="41204" y="41341"/>
                    </a:cubicBezTo>
                    <a:cubicBezTo>
                      <a:pt x="41984" y="41652"/>
                      <a:pt x="42653" y="41796"/>
                      <a:pt x="43196" y="41796"/>
                    </a:cubicBezTo>
                    <a:cubicBezTo>
                      <a:pt x="45489" y="41796"/>
                      <a:pt x="45525" y="39238"/>
                      <a:pt x="42116" y="36021"/>
                    </a:cubicBezTo>
                    <a:cubicBezTo>
                      <a:pt x="40008" y="34058"/>
                      <a:pt x="35504" y="30175"/>
                      <a:pt x="32246" y="27397"/>
                    </a:cubicBezTo>
                    <a:lnTo>
                      <a:pt x="32246" y="27397"/>
                    </a:lnTo>
                    <a:cubicBezTo>
                      <a:pt x="36731" y="28239"/>
                      <a:pt x="43289" y="29247"/>
                      <a:pt x="46666" y="29247"/>
                    </a:cubicBezTo>
                    <a:cubicBezTo>
                      <a:pt x="47330" y="29247"/>
                      <a:pt x="47871" y="29208"/>
                      <a:pt x="48249" y="29121"/>
                    </a:cubicBezTo>
                    <a:cubicBezTo>
                      <a:pt x="52511" y="28021"/>
                      <a:pt x="51553" y="25001"/>
                      <a:pt x="45803" y="24330"/>
                    </a:cubicBezTo>
                    <a:cubicBezTo>
                      <a:pt x="42978" y="23997"/>
                      <a:pt x="37038" y="23518"/>
                      <a:pt x="32726" y="23276"/>
                    </a:cubicBezTo>
                    <a:cubicBezTo>
                      <a:pt x="37658" y="20881"/>
                      <a:pt x="45087" y="16952"/>
                      <a:pt x="46666" y="15131"/>
                    </a:cubicBezTo>
                    <a:cubicBezTo>
                      <a:pt x="48462" y="12897"/>
                      <a:pt x="47980" y="11323"/>
                      <a:pt x="46010" y="11323"/>
                    </a:cubicBezTo>
                    <a:cubicBezTo>
                      <a:pt x="44983" y="11323"/>
                      <a:pt x="43552" y="11751"/>
                      <a:pt x="41829" y="12736"/>
                    </a:cubicBezTo>
                    <a:cubicBezTo>
                      <a:pt x="39337" y="14127"/>
                      <a:pt x="34305" y="17289"/>
                      <a:pt x="30713" y="19635"/>
                    </a:cubicBezTo>
                    <a:cubicBezTo>
                      <a:pt x="33205" y="14798"/>
                      <a:pt x="36892" y="7178"/>
                      <a:pt x="37084" y="4832"/>
                    </a:cubicBezTo>
                    <a:cubicBezTo>
                      <a:pt x="37175" y="2732"/>
                      <a:pt x="36494" y="1632"/>
                      <a:pt x="35502" y="1632"/>
                    </a:cubicBezTo>
                    <a:cubicBezTo>
                      <a:pt x="34412" y="1632"/>
                      <a:pt x="32947" y="2958"/>
                      <a:pt x="31717" y="5741"/>
                    </a:cubicBezTo>
                    <a:cubicBezTo>
                      <a:pt x="30663" y="8136"/>
                      <a:pt x="28747" y="12977"/>
                      <a:pt x="27264" y="16856"/>
                    </a:cubicBezTo>
                    <a:cubicBezTo>
                      <a:pt x="26785" y="11444"/>
                      <a:pt x="25922" y="4016"/>
                      <a:pt x="24868" y="2054"/>
                    </a:cubicBezTo>
                    <a:cubicBezTo>
                      <a:pt x="24083" y="660"/>
                      <a:pt x="23229" y="1"/>
                      <a:pt x="22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7611453" y="4853389"/>
                <a:ext cx="79092" cy="69560"/>
              </a:xfrm>
              <a:custGeom>
                <a:avLst/>
                <a:gdLst/>
                <a:ahLst/>
                <a:cxnLst/>
                <a:rect l="l" t="t" r="r" b="b"/>
                <a:pathLst>
                  <a:path w="9584" h="8429" extrusionOk="0">
                    <a:moveTo>
                      <a:pt x="4824" y="0"/>
                    </a:moveTo>
                    <a:cubicBezTo>
                      <a:pt x="3185" y="0"/>
                      <a:pt x="1625" y="932"/>
                      <a:pt x="913" y="2499"/>
                    </a:cubicBezTo>
                    <a:cubicBezTo>
                      <a:pt x="1" y="4607"/>
                      <a:pt x="959" y="7099"/>
                      <a:pt x="3067" y="8057"/>
                    </a:cubicBezTo>
                    <a:cubicBezTo>
                      <a:pt x="3635" y="8309"/>
                      <a:pt x="4225" y="8428"/>
                      <a:pt x="4804" y="8428"/>
                    </a:cubicBezTo>
                    <a:cubicBezTo>
                      <a:pt x="6426" y="8428"/>
                      <a:pt x="7955" y="7490"/>
                      <a:pt x="8625" y="5903"/>
                    </a:cubicBezTo>
                    <a:cubicBezTo>
                      <a:pt x="9583" y="3795"/>
                      <a:pt x="8625" y="1303"/>
                      <a:pt x="6517" y="345"/>
                    </a:cubicBezTo>
                    <a:cubicBezTo>
                      <a:pt x="5964" y="111"/>
                      <a:pt x="5389" y="0"/>
                      <a:pt x="48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13"/>
            <p:cNvGrpSpPr/>
            <p:nvPr/>
          </p:nvGrpSpPr>
          <p:grpSpPr>
            <a:xfrm>
              <a:off x="1602605" y="4702382"/>
              <a:ext cx="331510" cy="309105"/>
              <a:chOff x="7435925" y="4685897"/>
              <a:chExt cx="433347" cy="404059"/>
            </a:xfrm>
          </p:grpSpPr>
          <p:sp>
            <p:nvSpPr>
              <p:cNvPr id="329" name="Google Shape;329;p13"/>
              <p:cNvSpPr/>
              <p:nvPr/>
            </p:nvSpPr>
            <p:spPr>
              <a:xfrm>
                <a:off x="7435925" y="4685897"/>
                <a:ext cx="433347" cy="404059"/>
              </a:xfrm>
              <a:custGeom>
                <a:avLst/>
                <a:gdLst/>
                <a:ahLst/>
                <a:cxnLst/>
                <a:rect l="l" t="t" r="r" b="b"/>
                <a:pathLst>
                  <a:path w="52511" h="48962" extrusionOk="0">
                    <a:moveTo>
                      <a:pt x="22501" y="1"/>
                    </a:moveTo>
                    <a:cubicBezTo>
                      <a:pt x="21228" y="1"/>
                      <a:pt x="20341" y="2018"/>
                      <a:pt x="20890" y="5645"/>
                    </a:cubicBezTo>
                    <a:cubicBezTo>
                      <a:pt x="21273" y="8474"/>
                      <a:pt x="22377" y="14365"/>
                      <a:pt x="23239" y="18535"/>
                    </a:cubicBezTo>
                    <a:cubicBezTo>
                      <a:pt x="19644" y="14461"/>
                      <a:pt x="13894" y="8232"/>
                      <a:pt x="11786" y="7228"/>
                    </a:cubicBezTo>
                    <a:cubicBezTo>
                      <a:pt x="10964" y="6865"/>
                      <a:pt x="10261" y="6699"/>
                      <a:pt x="9699" y="6699"/>
                    </a:cubicBezTo>
                    <a:cubicBezTo>
                      <a:pt x="7510" y="6699"/>
                      <a:pt x="7445" y="9220"/>
                      <a:pt x="10686" y="12498"/>
                    </a:cubicBezTo>
                    <a:cubicBezTo>
                      <a:pt x="12699" y="14556"/>
                      <a:pt x="17057" y="18631"/>
                      <a:pt x="20219" y="21456"/>
                    </a:cubicBezTo>
                    <a:cubicBezTo>
                      <a:pt x="15513" y="20438"/>
                      <a:pt x="8478" y="19084"/>
                      <a:pt x="5328" y="19084"/>
                    </a:cubicBezTo>
                    <a:cubicBezTo>
                      <a:pt x="4920" y="19084"/>
                      <a:pt x="4576" y="19107"/>
                      <a:pt x="4312" y="19156"/>
                    </a:cubicBezTo>
                    <a:cubicBezTo>
                      <a:pt x="0" y="20114"/>
                      <a:pt x="817" y="23180"/>
                      <a:pt x="6566" y="24043"/>
                    </a:cubicBezTo>
                    <a:cubicBezTo>
                      <a:pt x="9391" y="24522"/>
                      <a:pt x="15286" y="25193"/>
                      <a:pt x="19548" y="25626"/>
                    </a:cubicBezTo>
                    <a:cubicBezTo>
                      <a:pt x="14565" y="27830"/>
                      <a:pt x="6995" y="31471"/>
                      <a:pt x="5366" y="33196"/>
                    </a:cubicBezTo>
                    <a:cubicBezTo>
                      <a:pt x="3422" y="35431"/>
                      <a:pt x="3933" y="37054"/>
                      <a:pt x="6054" y="37054"/>
                    </a:cubicBezTo>
                    <a:cubicBezTo>
                      <a:pt x="7069" y="37054"/>
                      <a:pt x="8452" y="36682"/>
                      <a:pt x="10111" y="35829"/>
                    </a:cubicBezTo>
                    <a:cubicBezTo>
                      <a:pt x="12649" y="34487"/>
                      <a:pt x="17823" y="31517"/>
                      <a:pt x="21464" y="29313"/>
                    </a:cubicBezTo>
                    <a:lnTo>
                      <a:pt x="21464" y="29313"/>
                    </a:lnTo>
                    <a:cubicBezTo>
                      <a:pt x="18781" y="34058"/>
                      <a:pt x="14853" y="41532"/>
                      <a:pt x="14565" y="43878"/>
                    </a:cubicBezTo>
                    <a:cubicBezTo>
                      <a:pt x="14379" y="45993"/>
                      <a:pt x="15039" y="47116"/>
                      <a:pt x="16057" y="47116"/>
                    </a:cubicBezTo>
                    <a:cubicBezTo>
                      <a:pt x="17139" y="47116"/>
                      <a:pt x="18624" y="45850"/>
                      <a:pt x="19931" y="43161"/>
                    </a:cubicBezTo>
                    <a:cubicBezTo>
                      <a:pt x="21177" y="40620"/>
                      <a:pt x="23573" y="35112"/>
                      <a:pt x="25251" y="31184"/>
                    </a:cubicBezTo>
                    <a:cubicBezTo>
                      <a:pt x="25872" y="36596"/>
                      <a:pt x="27118" y="44932"/>
                      <a:pt x="28318" y="46994"/>
                    </a:cubicBezTo>
                    <a:cubicBezTo>
                      <a:pt x="29140" y="48330"/>
                      <a:pt x="30004" y="48961"/>
                      <a:pt x="30728" y="48961"/>
                    </a:cubicBezTo>
                    <a:cubicBezTo>
                      <a:pt x="32029" y="48961"/>
                      <a:pt x="32874" y="46920"/>
                      <a:pt x="32197" y="43257"/>
                    </a:cubicBezTo>
                    <a:cubicBezTo>
                      <a:pt x="31671" y="40428"/>
                      <a:pt x="30376" y="34633"/>
                      <a:pt x="29322" y="30463"/>
                    </a:cubicBezTo>
                    <a:lnTo>
                      <a:pt x="29322" y="30463"/>
                    </a:lnTo>
                    <a:cubicBezTo>
                      <a:pt x="33109" y="34441"/>
                      <a:pt x="39050" y="40382"/>
                      <a:pt x="41204" y="41341"/>
                    </a:cubicBezTo>
                    <a:cubicBezTo>
                      <a:pt x="41984" y="41652"/>
                      <a:pt x="42653" y="41796"/>
                      <a:pt x="43196" y="41796"/>
                    </a:cubicBezTo>
                    <a:cubicBezTo>
                      <a:pt x="45489" y="41796"/>
                      <a:pt x="45525" y="39238"/>
                      <a:pt x="42116" y="36021"/>
                    </a:cubicBezTo>
                    <a:cubicBezTo>
                      <a:pt x="40008" y="34058"/>
                      <a:pt x="35504" y="30175"/>
                      <a:pt x="32246" y="27397"/>
                    </a:cubicBezTo>
                    <a:lnTo>
                      <a:pt x="32246" y="27397"/>
                    </a:lnTo>
                    <a:cubicBezTo>
                      <a:pt x="36731" y="28239"/>
                      <a:pt x="43289" y="29247"/>
                      <a:pt x="46666" y="29247"/>
                    </a:cubicBezTo>
                    <a:cubicBezTo>
                      <a:pt x="47330" y="29247"/>
                      <a:pt x="47871" y="29208"/>
                      <a:pt x="48249" y="29121"/>
                    </a:cubicBezTo>
                    <a:cubicBezTo>
                      <a:pt x="52511" y="28021"/>
                      <a:pt x="51553" y="25001"/>
                      <a:pt x="45803" y="24330"/>
                    </a:cubicBezTo>
                    <a:cubicBezTo>
                      <a:pt x="42978" y="23997"/>
                      <a:pt x="37038" y="23518"/>
                      <a:pt x="32726" y="23276"/>
                    </a:cubicBezTo>
                    <a:cubicBezTo>
                      <a:pt x="37658" y="20881"/>
                      <a:pt x="45087" y="16952"/>
                      <a:pt x="46666" y="15131"/>
                    </a:cubicBezTo>
                    <a:cubicBezTo>
                      <a:pt x="48462" y="12897"/>
                      <a:pt x="47980" y="11323"/>
                      <a:pt x="46010" y="11323"/>
                    </a:cubicBezTo>
                    <a:cubicBezTo>
                      <a:pt x="44983" y="11323"/>
                      <a:pt x="43552" y="11751"/>
                      <a:pt x="41829" y="12736"/>
                    </a:cubicBezTo>
                    <a:cubicBezTo>
                      <a:pt x="39337" y="14127"/>
                      <a:pt x="34305" y="17289"/>
                      <a:pt x="30713" y="19635"/>
                    </a:cubicBezTo>
                    <a:cubicBezTo>
                      <a:pt x="33205" y="14798"/>
                      <a:pt x="36892" y="7178"/>
                      <a:pt x="37084" y="4832"/>
                    </a:cubicBezTo>
                    <a:cubicBezTo>
                      <a:pt x="37175" y="2732"/>
                      <a:pt x="36494" y="1632"/>
                      <a:pt x="35502" y="1632"/>
                    </a:cubicBezTo>
                    <a:cubicBezTo>
                      <a:pt x="34412" y="1632"/>
                      <a:pt x="32947" y="2958"/>
                      <a:pt x="31717" y="5741"/>
                    </a:cubicBezTo>
                    <a:cubicBezTo>
                      <a:pt x="30663" y="8136"/>
                      <a:pt x="28747" y="12977"/>
                      <a:pt x="27264" y="16856"/>
                    </a:cubicBezTo>
                    <a:cubicBezTo>
                      <a:pt x="26785" y="11444"/>
                      <a:pt x="25922" y="4016"/>
                      <a:pt x="24868" y="2054"/>
                    </a:cubicBezTo>
                    <a:cubicBezTo>
                      <a:pt x="24083" y="660"/>
                      <a:pt x="23229" y="1"/>
                      <a:pt x="22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7611453" y="4853389"/>
                <a:ext cx="79092" cy="69560"/>
              </a:xfrm>
              <a:custGeom>
                <a:avLst/>
                <a:gdLst/>
                <a:ahLst/>
                <a:cxnLst/>
                <a:rect l="l" t="t" r="r" b="b"/>
                <a:pathLst>
                  <a:path w="9584" h="8429" extrusionOk="0">
                    <a:moveTo>
                      <a:pt x="4824" y="0"/>
                    </a:moveTo>
                    <a:cubicBezTo>
                      <a:pt x="3185" y="0"/>
                      <a:pt x="1625" y="932"/>
                      <a:pt x="913" y="2499"/>
                    </a:cubicBezTo>
                    <a:cubicBezTo>
                      <a:pt x="1" y="4607"/>
                      <a:pt x="959" y="7099"/>
                      <a:pt x="3067" y="8057"/>
                    </a:cubicBezTo>
                    <a:cubicBezTo>
                      <a:pt x="3635" y="8309"/>
                      <a:pt x="4225" y="8428"/>
                      <a:pt x="4804" y="8428"/>
                    </a:cubicBezTo>
                    <a:cubicBezTo>
                      <a:pt x="6426" y="8428"/>
                      <a:pt x="7955" y="7490"/>
                      <a:pt x="8625" y="5903"/>
                    </a:cubicBezTo>
                    <a:cubicBezTo>
                      <a:pt x="9583" y="3795"/>
                      <a:pt x="8625" y="1303"/>
                      <a:pt x="6517" y="345"/>
                    </a:cubicBezTo>
                    <a:cubicBezTo>
                      <a:pt x="5964" y="111"/>
                      <a:pt x="5389" y="0"/>
                      <a:pt x="48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713225" y="3252388"/>
            <a:ext cx="4847400" cy="531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33" name="Google Shape;333;p14"/>
          <p:cNvSpPr txBox="1">
            <a:spLocks noGrp="1"/>
          </p:cNvSpPr>
          <p:nvPr>
            <p:ph type="subTitle" idx="1"/>
          </p:nvPr>
        </p:nvSpPr>
        <p:spPr>
          <a:xfrm>
            <a:off x="713225" y="1359213"/>
            <a:ext cx="4847400" cy="185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334" name="Google Shape;334;p14"/>
          <p:cNvGrpSpPr/>
          <p:nvPr/>
        </p:nvGrpSpPr>
        <p:grpSpPr>
          <a:xfrm>
            <a:off x="-374501" y="0"/>
            <a:ext cx="2773374" cy="5613276"/>
            <a:chOff x="-374501" y="0"/>
            <a:chExt cx="2773374" cy="5613276"/>
          </a:xfrm>
        </p:grpSpPr>
        <p:sp>
          <p:nvSpPr>
            <p:cNvPr id="335" name="Google Shape;335;p14"/>
            <p:cNvSpPr/>
            <p:nvPr/>
          </p:nvSpPr>
          <p:spPr>
            <a:xfrm>
              <a:off x="0" y="0"/>
              <a:ext cx="1789711" cy="1437138"/>
            </a:xfrm>
            <a:custGeom>
              <a:avLst/>
              <a:gdLst/>
              <a:ahLst/>
              <a:cxnLst/>
              <a:rect l="l" t="t" r="r" b="b"/>
              <a:pathLst>
                <a:path w="29593" h="31370" extrusionOk="0">
                  <a:moveTo>
                    <a:pt x="0" y="0"/>
                  </a:moveTo>
                  <a:lnTo>
                    <a:pt x="0" y="31370"/>
                  </a:lnTo>
                  <a:cubicBezTo>
                    <a:pt x="1777" y="30922"/>
                    <a:pt x="3554" y="29948"/>
                    <a:pt x="4976" y="28612"/>
                  </a:cubicBezTo>
                  <a:cubicBezTo>
                    <a:pt x="6490" y="27282"/>
                    <a:pt x="7734" y="25683"/>
                    <a:pt x="8623" y="23906"/>
                  </a:cubicBezTo>
                  <a:cubicBezTo>
                    <a:pt x="9597" y="22036"/>
                    <a:pt x="10044" y="20082"/>
                    <a:pt x="10755" y="18219"/>
                  </a:cubicBezTo>
                  <a:cubicBezTo>
                    <a:pt x="11111" y="17238"/>
                    <a:pt x="11466" y="16264"/>
                    <a:pt x="12085" y="15461"/>
                  </a:cubicBezTo>
                  <a:cubicBezTo>
                    <a:pt x="12618" y="14572"/>
                    <a:pt x="13329" y="13954"/>
                    <a:pt x="14132" y="13421"/>
                  </a:cubicBezTo>
                  <a:cubicBezTo>
                    <a:pt x="15731" y="12262"/>
                    <a:pt x="17594" y="11644"/>
                    <a:pt x="19371" y="10933"/>
                  </a:cubicBezTo>
                  <a:cubicBezTo>
                    <a:pt x="21148" y="10222"/>
                    <a:pt x="22747" y="9334"/>
                    <a:pt x="24261" y="8090"/>
                  </a:cubicBezTo>
                  <a:cubicBezTo>
                    <a:pt x="25683" y="6846"/>
                    <a:pt x="26927" y="5424"/>
                    <a:pt x="27901" y="3732"/>
                  </a:cubicBezTo>
                  <a:cubicBezTo>
                    <a:pt x="28612" y="2581"/>
                    <a:pt x="29145" y="1337"/>
                    <a:pt x="29593" y="0"/>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rot="10800000">
              <a:off x="-374501" y="4018989"/>
              <a:ext cx="2773374" cy="1594287"/>
            </a:xfrm>
            <a:custGeom>
              <a:avLst/>
              <a:gdLst/>
              <a:ahLst/>
              <a:cxnLst/>
              <a:rect l="l" t="t" r="r" b="b"/>
              <a:pathLst>
                <a:path w="130974" h="75291" extrusionOk="0">
                  <a:moveTo>
                    <a:pt x="53460" y="0"/>
                  </a:moveTo>
                  <a:cubicBezTo>
                    <a:pt x="51531" y="0"/>
                    <a:pt x="49603" y="43"/>
                    <a:pt x="47676" y="127"/>
                  </a:cubicBezTo>
                  <a:cubicBezTo>
                    <a:pt x="39154" y="480"/>
                    <a:pt x="30590" y="1671"/>
                    <a:pt x="22690" y="4895"/>
                  </a:cubicBezTo>
                  <a:cubicBezTo>
                    <a:pt x="19466" y="6219"/>
                    <a:pt x="16376" y="7851"/>
                    <a:pt x="13508" y="9881"/>
                  </a:cubicBezTo>
                  <a:cubicBezTo>
                    <a:pt x="10637" y="11912"/>
                    <a:pt x="8299" y="14296"/>
                    <a:pt x="5870" y="16814"/>
                  </a:cubicBezTo>
                  <a:cubicBezTo>
                    <a:pt x="4327" y="18445"/>
                    <a:pt x="2338" y="19858"/>
                    <a:pt x="1236" y="21846"/>
                  </a:cubicBezTo>
                  <a:cubicBezTo>
                    <a:pt x="0" y="24053"/>
                    <a:pt x="89" y="27009"/>
                    <a:pt x="530" y="29439"/>
                  </a:cubicBezTo>
                  <a:cubicBezTo>
                    <a:pt x="1191" y="32970"/>
                    <a:pt x="3179" y="36279"/>
                    <a:pt x="6181" y="38310"/>
                  </a:cubicBezTo>
                  <a:cubicBezTo>
                    <a:pt x="9535" y="40565"/>
                    <a:pt x="13526" y="41172"/>
                    <a:pt x="17638" y="41172"/>
                  </a:cubicBezTo>
                  <a:cubicBezTo>
                    <a:pt x="20289" y="41172"/>
                    <a:pt x="22990" y="40920"/>
                    <a:pt x="25604" y="40694"/>
                  </a:cubicBezTo>
                  <a:cubicBezTo>
                    <a:pt x="27079" y="40576"/>
                    <a:pt x="28599" y="40495"/>
                    <a:pt x="30122" y="40495"/>
                  </a:cubicBezTo>
                  <a:cubicBezTo>
                    <a:pt x="35436" y="40495"/>
                    <a:pt x="40775" y="41478"/>
                    <a:pt x="44275" y="45285"/>
                  </a:cubicBezTo>
                  <a:cubicBezTo>
                    <a:pt x="47852" y="49170"/>
                    <a:pt x="49000" y="55615"/>
                    <a:pt x="53944" y="57515"/>
                  </a:cubicBezTo>
                  <a:cubicBezTo>
                    <a:pt x="54880" y="57873"/>
                    <a:pt x="55832" y="58017"/>
                    <a:pt x="56797" y="58017"/>
                  </a:cubicBezTo>
                  <a:cubicBezTo>
                    <a:pt x="60703" y="58017"/>
                    <a:pt x="64811" y="55659"/>
                    <a:pt x="68848" y="55659"/>
                  </a:cubicBezTo>
                  <a:cubicBezTo>
                    <a:pt x="69458" y="55659"/>
                    <a:pt x="70067" y="55713"/>
                    <a:pt x="70673" y="55837"/>
                  </a:cubicBezTo>
                  <a:cubicBezTo>
                    <a:pt x="73809" y="56497"/>
                    <a:pt x="76235" y="58927"/>
                    <a:pt x="78089" y="61487"/>
                  </a:cubicBezTo>
                  <a:cubicBezTo>
                    <a:pt x="79943" y="64090"/>
                    <a:pt x="81402" y="67004"/>
                    <a:pt x="83563" y="69345"/>
                  </a:cubicBezTo>
                  <a:cubicBezTo>
                    <a:pt x="87192" y="73261"/>
                    <a:pt x="92592" y="75291"/>
                    <a:pt x="97931" y="75291"/>
                  </a:cubicBezTo>
                  <a:cubicBezTo>
                    <a:pt x="98308" y="75291"/>
                    <a:pt x="98684" y="75281"/>
                    <a:pt x="99059" y="75260"/>
                  </a:cubicBezTo>
                  <a:cubicBezTo>
                    <a:pt x="104798" y="74950"/>
                    <a:pt x="110226" y="72478"/>
                    <a:pt x="114729" y="68992"/>
                  </a:cubicBezTo>
                  <a:cubicBezTo>
                    <a:pt x="125676" y="60470"/>
                    <a:pt x="130974" y="44801"/>
                    <a:pt x="126029" y="31823"/>
                  </a:cubicBezTo>
                  <a:cubicBezTo>
                    <a:pt x="123427" y="24979"/>
                    <a:pt x="118306" y="19240"/>
                    <a:pt x="112302" y="15048"/>
                  </a:cubicBezTo>
                  <a:cubicBezTo>
                    <a:pt x="106299" y="10853"/>
                    <a:pt x="99412" y="8073"/>
                    <a:pt x="92392" y="5866"/>
                  </a:cubicBezTo>
                  <a:cubicBezTo>
                    <a:pt x="79801" y="1975"/>
                    <a:pt x="66638" y="0"/>
                    <a:pt x="53460" y="0"/>
                  </a:cubicBezTo>
                  <a:close/>
                </a:path>
              </a:pathLst>
            </a:cu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4"/>
          <p:cNvGrpSpPr/>
          <p:nvPr/>
        </p:nvGrpSpPr>
        <p:grpSpPr>
          <a:xfrm>
            <a:off x="-291643" y="4429507"/>
            <a:ext cx="1004871" cy="904006"/>
            <a:chOff x="-291643" y="4429507"/>
            <a:chExt cx="1004871" cy="904006"/>
          </a:xfrm>
        </p:grpSpPr>
        <p:sp>
          <p:nvSpPr>
            <p:cNvPr id="338" name="Google Shape;338;p14"/>
            <p:cNvSpPr/>
            <p:nvPr/>
          </p:nvSpPr>
          <p:spPr>
            <a:xfrm rot="2700000">
              <a:off x="-150382" y="4553023"/>
              <a:ext cx="621483" cy="656975"/>
            </a:xfrm>
            <a:custGeom>
              <a:avLst/>
              <a:gdLst/>
              <a:ahLst/>
              <a:cxnLst/>
              <a:rect l="l" t="t" r="r" b="b"/>
              <a:pathLst>
                <a:path w="21731" h="22972" extrusionOk="0">
                  <a:moveTo>
                    <a:pt x="14319" y="1"/>
                  </a:moveTo>
                  <a:cubicBezTo>
                    <a:pt x="14021" y="1"/>
                    <a:pt x="13728" y="189"/>
                    <a:pt x="13664" y="586"/>
                  </a:cubicBezTo>
                  <a:cubicBezTo>
                    <a:pt x="13246" y="3474"/>
                    <a:pt x="12787" y="6487"/>
                    <a:pt x="12493" y="9499"/>
                  </a:cubicBezTo>
                  <a:cubicBezTo>
                    <a:pt x="12242" y="6359"/>
                    <a:pt x="11656" y="2637"/>
                    <a:pt x="8978" y="669"/>
                  </a:cubicBezTo>
                  <a:cubicBezTo>
                    <a:pt x="8853" y="576"/>
                    <a:pt x="8707" y="534"/>
                    <a:pt x="8560" y="534"/>
                  </a:cubicBezTo>
                  <a:cubicBezTo>
                    <a:pt x="8119" y="534"/>
                    <a:pt x="7671" y="910"/>
                    <a:pt x="7767" y="1382"/>
                  </a:cubicBezTo>
                  <a:cubicBezTo>
                    <a:pt x="8352" y="4016"/>
                    <a:pt x="9189" y="6527"/>
                    <a:pt x="9731" y="9121"/>
                  </a:cubicBezTo>
                  <a:cubicBezTo>
                    <a:pt x="9608" y="8830"/>
                    <a:pt x="9480" y="8535"/>
                    <a:pt x="9313" y="8244"/>
                  </a:cubicBezTo>
                  <a:cubicBezTo>
                    <a:pt x="7891" y="5483"/>
                    <a:pt x="5799" y="3431"/>
                    <a:pt x="3037" y="2052"/>
                  </a:cubicBezTo>
                  <a:cubicBezTo>
                    <a:pt x="2945" y="2011"/>
                    <a:pt x="2854" y="1993"/>
                    <a:pt x="2766" y="1993"/>
                  </a:cubicBezTo>
                  <a:cubicBezTo>
                    <a:pt x="2216" y="1993"/>
                    <a:pt x="1805" y="2712"/>
                    <a:pt x="2200" y="3180"/>
                  </a:cubicBezTo>
                  <a:cubicBezTo>
                    <a:pt x="4336" y="5483"/>
                    <a:pt x="6428" y="7826"/>
                    <a:pt x="7934" y="10627"/>
                  </a:cubicBezTo>
                  <a:cubicBezTo>
                    <a:pt x="8018" y="10838"/>
                    <a:pt x="8101" y="11005"/>
                    <a:pt x="8185" y="11213"/>
                  </a:cubicBezTo>
                  <a:cubicBezTo>
                    <a:pt x="6679" y="9164"/>
                    <a:pt x="4838" y="7491"/>
                    <a:pt x="2535" y="6236"/>
                  </a:cubicBezTo>
                  <a:cubicBezTo>
                    <a:pt x="2456" y="6189"/>
                    <a:pt x="2377" y="6169"/>
                    <a:pt x="2301" y="6169"/>
                  </a:cubicBezTo>
                  <a:cubicBezTo>
                    <a:pt x="1897" y="6169"/>
                    <a:pt x="1590" y="6754"/>
                    <a:pt x="1909" y="7072"/>
                  </a:cubicBezTo>
                  <a:cubicBezTo>
                    <a:pt x="3205" y="8535"/>
                    <a:pt x="4587" y="10001"/>
                    <a:pt x="5842" y="11464"/>
                  </a:cubicBezTo>
                  <a:cubicBezTo>
                    <a:pt x="5089" y="10878"/>
                    <a:pt x="4336" y="10336"/>
                    <a:pt x="3499" y="9874"/>
                  </a:cubicBezTo>
                  <a:cubicBezTo>
                    <a:pt x="3387" y="9805"/>
                    <a:pt x="3278" y="9776"/>
                    <a:pt x="3176" y="9776"/>
                  </a:cubicBezTo>
                  <a:cubicBezTo>
                    <a:pt x="2783" y="9776"/>
                    <a:pt x="2520" y="10228"/>
                    <a:pt x="2786" y="10627"/>
                  </a:cubicBezTo>
                  <a:cubicBezTo>
                    <a:pt x="2953" y="10922"/>
                    <a:pt x="3164" y="11213"/>
                    <a:pt x="3332" y="11464"/>
                  </a:cubicBezTo>
                  <a:cubicBezTo>
                    <a:pt x="2619" y="11005"/>
                    <a:pt x="1866" y="10543"/>
                    <a:pt x="1072" y="10125"/>
                  </a:cubicBezTo>
                  <a:cubicBezTo>
                    <a:pt x="994" y="10083"/>
                    <a:pt x="915" y="10065"/>
                    <a:pt x="839" y="10065"/>
                  </a:cubicBezTo>
                  <a:cubicBezTo>
                    <a:pt x="380" y="10065"/>
                    <a:pt x="1" y="10731"/>
                    <a:pt x="359" y="11089"/>
                  </a:cubicBezTo>
                  <a:cubicBezTo>
                    <a:pt x="2200" y="12970"/>
                    <a:pt x="4292" y="14560"/>
                    <a:pt x="6217" y="16361"/>
                  </a:cubicBezTo>
                  <a:cubicBezTo>
                    <a:pt x="8476" y="18409"/>
                    <a:pt x="10444" y="20752"/>
                    <a:pt x="12577" y="22928"/>
                  </a:cubicBezTo>
                  <a:cubicBezTo>
                    <a:pt x="12620" y="22928"/>
                    <a:pt x="12620" y="22971"/>
                    <a:pt x="12620" y="22971"/>
                  </a:cubicBezTo>
                  <a:lnTo>
                    <a:pt x="13624" y="22342"/>
                  </a:lnTo>
                  <a:cubicBezTo>
                    <a:pt x="14836" y="21382"/>
                    <a:pt x="20359" y="16736"/>
                    <a:pt x="21447" y="15062"/>
                  </a:cubicBezTo>
                  <a:cubicBezTo>
                    <a:pt x="21731" y="14602"/>
                    <a:pt x="21412" y="14139"/>
                    <a:pt x="20977" y="14139"/>
                  </a:cubicBezTo>
                  <a:cubicBezTo>
                    <a:pt x="20900" y="14139"/>
                    <a:pt x="20819" y="14153"/>
                    <a:pt x="20737" y="14185"/>
                  </a:cubicBezTo>
                  <a:cubicBezTo>
                    <a:pt x="19565" y="14520"/>
                    <a:pt x="18518" y="15189"/>
                    <a:pt x="17557" y="15983"/>
                  </a:cubicBezTo>
                  <a:cubicBezTo>
                    <a:pt x="18812" y="13974"/>
                    <a:pt x="20402" y="12177"/>
                    <a:pt x="21323" y="10001"/>
                  </a:cubicBezTo>
                  <a:cubicBezTo>
                    <a:pt x="21513" y="9525"/>
                    <a:pt x="21128" y="9170"/>
                    <a:pt x="20729" y="9170"/>
                  </a:cubicBezTo>
                  <a:cubicBezTo>
                    <a:pt x="20601" y="9170"/>
                    <a:pt x="20471" y="9207"/>
                    <a:pt x="20359" y="9288"/>
                  </a:cubicBezTo>
                  <a:cubicBezTo>
                    <a:pt x="18434" y="10503"/>
                    <a:pt x="16928" y="12679"/>
                    <a:pt x="15800" y="15062"/>
                  </a:cubicBezTo>
                  <a:cubicBezTo>
                    <a:pt x="15924" y="14771"/>
                    <a:pt x="16007" y="14436"/>
                    <a:pt x="16135" y="14142"/>
                  </a:cubicBezTo>
                  <a:cubicBezTo>
                    <a:pt x="17306" y="10922"/>
                    <a:pt x="18980" y="7615"/>
                    <a:pt x="19187" y="4144"/>
                  </a:cubicBezTo>
                  <a:cubicBezTo>
                    <a:pt x="19187" y="3719"/>
                    <a:pt x="18788" y="3352"/>
                    <a:pt x="18412" y="3352"/>
                  </a:cubicBezTo>
                  <a:cubicBezTo>
                    <a:pt x="18230" y="3352"/>
                    <a:pt x="18055" y="3437"/>
                    <a:pt x="17932" y="3642"/>
                  </a:cubicBezTo>
                  <a:cubicBezTo>
                    <a:pt x="16342" y="6276"/>
                    <a:pt x="15381" y="9415"/>
                    <a:pt x="14545" y="12428"/>
                  </a:cubicBezTo>
                  <a:cubicBezTo>
                    <a:pt x="15047" y="8495"/>
                    <a:pt x="16007" y="4435"/>
                    <a:pt x="15003" y="545"/>
                  </a:cubicBezTo>
                  <a:cubicBezTo>
                    <a:pt x="14920" y="189"/>
                    <a:pt x="14617" y="1"/>
                    <a:pt x="14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rot="-127030">
              <a:off x="205140" y="4763045"/>
              <a:ext cx="498523" cy="526993"/>
            </a:xfrm>
            <a:custGeom>
              <a:avLst/>
              <a:gdLst/>
              <a:ahLst/>
              <a:cxnLst/>
              <a:rect l="l" t="t" r="r" b="b"/>
              <a:pathLst>
                <a:path w="21731" h="22972" extrusionOk="0">
                  <a:moveTo>
                    <a:pt x="14319" y="1"/>
                  </a:moveTo>
                  <a:cubicBezTo>
                    <a:pt x="14021" y="1"/>
                    <a:pt x="13728" y="189"/>
                    <a:pt x="13664" y="586"/>
                  </a:cubicBezTo>
                  <a:cubicBezTo>
                    <a:pt x="13246" y="3474"/>
                    <a:pt x="12787" y="6487"/>
                    <a:pt x="12493" y="9499"/>
                  </a:cubicBezTo>
                  <a:cubicBezTo>
                    <a:pt x="12242" y="6359"/>
                    <a:pt x="11656" y="2637"/>
                    <a:pt x="8978" y="669"/>
                  </a:cubicBezTo>
                  <a:cubicBezTo>
                    <a:pt x="8853" y="576"/>
                    <a:pt x="8707" y="534"/>
                    <a:pt x="8560" y="534"/>
                  </a:cubicBezTo>
                  <a:cubicBezTo>
                    <a:pt x="8119" y="534"/>
                    <a:pt x="7671" y="910"/>
                    <a:pt x="7767" y="1382"/>
                  </a:cubicBezTo>
                  <a:cubicBezTo>
                    <a:pt x="8352" y="4016"/>
                    <a:pt x="9189" y="6527"/>
                    <a:pt x="9731" y="9121"/>
                  </a:cubicBezTo>
                  <a:cubicBezTo>
                    <a:pt x="9608" y="8830"/>
                    <a:pt x="9480" y="8535"/>
                    <a:pt x="9313" y="8244"/>
                  </a:cubicBezTo>
                  <a:cubicBezTo>
                    <a:pt x="7891" y="5483"/>
                    <a:pt x="5799" y="3431"/>
                    <a:pt x="3037" y="2052"/>
                  </a:cubicBezTo>
                  <a:cubicBezTo>
                    <a:pt x="2945" y="2011"/>
                    <a:pt x="2854" y="1993"/>
                    <a:pt x="2766" y="1993"/>
                  </a:cubicBezTo>
                  <a:cubicBezTo>
                    <a:pt x="2216" y="1993"/>
                    <a:pt x="1805" y="2712"/>
                    <a:pt x="2200" y="3180"/>
                  </a:cubicBezTo>
                  <a:cubicBezTo>
                    <a:pt x="4336" y="5483"/>
                    <a:pt x="6428" y="7826"/>
                    <a:pt x="7934" y="10627"/>
                  </a:cubicBezTo>
                  <a:cubicBezTo>
                    <a:pt x="8018" y="10838"/>
                    <a:pt x="8101" y="11005"/>
                    <a:pt x="8185" y="11213"/>
                  </a:cubicBezTo>
                  <a:cubicBezTo>
                    <a:pt x="6679" y="9164"/>
                    <a:pt x="4838" y="7491"/>
                    <a:pt x="2535" y="6236"/>
                  </a:cubicBezTo>
                  <a:cubicBezTo>
                    <a:pt x="2456" y="6189"/>
                    <a:pt x="2377" y="6169"/>
                    <a:pt x="2301" y="6169"/>
                  </a:cubicBezTo>
                  <a:cubicBezTo>
                    <a:pt x="1897" y="6169"/>
                    <a:pt x="1590" y="6754"/>
                    <a:pt x="1909" y="7072"/>
                  </a:cubicBezTo>
                  <a:cubicBezTo>
                    <a:pt x="3205" y="8535"/>
                    <a:pt x="4587" y="10001"/>
                    <a:pt x="5842" y="11464"/>
                  </a:cubicBezTo>
                  <a:cubicBezTo>
                    <a:pt x="5089" y="10878"/>
                    <a:pt x="4336" y="10336"/>
                    <a:pt x="3499" y="9874"/>
                  </a:cubicBezTo>
                  <a:cubicBezTo>
                    <a:pt x="3387" y="9805"/>
                    <a:pt x="3278" y="9776"/>
                    <a:pt x="3176" y="9776"/>
                  </a:cubicBezTo>
                  <a:cubicBezTo>
                    <a:pt x="2783" y="9776"/>
                    <a:pt x="2520" y="10228"/>
                    <a:pt x="2786" y="10627"/>
                  </a:cubicBezTo>
                  <a:cubicBezTo>
                    <a:pt x="2953" y="10922"/>
                    <a:pt x="3164" y="11213"/>
                    <a:pt x="3332" y="11464"/>
                  </a:cubicBezTo>
                  <a:cubicBezTo>
                    <a:pt x="2619" y="11005"/>
                    <a:pt x="1866" y="10543"/>
                    <a:pt x="1072" y="10125"/>
                  </a:cubicBezTo>
                  <a:cubicBezTo>
                    <a:pt x="994" y="10083"/>
                    <a:pt x="915" y="10065"/>
                    <a:pt x="839" y="10065"/>
                  </a:cubicBezTo>
                  <a:cubicBezTo>
                    <a:pt x="380" y="10065"/>
                    <a:pt x="1" y="10731"/>
                    <a:pt x="359" y="11089"/>
                  </a:cubicBezTo>
                  <a:cubicBezTo>
                    <a:pt x="2200" y="12970"/>
                    <a:pt x="4292" y="14560"/>
                    <a:pt x="6217" y="16361"/>
                  </a:cubicBezTo>
                  <a:cubicBezTo>
                    <a:pt x="8476" y="18409"/>
                    <a:pt x="10444" y="20752"/>
                    <a:pt x="12577" y="22928"/>
                  </a:cubicBezTo>
                  <a:cubicBezTo>
                    <a:pt x="12620" y="22928"/>
                    <a:pt x="12620" y="22971"/>
                    <a:pt x="12620" y="22971"/>
                  </a:cubicBezTo>
                  <a:lnTo>
                    <a:pt x="13624" y="22342"/>
                  </a:lnTo>
                  <a:cubicBezTo>
                    <a:pt x="14836" y="21382"/>
                    <a:pt x="20359" y="16736"/>
                    <a:pt x="21447" y="15062"/>
                  </a:cubicBezTo>
                  <a:cubicBezTo>
                    <a:pt x="21731" y="14602"/>
                    <a:pt x="21412" y="14139"/>
                    <a:pt x="20977" y="14139"/>
                  </a:cubicBezTo>
                  <a:cubicBezTo>
                    <a:pt x="20900" y="14139"/>
                    <a:pt x="20819" y="14153"/>
                    <a:pt x="20737" y="14185"/>
                  </a:cubicBezTo>
                  <a:cubicBezTo>
                    <a:pt x="19565" y="14520"/>
                    <a:pt x="18518" y="15189"/>
                    <a:pt x="17557" y="15983"/>
                  </a:cubicBezTo>
                  <a:cubicBezTo>
                    <a:pt x="18812" y="13974"/>
                    <a:pt x="20402" y="12177"/>
                    <a:pt x="21323" y="10001"/>
                  </a:cubicBezTo>
                  <a:cubicBezTo>
                    <a:pt x="21513" y="9525"/>
                    <a:pt x="21128" y="9170"/>
                    <a:pt x="20729" y="9170"/>
                  </a:cubicBezTo>
                  <a:cubicBezTo>
                    <a:pt x="20601" y="9170"/>
                    <a:pt x="20471" y="9207"/>
                    <a:pt x="20359" y="9288"/>
                  </a:cubicBezTo>
                  <a:cubicBezTo>
                    <a:pt x="18434" y="10503"/>
                    <a:pt x="16928" y="12679"/>
                    <a:pt x="15800" y="15062"/>
                  </a:cubicBezTo>
                  <a:cubicBezTo>
                    <a:pt x="15924" y="14771"/>
                    <a:pt x="16007" y="14436"/>
                    <a:pt x="16135" y="14142"/>
                  </a:cubicBezTo>
                  <a:cubicBezTo>
                    <a:pt x="17306" y="10922"/>
                    <a:pt x="18980" y="7615"/>
                    <a:pt x="19187" y="4144"/>
                  </a:cubicBezTo>
                  <a:cubicBezTo>
                    <a:pt x="19187" y="3719"/>
                    <a:pt x="18788" y="3352"/>
                    <a:pt x="18412" y="3352"/>
                  </a:cubicBezTo>
                  <a:cubicBezTo>
                    <a:pt x="18230" y="3352"/>
                    <a:pt x="18055" y="3437"/>
                    <a:pt x="17932" y="3642"/>
                  </a:cubicBezTo>
                  <a:cubicBezTo>
                    <a:pt x="16342" y="6276"/>
                    <a:pt x="15381" y="9415"/>
                    <a:pt x="14545" y="12428"/>
                  </a:cubicBezTo>
                  <a:cubicBezTo>
                    <a:pt x="15047" y="8495"/>
                    <a:pt x="16007" y="4435"/>
                    <a:pt x="15003" y="545"/>
                  </a:cubicBezTo>
                  <a:cubicBezTo>
                    <a:pt x="14920" y="189"/>
                    <a:pt x="14617" y="1"/>
                    <a:pt x="14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14"/>
          <p:cNvGrpSpPr/>
          <p:nvPr/>
        </p:nvGrpSpPr>
        <p:grpSpPr>
          <a:xfrm>
            <a:off x="357502" y="124320"/>
            <a:ext cx="1563126" cy="769671"/>
            <a:chOff x="357502" y="124320"/>
            <a:chExt cx="1563126" cy="769671"/>
          </a:xfrm>
        </p:grpSpPr>
        <p:grpSp>
          <p:nvGrpSpPr>
            <p:cNvPr id="341" name="Google Shape;341;p14"/>
            <p:cNvGrpSpPr/>
            <p:nvPr/>
          </p:nvGrpSpPr>
          <p:grpSpPr>
            <a:xfrm>
              <a:off x="991114" y="124320"/>
              <a:ext cx="929514" cy="519184"/>
              <a:chOff x="6553575" y="155300"/>
              <a:chExt cx="1344005" cy="750700"/>
            </a:xfrm>
          </p:grpSpPr>
          <p:sp>
            <p:nvSpPr>
              <p:cNvPr id="342" name="Google Shape;342;p14"/>
              <p:cNvSpPr/>
              <p:nvPr/>
            </p:nvSpPr>
            <p:spPr>
              <a:xfrm>
                <a:off x="6553575" y="155300"/>
                <a:ext cx="1330600" cy="750700"/>
              </a:xfrm>
              <a:custGeom>
                <a:avLst/>
                <a:gdLst/>
                <a:ahLst/>
                <a:cxnLst/>
                <a:rect l="l" t="t" r="r" b="b"/>
                <a:pathLst>
                  <a:path w="53224" h="30028" extrusionOk="0">
                    <a:moveTo>
                      <a:pt x="23743" y="0"/>
                    </a:moveTo>
                    <a:cubicBezTo>
                      <a:pt x="18048" y="0"/>
                      <a:pt x="13190" y="3685"/>
                      <a:pt x="11012" y="8921"/>
                    </a:cubicBezTo>
                    <a:cubicBezTo>
                      <a:pt x="10637" y="8878"/>
                      <a:pt x="10219" y="8838"/>
                      <a:pt x="9840" y="8838"/>
                    </a:cubicBezTo>
                    <a:cubicBezTo>
                      <a:pt x="4396" y="8838"/>
                      <a:pt x="1" y="13568"/>
                      <a:pt x="1" y="19390"/>
                    </a:cubicBezTo>
                    <a:cubicBezTo>
                      <a:pt x="1" y="25210"/>
                      <a:pt x="4396" y="29900"/>
                      <a:pt x="9840" y="29900"/>
                    </a:cubicBezTo>
                    <a:cubicBezTo>
                      <a:pt x="12229" y="29900"/>
                      <a:pt x="14406" y="28979"/>
                      <a:pt x="16121" y="27471"/>
                    </a:cubicBezTo>
                    <a:cubicBezTo>
                      <a:pt x="18299" y="29022"/>
                      <a:pt x="20939" y="29900"/>
                      <a:pt x="23743" y="29900"/>
                    </a:cubicBezTo>
                    <a:cubicBezTo>
                      <a:pt x="26591" y="29900"/>
                      <a:pt x="29230" y="28979"/>
                      <a:pt x="31448" y="27431"/>
                    </a:cubicBezTo>
                    <a:cubicBezTo>
                      <a:pt x="32999" y="28979"/>
                      <a:pt x="35050" y="29900"/>
                      <a:pt x="37311" y="29900"/>
                    </a:cubicBezTo>
                    <a:cubicBezTo>
                      <a:pt x="39616" y="29900"/>
                      <a:pt x="41750" y="28938"/>
                      <a:pt x="43301" y="27303"/>
                    </a:cubicBezTo>
                    <a:cubicBezTo>
                      <a:pt x="44222" y="28938"/>
                      <a:pt x="45897" y="30027"/>
                      <a:pt x="47824" y="30027"/>
                    </a:cubicBezTo>
                    <a:cubicBezTo>
                      <a:pt x="50795" y="30027"/>
                      <a:pt x="53224" y="27431"/>
                      <a:pt x="53224" y="24248"/>
                    </a:cubicBezTo>
                    <a:cubicBezTo>
                      <a:pt x="53224" y="21066"/>
                      <a:pt x="50795" y="18469"/>
                      <a:pt x="47824" y="18469"/>
                    </a:cubicBezTo>
                    <a:cubicBezTo>
                      <a:pt x="47110" y="18469"/>
                      <a:pt x="46400" y="18637"/>
                      <a:pt x="45770" y="18928"/>
                    </a:cubicBezTo>
                    <a:cubicBezTo>
                      <a:pt x="45016" y="14657"/>
                      <a:pt x="41499" y="11434"/>
                      <a:pt x="37311" y="11434"/>
                    </a:cubicBezTo>
                    <a:cubicBezTo>
                      <a:pt x="35803" y="4858"/>
                      <a:pt x="30319" y="0"/>
                      <a:pt x="237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6553575" y="615925"/>
                <a:ext cx="1344005" cy="290061"/>
              </a:xfrm>
              <a:custGeom>
                <a:avLst/>
                <a:gdLst/>
                <a:ahLst/>
                <a:cxnLst/>
                <a:rect l="l" t="t" r="r" b="b"/>
                <a:pathLst>
                  <a:path w="53814" h="12062" extrusionOk="0">
                    <a:moveTo>
                      <a:pt x="168" y="1"/>
                    </a:moveTo>
                    <a:cubicBezTo>
                      <a:pt x="44" y="547"/>
                      <a:pt x="0" y="1089"/>
                      <a:pt x="0" y="1676"/>
                    </a:cubicBezTo>
                    <a:cubicBezTo>
                      <a:pt x="0" y="7331"/>
                      <a:pt x="4439" y="11937"/>
                      <a:pt x="9927" y="11937"/>
                    </a:cubicBezTo>
                    <a:cubicBezTo>
                      <a:pt x="12356" y="11937"/>
                      <a:pt x="14573" y="11056"/>
                      <a:pt x="16292" y="9549"/>
                    </a:cubicBezTo>
                    <a:cubicBezTo>
                      <a:pt x="18510" y="11056"/>
                      <a:pt x="21150" y="11937"/>
                      <a:pt x="24037" y="11937"/>
                    </a:cubicBezTo>
                    <a:cubicBezTo>
                      <a:pt x="26885" y="11937"/>
                      <a:pt x="29565" y="11056"/>
                      <a:pt x="31786" y="9508"/>
                    </a:cubicBezTo>
                    <a:cubicBezTo>
                      <a:pt x="33334" y="11016"/>
                      <a:pt x="35428" y="11937"/>
                      <a:pt x="37733" y="11937"/>
                    </a:cubicBezTo>
                    <a:cubicBezTo>
                      <a:pt x="40078" y="11937"/>
                      <a:pt x="42212" y="10972"/>
                      <a:pt x="43763" y="9425"/>
                    </a:cubicBezTo>
                    <a:cubicBezTo>
                      <a:pt x="44724" y="10972"/>
                      <a:pt x="46443" y="12061"/>
                      <a:pt x="48369" y="12061"/>
                    </a:cubicBezTo>
                    <a:cubicBezTo>
                      <a:pt x="51341" y="12061"/>
                      <a:pt x="53813" y="9508"/>
                      <a:pt x="53813" y="6409"/>
                    </a:cubicBezTo>
                    <a:cubicBezTo>
                      <a:pt x="53813" y="5321"/>
                      <a:pt x="53478" y="4272"/>
                      <a:pt x="52932" y="3394"/>
                    </a:cubicBezTo>
                    <a:cubicBezTo>
                      <a:pt x="52095" y="5404"/>
                      <a:pt x="50168" y="6868"/>
                      <a:pt x="47907" y="6868"/>
                    </a:cubicBezTo>
                    <a:cubicBezTo>
                      <a:pt x="45941" y="6868"/>
                      <a:pt x="44265" y="5823"/>
                      <a:pt x="43301" y="4232"/>
                    </a:cubicBezTo>
                    <a:cubicBezTo>
                      <a:pt x="41753" y="5780"/>
                      <a:pt x="39616" y="6744"/>
                      <a:pt x="37270" y="6744"/>
                    </a:cubicBezTo>
                    <a:cubicBezTo>
                      <a:pt x="34969" y="6744"/>
                      <a:pt x="32875" y="5823"/>
                      <a:pt x="31324" y="4356"/>
                    </a:cubicBezTo>
                    <a:cubicBezTo>
                      <a:pt x="29106" y="5863"/>
                      <a:pt x="26426" y="6744"/>
                      <a:pt x="23578" y="6744"/>
                    </a:cubicBezTo>
                    <a:cubicBezTo>
                      <a:pt x="20687" y="6744"/>
                      <a:pt x="18051" y="5863"/>
                      <a:pt x="15830" y="4356"/>
                    </a:cubicBezTo>
                    <a:cubicBezTo>
                      <a:pt x="14114" y="5863"/>
                      <a:pt x="11893" y="6744"/>
                      <a:pt x="9464" y="6744"/>
                    </a:cubicBezTo>
                    <a:cubicBezTo>
                      <a:pt x="5193" y="6744"/>
                      <a:pt x="1551" y="3937"/>
                      <a:pt x="168" y="1"/>
                    </a:cubicBezTo>
                    <a:close/>
                  </a:path>
                </a:pathLst>
              </a:custGeom>
              <a:solidFill>
                <a:srgbClr val="09A5A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14"/>
            <p:cNvGrpSpPr/>
            <p:nvPr/>
          </p:nvGrpSpPr>
          <p:grpSpPr>
            <a:xfrm>
              <a:off x="357502" y="185004"/>
              <a:ext cx="711450" cy="708986"/>
              <a:chOff x="8491434" y="142375"/>
              <a:chExt cx="574677" cy="572687"/>
            </a:xfrm>
          </p:grpSpPr>
          <p:sp>
            <p:nvSpPr>
              <p:cNvPr id="345" name="Google Shape;345;p14"/>
              <p:cNvSpPr/>
              <p:nvPr/>
            </p:nvSpPr>
            <p:spPr>
              <a:xfrm>
                <a:off x="8853061" y="183402"/>
                <a:ext cx="93851" cy="119280"/>
              </a:xfrm>
              <a:custGeom>
                <a:avLst/>
                <a:gdLst/>
                <a:ahLst/>
                <a:cxnLst/>
                <a:rect l="l" t="t" r="r" b="b"/>
                <a:pathLst>
                  <a:path w="10548" h="13406" extrusionOk="0">
                    <a:moveTo>
                      <a:pt x="8017" y="0"/>
                    </a:moveTo>
                    <a:cubicBezTo>
                      <a:pt x="7544" y="0"/>
                      <a:pt x="7081" y="250"/>
                      <a:pt x="6789" y="689"/>
                    </a:cubicBezTo>
                    <a:lnTo>
                      <a:pt x="409" y="10871"/>
                    </a:lnTo>
                    <a:cubicBezTo>
                      <a:pt x="0" y="11551"/>
                      <a:pt x="181" y="12410"/>
                      <a:pt x="862" y="12819"/>
                    </a:cubicBezTo>
                    <a:cubicBezTo>
                      <a:pt x="1043" y="12953"/>
                      <a:pt x="1224" y="13043"/>
                      <a:pt x="1358" y="13181"/>
                    </a:cubicBezTo>
                    <a:cubicBezTo>
                      <a:pt x="1630" y="13315"/>
                      <a:pt x="1901" y="13405"/>
                      <a:pt x="2173" y="13405"/>
                    </a:cubicBezTo>
                    <a:cubicBezTo>
                      <a:pt x="2625" y="13405"/>
                      <a:pt x="3078" y="13181"/>
                      <a:pt x="3349" y="12772"/>
                    </a:cubicBezTo>
                    <a:lnTo>
                      <a:pt x="10095" y="2814"/>
                    </a:lnTo>
                    <a:cubicBezTo>
                      <a:pt x="10548" y="2137"/>
                      <a:pt x="10367" y="1275"/>
                      <a:pt x="9686" y="823"/>
                    </a:cubicBezTo>
                    <a:cubicBezTo>
                      <a:pt x="9414" y="598"/>
                      <a:pt x="9099" y="417"/>
                      <a:pt x="8781" y="236"/>
                    </a:cubicBezTo>
                    <a:cubicBezTo>
                      <a:pt x="8541" y="76"/>
                      <a:pt x="8277" y="0"/>
                      <a:pt x="80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8886498" y="224999"/>
                <a:ext cx="109929" cy="104261"/>
              </a:xfrm>
              <a:custGeom>
                <a:avLst/>
                <a:gdLst/>
                <a:ahLst/>
                <a:cxnLst/>
                <a:rect l="l" t="t" r="r" b="b"/>
                <a:pathLst>
                  <a:path w="12355" h="11718" extrusionOk="0">
                    <a:moveTo>
                      <a:pt x="10031" y="1"/>
                    </a:moveTo>
                    <a:cubicBezTo>
                      <a:pt x="9671" y="1"/>
                      <a:pt x="9319" y="136"/>
                      <a:pt x="9053" y="402"/>
                    </a:cubicBezTo>
                    <a:lnTo>
                      <a:pt x="406" y="8777"/>
                    </a:lnTo>
                    <a:cubicBezTo>
                      <a:pt x="135" y="9049"/>
                      <a:pt x="1" y="9411"/>
                      <a:pt x="1" y="9817"/>
                    </a:cubicBezTo>
                    <a:cubicBezTo>
                      <a:pt x="1" y="10179"/>
                      <a:pt x="135" y="10541"/>
                      <a:pt x="406" y="10812"/>
                    </a:cubicBezTo>
                    <a:cubicBezTo>
                      <a:pt x="544" y="10950"/>
                      <a:pt x="678" y="11084"/>
                      <a:pt x="815" y="11265"/>
                    </a:cubicBezTo>
                    <a:cubicBezTo>
                      <a:pt x="1087" y="11537"/>
                      <a:pt x="1449" y="11718"/>
                      <a:pt x="1854" y="11718"/>
                    </a:cubicBezTo>
                    <a:cubicBezTo>
                      <a:pt x="2173" y="11718"/>
                      <a:pt x="2535" y="11584"/>
                      <a:pt x="2807" y="11356"/>
                    </a:cubicBezTo>
                    <a:lnTo>
                      <a:pt x="11721" y="3256"/>
                    </a:lnTo>
                    <a:cubicBezTo>
                      <a:pt x="12312" y="2756"/>
                      <a:pt x="12355" y="1851"/>
                      <a:pt x="11859" y="1264"/>
                    </a:cubicBezTo>
                    <a:cubicBezTo>
                      <a:pt x="11587" y="993"/>
                      <a:pt x="11316" y="721"/>
                      <a:pt x="11088" y="449"/>
                    </a:cubicBezTo>
                    <a:cubicBezTo>
                      <a:pt x="10788" y="148"/>
                      <a:pt x="10406" y="1"/>
                      <a:pt x="10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8817623" y="155170"/>
                <a:ext cx="70077" cy="128987"/>
              </a:xfrm>
              <a:custGeom>
                <a:avLst/>
                <a:gdLst/>
                <a:ahLst/>
                <a:cxnLst/>
                <a:rect l="l" t="t" r="r" b="b"/>
                <a:pathLst>
                  <a:path w="7876" h="14497" extrusionOk="0">
                    <a:moveTo>
                      <a:pt x="5228" y="1"/>
                    </a:moveTo>
                    <a:cubicBezTo>
                      <a:pt x="5012" y="1"/>
                      <a:pt x="4785" y="44"/>
                      <a:pt x="4573" y="151"/>
                    </a:cubicBezTo>
                    <a:cubicBezTo>
                      <a:pt x="4255" y="332"/>
                      <a:pt x="3983" y="647"/>
                      <a:pt x="3893" y="965"/>
                    </a:cubicBezTo>
                    <a:lnTo>
                      <a:pt x="138" y="12414"/>
                    </a:lnTo>
                    <a:cubicBezTo>
                      <a:pt x="0" y="12776"/>
                      <a:pt x="47" y="13186"/>
                      <a:pt x="228" y="13501"/>
                    </a:cubicBezTo>
                    <a:cubicBezTo>
                      <a:pt x="409" y="13863"/>
                      <a:pt x="681" y="14091"/>
                      <a:pt x="1043" y="14225"/>
                    </a:cubicBezTo>
                    <a:cubicBezTo>
                      <a:pt x="1268" y="14272"/>
                      <a:pt x="1449" y="14362"/>
                      <a:pt x="1630" y="14406"/>
                    </a:cubicBezTo>
                    <a:cubicBezTo>
                      <a:pt x="1767" y="14496"/>
                      <a:pt x="1948" y="14496"/>
                      <a:pt x="2129" y="14496"/>
                    </a:cubicBezTo>
                    <a:cubicBezTo>
                      <a:pt x="2672" y="14496"/>
                      <a:pt x="3259" y="14134"/>
                      <a:pt x="3440" y="13591"/>
                    </a:cubicBezTo>
                    <a:lnTo>
                      <a:pt x="7604" y="2276"/>
                    </a:lnTo>
                    <a:cubicBezTo>
                      <a:pt x="7876" y="1552"/>
                      <a:pt x="7470" y="694"/>
                      <a:pt x="6746" y="422"/>
                    </a:cubicBezTo>
                    <a:cubicBezTo>
                      <a:pt x="6384" y="332"/>
                      <a:pt x="6022" y="194"/>
                      <a:pt x="5660" y="60"/>
                    </a:cubicBezTo>
                    <a:cubicBezTo>
                      <a:pt x="5528" y="23"/>
                      <a:pt x="5381" y="1"/>
                      <a:pt x="5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8933209" y="404580"/>
                <a:ext cx="132902" cy="35448"/>
              </a:xfrm>
              <a:custGeom>
                <a:avLst/>
                <a:gdLst/>
                <a:ahLst/>
                <a:cxnLst/>
                <a:rect l="l" t="t" r="r" b="b"/>
                <a:pathLst>
                  <a:path w="14937" h="3984" extrusionOk="0">
                    <a:moveTo>
                      <a:pt x="13398" y="0"/>
                    </a:moveTo>
                    <a:lnTo>
                      <a:pt x="1402" y="453"/>
                    </a:lnTo>
                    <a:cubicBezTo>
                      <a:pt x="997" y="496"/>
                      <a:pt x="635" y="634"/>
                      <a:pt x="406" y="905"/>
                    </a:cubicBezTo>
                    <a:cubicBezTo>
                      <a:pt x="135" y="1220"/>
                      <a:pt x="1" y="1582"/>
                      <a:pt x="1" y="1945"/>
                    </a:cubicBezTo>
                    <a:cubicBezTo>
                      <a:pt x="44" y="2173"/>
                      <a:pt x="44" y="2354"/>
                      <a:pt x="44" y="2578"/>
                    </a:cubicBezTo>
                    <a:cubicBezTo>
                      <a:pt x="44" y="2940"/>
                      <a:pt x="182" y="3302"/>
                      <a:pt x="453" y="3574"/>
                    </a:cubicBezTo>
                    <a:cubicBezTo>
                      <a:pt x="725" y="3846"/>
                      <a:pt x="1087" y="3983"/>
                      <a:pt x="1449" y="3983"/>
                    </a:cubicBezTo>
                    <a:lnTo>
                      <a:pt x="1493" y="3983"/>
                    </a:lnTo>
                    <a:lnTo>
                      <a:pt x="13532" y="3893"/>
                    </a:lnTo>
                    <a:cubicBezTo>
                      <a:pt x="13894" y="3893"/>
                      <a:pt x="14256" y="3755"/>
                      <a:pt x="14528" y="3483"/>
                    </a:cubicBezTo>
                    <a:cubicBezTo>
                      <a:pt x="14799" y="3212"/>
                      <a:pt x="14937" y="2850"/>
                      <a:pt x="14937" y="2444"/>
                    </a:cubicBezTo>
                    <a:cubicBezTo>
                      <a:pt x="14937" y="2082"/>
                      <a:pt x="14890" y="1720"/>
                      <a:pt x="14890" y="1401"/>
                    </a:cubicBezTo>
                    <a:cubicBezTo>
                      <a:pt x="14890" y="996"/>
                      <a:pt x="14709" y="634"/>
                      <a:pt x="14437" y="406"/>
                    </a:cubicBezTo>
                    <a:cubicBezTo>
                      <a:pt x="14166" y="134"/>
                      <a:pt x="13804" y="0"/>
                      <a:pt x="13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8910245" y="277922"/>
                <a:ext cx="124841" cy="84357"/>
              </a:xfrm>
              <a:custGeom>
                <a:avLst/>
                <a:gdLst/>
                <a:ahLst/>
                <a:cxnLst/>
                <a:rect l="l" t="t" r="r" b="b"/>
                <a:pathLst>
                  <a:path w="14031" h="9481" extrusionOk="0">
                    <a:moveTo>
                      <a:pt x="11906" y="1"/>
                    </a:moveTo>
                    <a:cubicBezTo>
                      <a:pt x="11660" y="1"/>
                      <a:pt x="11410" y="66"/>
                      <a:pt x="11181" y="204"/>
                    </a:cubicBezTo>
                    <a:lnTo>
                      <a:pt x="771" y="6269"/>
                    </a:lnTo>
                    <a:cubicBezTo>
                      <a:pt x="453" y="6450"/>
                      <a:pt x="228" y="6765"/>
                      <a:pt x="91" y="7127"/>
                    </a:cubicBezTo>
                    <a:cubicBezTo>
                      <a:pt x="0" y="7489"/>
                      <a:pt x="47" y="7899"/>
                      <a:pt x="272" y="8214"/>
                    </a:cubicBezTo>
                    <a:cubicBezTo>
                      <a:pt x="362" y="8395"/>
                      <a:pt x="453" y="8576"/>
                      <a:pt x="543" y="8713"/>
                    </a:cubicBezTo>
                    <a:cubicBezTo>
                      <a:pt x="815" y="9209"/>
                      <a:pt x="1315" y="9481"/>
                      <a:pt x="1811" y="9481"/>
                    </a:cubicBezTo>
                    <a:cubicBezTo>
                      <a:pt x="2039" y="9481"/>
                      <a:pt x="2263" y="9438"/>
                      <a:pt x="2491" y="9300"/>
                    </a:cubicBezTo>
                    <a:lnTo>
                      <a:pt x="13082" y="3597"/>
                    </a:lnTo>
                    <a:cubicBezTo>
                      <a:pt x="13759" y="3235"/>
                      <a:pt x="14031" y="2377"/>
                      <a:pt x="13669" y="1696"/>
                    </a:cubicBezTo>
                    <a:cubicBezTo>
                      <a:pt x="13488" y="1334"/>
                      <a:pt x="13307" y="1019"/>
                      <a:pt x="13126" y="700"/>
                    </a:cubicBezTo>
                    <a:cubicBezTo>
                      <a:pt x="12857" y="252"/>
                      <a:pt x="12389" y="1"/>
                      <a:pt x="1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8926349" y="338933"/>
                <a:ext cx="132519" cy="61206"/>
              </a:xfrm>
              <a:custGeom>
                <a:avLst/>
                <a:gdLst/>
                <a:ahLst/>
                <a:cxnLst/>
                <a:rect l="l" t="t" r="r" b="b"/>
                <a:pathLst>
                  <a:path w="14894" h="6879" extrusionOk="0">
                    <a:moveTo>
                      <a:pt x="13005" y="0"/>
                    </a:moveTo>
                    <a:cubicBezTo>
                      <a:pt x="12879" y="0"/>
                      <a:pt x="12752" y="15"/>
                      <a:pt x="12630" y="46"/>
                    </a:cubicBezTo>
                    <a:lnTo>
                      <a:pt x="1087" y="3439"/>
                    </a:lnTo>
                    <a:cubicBezTo>
                      <a:pt x="725" y="3529"/>
                      <a:pt x="410" y="3801"/>
                      <a:pt x="229" y="4119"/>
                    </a:cubicBezTo>
                    <a:cubicBezTo>
                      <a:pt x="48" y="4481"/>
                      <a:pt x="1" y="4844"/>
                      <a:pt x="91" y="5206"/>
                    </a:cubicBezTo>
                    <a:cubicBezTo>
                      <a:pt x="182" y="5430"/>
                      <a:pt x="229" y="5611"/>
                      <a:pt x="272" y="5792"/>
                    </a:cubicBezTo>
                    <a:cubicBezTo>
                      <a:pt x="453" y="6426"/>
                      <a:pt x="996" y="6878"/>
                      <a:pt x="1630" y="6878"/>
                    </a:cubicBezTo>
                    <a:cubicBezTo>
                      <a:pt x="1768" y="6878"/>
                      <a:pt x="1902" y="6835"/>
                      <a:pt x="1992" y="6835"/>
                    </a:cubicBezTo>
                    <a:lnTo>
                      <a:pt x="13669" y="3848"/>
                    </a:lnTo>
                    <a:cubicBezTo>
                      <a:pt x="14441" y="3620"/>
                      <a:pt x="14893" y="2852"/>
                      <a:pt x="14712" y="2081"/>
                    </a:cubicBezTo>
                    <a:cubicBezTo>
                      <a:pt x="14622" y="1719"/>
                      <a:pt x="14484" y="1357"/>
                      <a:pt x="14393" y="1042"/>
                    </a:cubicBezTo>
                    <a:cubicBezTo>
                      <a:pt x="14303" y="680"/>
                      <a:pt x="14031" y="361"/>
                      <a:pt x="13716" y="180"/>
                    </a:cubicBezTo>
                    <a:cubicBezTo>
                      <a:pt x="13505" y="60"/>
                      <a:pt x="13255" y="0"/>
                      <a:pt x="13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8516401" y="292381"/>
                <a:ext cx="126069" cy="78761"/>
              </a:xfrm>
              <a:custGeom>
                <a:avLst/>
                <a:gdLst/>
                <a:ahLst/>
                <a:cxnLst/>
                <a:rect l="l" t="t" r="r" b="b"/>
                <a:pathLst>
                  <a:path w="14169" h="8852" extrusionOk="0">
                    <a:moveTo>
                      <a:pt x="1936" y="1"/>
                    </a:moveTo>
                    <a:cubicBezTo>
                      <a:pt x="1428" y="1"/>
                      <a:pt x="934" y="277"/>
                      <a:pt x="681" y="752"/>
                    </a:cubicBezTo>
                    <a:cubicBezTo>
                      <a:pt x="500" y="1114"/>
                      <a:pt x="362" y="1429"/>
                      <a:pt x="181" y="1791"/>
                    </a:cubicBezTo>
                    <a:cubicBezTo>
                      <a:pt x="47" y="2110"/>
                      <a:pt x="0" y="2515"/>
                      <a:pt x="138" y="2877"/>
                    </a:cubicBezTo>
                    <a:cubicBezTo>
                      <a:pt x="272" y="3239"/>
                      <a:pt x="543" y="3511"/>
                      <a:pt x="906" y="3692"/>
                    </a:cubicBezTo>
                    <a:lnTo>
                      <a:pt x="11815" y="8718"/>
                    </a:lnTo>
                    <a:cubicBezTo>
                      <a:pt x="11996" y="8808"/>
                      <a:pt x="12221" y="8852"/>
                      <a:pt x="12402" y="8852"/>
                    </a:cubicBezTo>
                    <a:cubicBezTo>
                      <a:pt x="12945" y="8852"/>
                      <a:pt x="13445" y="8537"/>
                      <a:pt x="13716" y="8037"/>
                    </a:cubicBezTo>
                    <a:cubicBezTo>
                      <a:pt x="13807" y="7856"/>
                      <a:pt x="13897" y="7675"/>
                      <a:pt x="13941" y="7494"/>
                    </a:cubicBezTo>
                    <a:cubicBezTo>
                      <a:pt x="14122" y="7179"/>
                      <a:pt x="14169" y="6770"/>
                      <a:pt x="14031" y="6408"/>
                    </a:cubicBezTo>
                    <a:cubicBezTo>
                      <a:pt x="13941" y="6046"/>
                      <a:pt x="13669" y="5774"/>
                      <a:pt x="13354" y="5593"/>
                    </a:cubicBezTo>
                    <a:lnTo>
                      <a:pt x="2582" y="162"/>
                    </a:lnTo>
                    <a:cubicBezTo>
                      <a:pt x="2376" y="52"/>
                      <a:pt x="2155" y="1"/>
                      <a:pt x="1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8927577" y="449478"/>
                <a:ext cx="134094" cy="55787"/>
              </a:xfrm>
              <a:custGeom>
                <a:avLst/>
                <a:gdLst/>
                <a:ahLst/>
                <a:cxnLst/>
                <a:rect l="l" t="t" r="r" b="b"/>
                <a:pathLst>
                  <a:path w="15071" h="6270" extrusionOk="0">
                    <a:moveTo>
                      <a:pt x="1736" y="1"/>
                    </a:moveTo>
                    <a:cubicBezTo>
                      <a:pt x="1066" y="1"/>
                      <a:pt x="476" y="471"/>
                      <a:pt x="315" y="1153"/>
                    </a:cubicBezTo>
                    <a:lnTo>
                      <a:pt x="181" y="1696"/>
                    </a:lnTo>
                    <a:cubicBezTo>
                      <a:pt x="0" y="2467"/>
                      <a:pt x="496" y="3235"/>
                      <a:pt x="1268" y="3416"/>
                    </a:cubicBezTo>
                    <a:lnTo>
                      <a:pt x="12945" y="6222"/>
                    </a:lnTo>
                    <a:cubicBezTo>
                      <a:pt x="13079" y="6269"/>
                      <a:pt x="13169" y="6269"/>
                      <a:pt x="13307" y="6269"/>
                    </a:cubicBezTo>
                    <a:cubicBezTo>
                      <a:pt x="13940" y="6269"/>
                      <a:pt x="14527" y="5817"/>
                      <a:pt x="14665" y="5183"/>
                    </a:cubicBezTo>
                    <a:cubicBezTo>
                      <a:pt x="14755" y="4821"/>
                      <a:pt x="14846" y="4412"/>
                      <a:pt x="14936" y="4050"/>
                    </a:cubicBezTo>
                    <a:cubicBezTo>
                      <a:pt x="15070" y="3282"/>
                      <a:pt x="14574" y="2558"/>
                      <a:pt x="13803" y="2377"/>
                    </a:cubicBezTo>
                    <a:lnTo>
                      <a:pt x="1992" y="23"/>
                    </a:lnTo>
                    <a:cubicBezTo>
                      <a:pt x="1906" y="8"/>
                      <a:pt x="1820" y="1"/>
                      <a:pt x="17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8496266" y="354709"/>
                <a:ext cx="133320" cy="55093"/>
              </a:xfrm>
              <a:custGeom>
                <a:avLst/>
                <a:gdLst/>
                <a:ahLst/>
                <a:cxnLst/>
                <a:rect l="l" t="t" r="r" b="b"/>
                <a:pathLst>
                  <a:path w="14984" h="6192" extrusionOk="0">
                    <a:moveTo>
                      <a:pt x="1694" y="1"/>
                    </a:moveTo>
                    <a:cubicBezTo>
                      <a:pt x="1419" y="1"/>
                      <a:pt x="1139" y="85"/>
                      <a:pt x="905" y="217"/>
                    </a:cubicBezTo>
                    <a:cubicBezTo>
                      <a:pt x="590" y="445"/>
                      <a:pt x="362" y="760"/>
                      <a:pt x="272" y="1123"/>
                    </a:cubicBezTo>
                    <a:cubicBezTo>
                      <a:pt x="228" y="1485"/>
                      <a:pt x="138" y="1847"/>
                      <a:pt x="47" y="2209"/>
                    </a:cubicBezTo>
                    <a:cubicBezTo>
                      <a:pt x="0" y="2571"/>
                      <a:pt x="47" y="2933"/>
                      <a:pt x="272" y="3252"/>
                    </a:cubicBezTo>
                    <a:cubicBezTo>
                      <a:pt x="500" y="3567"/>
                      <a:pt x="815" y="3795"/>
                      <a:pt x="1177" y="3885"/>
                    </a:cubicBezTo>
                    <a:lnTo>
                      <a:pt x="12992" y="6148"/>
                    </a:lnTo>
                    <a:cubicBezTo>
                      <a:pt x="13082" y="6192"/>
                      <a:pt x="13173" y="6192"/>
                      <a:pt x="13263" y="6192"/>
                    </a:cubicBezTo>
                    <a:cubicBezTo>
                      <a:pt x="13578" y="6192"/>
                      <a:pt x="13850" y="6101"/>
                      <a:pt x="14078" y="5920"/>
                    </a:cubicBezTo>
                    <a:cubicBezTo>
                      <a:pt x="14393" y="5739"/>
                      <a:pt x="14621" y="5377"/>
                      <a:pt x="14665" y="5015"/>
                    </a:cubicBezTo>
                    <a:cubicBezTo>
                      <a:pt x="14712" y="4834"/>
                      <a:pt x="14755" y="4609"/>
                      <a:pt x="14802" y="4428"/>
                    </a:cubicBezTo>
                    <a:cubicBezTo>
                      <a:pt x="14983" y="3657"/>
                      <a:pt x="14484" y="2890"/>
                      <a:pt x="13716" y="2708"/>
                    </a:cubicBezTo>
                    <a:lnTo>
                      <a:pt x="1992" y="36"/>
                    </a:lnTo>
                    <a:cubicBezTo>
                      <a:pt x="1895" y="12"/>
                      <a:pt x="1795" y="1"/>
                      <a:pt x="16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8551839" y="237215"/>
                <a:ext cx="113185" cy="99714"/>
              </a:xfrm>
              <a:custGeom>
                <a:avLst/>
                <a:gdLst/>
                <a:ahLst/>
                <a:cxnLst/>
                <a:rect l="l" t="t" r="r" b="b"/>
                <a:pathLst>
                  <a:path w="12721" h="11207" extrusionOk="0">
                    <a:moveTo>
                      <a:pt x="2094" y="1"/>
                    </a:moveTo>
                    <a:cubicBezTo>
                      <a:pt x="1700" y="1"/>
                      <a:pt x="1312" y="160"/>
                      <a:pt x="1043" y="478"/>
                    </a:cubicBezTo>
                    <a:cubicBezTo>
                      <a:pt x="815" y="749"/>
                      <a:pt x="543" y="1068"/>
                      <a:pt x="319" y="1340"/>
                    </a:cubicBezTo>
                    <a:cubicBezTo>
                      <a:pt x="91" y="1655"/>
                      <a:pt x="0" y="2017"/>
                      <a:pt x="0" y="2379"/>
                    </a:cubicBezTo>
                    <a:cubicBezTo>
                      <a:pt x="47" y="2788"/>
                      <a:pt x="272" y="3103"/>
                      <a:pt x="543" y="3331"/>
                    </a:cubicBezTo>
                    <a:lnTo>
                      <a:pt x="9914" y="10888"/>
                    </a:lnTo>
                    <a:cubicBezTo>
                      <a:pt x="10186" y="11116"/>
                      <a:pt x="10501" y="11206"/>
                      <a:pt x="10819" y="11206"/>
                    </a:cubicBezTo>
                    <a:lnTo>
                      <a:pt x="10953" y="11206"/>
                    </a:lnTo>
                    <a:cubicBezTo>
                      <a:pt x="11362" y="11159"/>
                      <a:pt x="11677" y="10978"/>
                      <a:pt x="11949" y="10663"/>
                    </a:cubicBezTo>
                    <a:cubicBezTo>
                      <a:pt x="12040" y="10526"/>
                      <a:pt x="12177" y="10345"/>
                      <a:pt x="12311" y="10211"/>
                    </a:cubicBezTo>
                    <a:cubicBezTo>
                      <a:pt x="12583" y="9892"/>
                      <a:pt x="12720" y="9530"/>
                      <a:pt x="12673" y="9168"/>
                    </a:cubicBezTo>
                    <a:cubicBezTo>
                      <a:pt x="12630" y="8806"/>
                      <a:pt x="12449" y="8444"/>
                      <a:pt x="12177" y="8172"/>
                    </a:cubicBezTo>
                    <a:lnTo>
                      <a:pt x="3035" y="344"/>
                    </a:lnTo>
                    <a:cubicBezTo>
                      <a:pt x="2764" y="115"/>
                      <a:pt x="2427" y="1"/>
                      <a:pt x="20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8656152" y="160829"/>
                <a:ext cx="74107" cy="127350"/>
              </a:xfrm>
              <a:custGeom>
                <a:avLst/>
                <a:gdLst/>
                <a:ahLst/>
                <a:cxnLst/>
                <a:rect l="l" t="t" r="r" b="b"/>
                <a:pathLst>
                  <a:path w="8329" h="14313" extrusionOk="0">
                    <a:moveTo>
                      <a:pt x="2472" y="1"/>
                    </a:moveTo>
                    <a:cubicBezTo>
                      <a:pt x="2285" y="1"/>
                      <a:pt x="2104" y="34"/>
                      <a:pt x="1945" y="101"/>
                    </a:cubicBezTo>
                    <a:cubicBezTo>
                      <a:pt x="1583" y="239"/>
                      <a:pt x="1221" y="373"/>
                      <a:pt x="906" y="510"/>
                    </a:cubicBezTo>
                    <a:cubicBezTo>
                      <a:pt x="544" y="691"/>
                      <a:pt x="272" y="963"/>
                      <a:pt x="135" y="1325"/>
                    </a:cubicBezTo>
                    <a:cubicBezTo>
                      <a:pt x="1" y="1640"/>
                      <a:pt x="1" y="2049"/>
                      <a:pt x="182" y="2411"/>
                    </a:cubicBezTo>
                    <a:lnTo>
                      <a:pt x="4979" y="13455"/>
                    </a:lnTo>
                    <a:cubicBezTo>
                      <a:pt x="5113" y="13770"/>
                      <a:pt x="5385" y="14041"/>
                      <a:pt x="5747" y="14179"/>
                    </a:cubicBezTo>
                    <a:cubicBezTo>
                      <a:pt x="5928" y="14270"/>
                      <a:pt x="6109" y="14313"/>
                      <a:pt x="6290" y="14313"/>
                    </a:cubicBezTo>
                    <a:cubicBezTo>
                      <a:pt x="6471" y="14313"/>
                      <a:pt x="6652" y="14270"/>
                      <a:pt x="6833" y="14179"/>
                    </a:cubicBezTo>
                    <a:cubicBezTo>
                      <a:pt x="7014" y="14088"/>
                      <a:pt x="7195" y="13998"/>
                      <a:pt x="7423" y="13951"/>
                    </a:cubicBezTo>
                    <a:cubicBezTo>
                      <a:pt x="7738" y="13817"/>
                      <a:pt x="8057" y="13545"/>
                      <a:pt x="8191" y="13183"/>
                    </a:cubicBezTo>
                    <a:cubicBezTo>
                      <a:pt x="8329" y="12821"/>
                      <a:pt x="8329" y="12459"/>
                      <a:pt x="8191" y="12097"/>
                    </a:cubicBezTo>
                    <a:lnTo>
                      <a:pt x="3802" y="916"/>
                    </a:lnTo>
                    <a:cubicBezTo>
                      <a:pt x="3665" y="554"/>
                      <a:pt x="3350" y="239"/>
                      <a:pt x="3031" y="101"/>
                    </a:cubicBezTo>
                    <a:cubicBezTo>
                      <a:pt x="2850" y="34"/>
                      <a:pt x="2658" y="1"/>
                      <a:pt x="24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8719360" y="143914"/>
                <a:ext cx="50751" cy="132608"/>
              </a:xfrm>
              <a:custGeom>
                <a:avLst/>
                <a:gdLst/>
                <a:ahLst/>
                <a:cxnLst/>
                <a:rect l="l" t="t" r="r" b="b"/>
                <a:pathLst>
                  <a:path w="5704" h="14904" extrusionOk="0">
                    <a:moveTo>
                      <a:pt x="2569" y="1"/>
                    </a:moveTo>
                    <a:cubicBezTo>
                      <a:pt x="2513" y="1"/>
                      <a:pt x="2457" y="4"/>
                      <a:pt x="2401" y="11"/>
                    </a:cubicBezTo>
                    <a:cubicBezTo>
                      <a:pt x="2039" y="58"/>
                      <a:pt x="1630" y="148"/>
                      <a:pt x="1268" y="192"/>
                    </a:cubicBezTo>
                    <a:cubicBezTo>
                      <a:pt x="500" y="329"/>
                      <a:pt x="1" y="1053"/>
                      <a:pt x="91" y="1821"/>
                    </a:cubicBezTo>
                    <a:lnTo>
                      <a:pt x="2130" y="13726"/>
                    </a:lnTo>
                    <a:cubicBezTo>
                      <a:pt x="2220" y="14404"/>
                      <a:pt x="2854" y="14903"/>
                      <a:pt x="3531" y="14903"/>
                    </a:cubicBezTo>
                    <a:cubicBezTo>
                      <a:pt x="3622" y="14903"/>
                      <a:pt x="3669" y="14903"/>
                      <a:pt x="3759" y="14856"/>
                    </a:cubicBezTo>
                    <a:cubicBezTo>
                      <a:pt x="3984" y="14856"/>
                      <a:pt x="4165" y="14813"/>
                      <a:pt x="4346" y="14813"/>
                    </a:cubicBezTo>
                    <a:cubicBezTo>
                      <a:pt x="5117" y="14675"/>
                      <a:pt x="5703" y="13951"/>
                      <a:pt x="5570" y="13183"/>
                    </a:cubicBezTo>
                    <a:lnTo>
                      <a:pt x="3984" y="1234"/>
                    </a:lnTo>
                    <a:cubicBezTo>
                      <a:pt x="3900" y="520"/>
                      <a:pt x="3271" y="1"/>
                      <a:pt x="25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8598969" y="192442"/>
                <a:ext cx="95853" cy="116299"/>
              </a:xfrm>
              <a:custGeom>
                <a:avLst/>
                <a:gdLst/>
                <a:ahLst/>
                <a:cxnLst/>
                <a:rect l="l" t="t" r="r" b="b"/>
                <a:pathLst>
                  <a:path w="10773" h="13071" extrusionOk="0">
                    <a:moveTo>
                      <a:pt x="2255" y="0"/>
                    </a:moveTo>
                    <a:cubicBezTo>
                      <a:pt x="1989" y="0"/>
                      <a:pt x="1729" y="93"/>
                      <a:pt x="1492" y="259"/>
                    </a:cubicBezTo>
                    <a:cubicBezTo>
                      <a:pt x="1177" y="488"/>
                      <a:pt x="906" y="712"/>
                      <a:pt x="587" y="940"/>
                    </a:cubicBezTo>
                    <a:cubicBezTo>
                      <a:pt x="316" y="1165"/>
                      <a:pt x="91" y="1483"/>
                      <a:pt x="44" y="1889"/>
                    </a:cubicBezTo>
                    <a:cubicBezTo>
                      <a:pt x="1" y="2251"/>
                      <a:pt x="91" y="2613"/>
                      <a:pt x="316" y="2932"/>
                    </a:cubicBezTo>
                    <a:lnTo>
                      <a:pt x="7648" y="12480"/>
                    </a:lnTo>
                    <a:cubicBezTo>
                      <a:pt x="7876" y="12799"/>
                      <a:pt x="8238" y="12980"/>
                      <a:pt x="8600" y="13023"/>
                    </a:cubicBezTo>
                    <a:cubicBezTo>
                      <a:pt x="8644" y="13023"/>
                      <a:pt x="8734" y="13070"/>
                      <a:pt x="8781" y="13070"/>
                    </a:cubicBezTo>
                    <a:cubicBezTo>
                      <a:pt x="9096" y="13070"/>
                      <a:pt x="9415" y="12933"/>
                      <a:pt x="9639" y="12751"/>
                    </a:cubicBezTo>
                    <a:cubicBezTo>
                      <a:pt x="9820" y="12617"/>
                      <a:pt x="9958" y="12527"/>
                      <a:pt x="10139" y="12389"/>
                    </a:cubicBezTo>
                    <a:cubicBezTo>
                      <a:pt x="10454" y="12165"/>
                      <a:pt x="10682" y="11846"/>
                      <a:pt x="10725" y="11484"/>
                    </a:cubicBezTo>
                    <a:cubicBezTo>
                      <a:pt x="10773" y="11079"/>
                      <a:pt x="10682" y="10717"/>
                      <a:pt x="10454" y="10398"/>
                    </a:cubicBezTo>
                    <a:lnTo>
                      <a:pt x="3484" y="622"/>
                    </a:lnTo>
                    <a:cubicBezTo>
                      <a:pt x="3259" y="307"/>
                      <a:pt x="2941" y="78"/>
                      <a:pt x="2535" y="35"/>
                    </a:cubicBezTo>
                    <a:cubicBezTo>
                      <a:pt x="2441" y="12"/>
                      <a:pt x="2348" y="0"/>
                      <a:pt x="2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778154" y="142375"/>
                <a:ext cx="43500" cy="132920"/>
              </a:xfrm>
              <a:custGeom>
                <a:avLst/>
                <a:gdLst/>
                <a:ahLst/>
                <a:cxnLst/>
                <a:rect l="l" t="t" r="r" b="b"/>
                <a:pathLst>
                  <a:path w="4889" h="14939" extrusionOk="0">
                    <a:moveTo>
                      <a:pt x="2365" y="0"/>
                    </a:moveTo>
                    <a:cubicBezTo>
                      <a:pt x="1630" y="0"/>
                      <a:pt x="995" y="573"/>
                      <a:pt x="953" y="1317"/>
                    </a:cubicBezTo>
                    <a:lnTo>
                      <a:pt x="48" y="13309"/>
                    </a:lnTo>
                    <a:cubicBezTo>
                      <a:pt x="1" y="14124"/>
                      <a:pt x="591" y="14805"/>
                      <a:pt x="1359" y="14848"/>
                    </a:cubicBezTo>
                    <a:cubicBezTo>
                      <a:pt x="1587" y="14848"/>
                      <a:pt x="1768" y="14895"/>
                      <a:pt x="1949" y="14895"/>
                    </a:cubicBezTo>
                    <a:cubicBezTo>
                      <a:pt x="2039" y="14895"/>
                      <a:pt x="2083" y="14939"/>
                      <a:pt x="2130" y="14939"/>
                    </a:cubicBezTo>
                    <a:cubicBezTo>
                      <a:pt x="2445" y="14939"/>
                      <a:pt x="2763" y="14805"/>
                      <a:pt x="3035" y="14624"/>
                    </a:cubicBezTo>
                    <a:cubicBezTo>
                      <a:pt x="3307" y="14352"/>
                      <a:pt x="3488" y="14033"/>
                      <a:pt x="3531" y="13628"/>
                    </a:cubicBezTo>
                    <a:lnTo>
                      <a:pt x="4845" y="1679"/>
                    </a:lnTo>
                    <a:cubicBezTo>
                      <a:pt x="4889" y="1317"/>
                      <a:pt x="4755" y="908"/>
                      <a:pt x="4527" y="636"/>
                    </a:cubicBezTo>
                    <a:cubicBezTo>
                      <a:pt x="4302" y="321"/>
                      <a:pt x="3940" y="140"/>
                      <a:pt x="3578" y="93"/>
                    </a:cubicBezTo>
                    <a:cubicBezTo>
                      <a:pt x="3216" y="50"/>
                      <a:pt x="2807" y="50"/>
                      <a:pt x="2445" y="3"/>
                    </a:cubicBezTo>
                    <a:cubicBezTo>
                      <a:pt x="2418" y="1"/>
                      <a:pt x="2391" y="0"/>
                      <a:pt x="2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8669036" y="572844"/>
                <a:ext cx="69667" cy="128943"/>
              </a:xfrm>
              <a:custGeom>
                <a:avLst/>
                <a:gdLst/>
                <a:ahLst/>
                <a:cxnLst/>
                <a:rect l="l" t="t" r="r" b="b"/>
                <a:pathLst>
                  <a:path w="7830" h="14492" extrusionOk="0">
                    <a:moveTo>
                      <a:pt x="5725" y="0"/>
                    </a:moveTo>
                    <a:cubicBezTo>
                      <a:pt x="5524" y="0"/>
                      <a:pt x="5329" y="45"/>
                      <a:pt x="5161" y="142"/>
                    </a:cubicBezTo>
                    <a:cubicBezTo>
                      <a:pt x="4799" y="280"/>
                      <a:pt x="4527" y="595"/>
                      <a:pt x="4389" y="913"/>
                    </a:cubicBezTo>
                    <a:lnTo>
                      <a:pt x="135" y="12181"/>
                    </a:lnTo>
                    <a:cubicBezTo>
                      <a:pt x="1" y="12544"/>
                      <a:pt x="44" y="12953"/>
                      <a:pt x="182" y="13315"/>
                    </a:cubicBezTo>
                    <a:cubicBezTo>
                      <a:pt x="363" y="13630"/>
                      <a:pt x="635" y="13901"/>
                      <a:pt x="997" y="14039"/>
                    </a:cubicBezTo>
                    <a:cubicBezTo>
                      <a:pt x="1359" y="14173"/>
                      <a:pt x="1674" y="14311"/>
                      <a:pt x="2036" y="14401"/>
                    </a:cubicBezTo>
                    <a:cubicBezTo>
                      <a:pt x="2173" y="14445"/>
                      <a:pt x="2354" y="14492"/>
                      <a:pt x="2488" y="14492"/>
                    </a:cubicBezTo>
                    <a:cubicBezTo>
                      <a:pt x="2717" y="14492"/>
                      <a:pt x="2941" y="14445"/>
                      <a:pt x="3122" y="14354"/>
                    </a:cubicBezTo>
                    <a:cubicBezTo>
                      <a:pt x="3484" y="14173"/>
                      <a:pt x="3712" y="13858"/>
                      <a:pt x="3846" y="13539"/>
                    </a:cubicBezTo>
                    <a:lnTo>
                      <a:pt x="7695" y="2090"/>
                    </a:lnTo>
                    <a:cubicBezTo>
                      <a:pt x="7829" y="1728"/>
                      <a:pt x="7786" y="1366"/>
                      <a:pt x="7605" y="1004"/>
                    </a:cubicBezTo>
                    <a:cubicBezTo>
                      <a:pt x="7467" y="685"/>
                      <a:pt x="7152" y="414"/>
                      <a:pt x="6790" y="280"/>
                    </a:cubicBezTo>
                    <a:cubicBezTo>
                      <a:pt x="6609" y="233"/>
                      <a:pt x="6428" y="189"/>
                      <a:pt x="6247" y="99"/>
                    </a:cubicBezTo>
                    <a:cubicBezTo>
                      <a:pt x="6078" y="35"/>
                      <a:pt x="5899" y="0"/>
                      <a:pt x="57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521232" y="494162"/>
                <a:ext cx="126878" cy="83592"/>
              </a:xfrm>
              <a:custGeom>
                <a:avLst/>
                <a:gdLst/>
                <a:ahLst/>
                <a:cxnLst/>
                <a:rect l="l" t="t" r="r" b="b"/>
                <a:pathLst>
                  <a:path w="14260" h="9395" extrusionOk="0">
                    <a:moveTo>
                      <a:pt x="12280" y="0"/>
                    </a:moveTo>
                    <a:cubicBezTo>
                      <a:pt x="12060" y="0"/>
                      <a:pt x="11839" y="52"/>
                      <a:pt x="11634" y="161"/>
                    </a:cubicBezTo>
                    <a:lnTo>
                      <a:pt x="996" y="5773"/>
                    </a:lnTo>
                    <a:cubicBezTo>
                      <a:pt x="272" y="6136"/>
                      <a:pt x="0" y="6994"/>
                      <a:pt x="410" y="7718"/>
                    </a:cubicBezTo>
                    <a:cubicBezTo>
                      <a:pt x="544" y="8036"/>
                      <a:pt x="725" y="8351"/>
                      <a:pt x="906" y="8670"/>
                    </a:cubicBezTo>
                    <a:cubicBezTo>
                      <a:pt x="1177" y="9123"/>
                      <a:pt x="1677" y="9394"/>
                      <a:pt x="2173" y="9394"/>
                    </a:cubicBezTo>
                    <a:cubicBezTo>
                      <a:pt x="2401" y="9394"/>
                      <a:pt x="2626" y="9347"/>
                      <a:pt x="2854" y="9213"/>
                    </a:cubicBezTo>
                    <a:lnTo>
                      <a:pt x="13307" y="3239"/>
                    </a:lnTo>
                    <a:cubicBezTo>
                      <a:pt x="13988" y="2877"/>
                      <a:pt x="14259" y="1972"/>
                      <a:pt x="13850" y="1291"/>
                    </a:cubicBezTo>
                    <a:cubicBezTo>
                      <a:pt x="13760" y="1110"/>
                      <a:pt x="13669" y="929"/>
                      <a:pt x="13535" y="748"/>
                    </a:cubicBezTo>
                    <a:cubicBezTo>
                      <a:pt x="13282" y="275"/>
                      <a:pt x="12786" y="0"/>
                      <a:pt x="122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8609023" y="554239"/>
                <a:ext cx="94661" cy="118942"/>
              </a:xfrm>
              <a:custGeom>
                <a:avLst/>
                <a:gdLst/>
                <a:ahLst/>
                <a:cxnLst/>
                <a:rect l="l" t="t" r="r" b="b"/>
                <a:pathLst>
                  <a:path w="10639" h="13368" extrusionOk="0">
                    <a:moveTo>
                      <a:pt x="8440" y="1"/>
                    </a:moveTo>
                    <a:cubicBezTo>
                      <a:pt x="8359" y="1"/>
                      <a:pt x="8276" y="6"/>
                      <a:pt x="8194" y="17"/>
                    </a:cubicBezTo>
                    <a:cubicBezTo>
                      <a:pt x="7785" y="108"/>
                      <a:pt x="7470" y="289"/>
                      <a:pt x="7242" y="604"/>
                    </a:cubicBezTo>
                    <a:lnTo>
                      <a:pt x="453" y="10518"/>
                    </a:lnTo>
                    <a:cubicBezTo>
                      <a:pt x="0" y="11195"/>
                      <a:pt x="181" y="12057"/>
                      <a:pt x="815" y="12509"/>
                    </a:cubicBezTo>
                    <a:cubicBezTo>
                      <a:pt x="1134" y="12734"/>
                      <a:pt x="1405" y="12915"/>
                      <a:pt x="1720" y="13143"/>
                    </a:cubicBezTo>
                    <a:cubicBezTo>
                      <a:pt x="1992" y="13277"/>
                      <a:pt x="2220" y="13367"/>
                      <a:pt x="2491" y="13367"/>
                    </a:cubicBezTo>
                    <a:cubicBezTo>
                      <a:pt x="2987" y="13367"/>
                      <a:pt x="3440" y="13143"/>
                      <a:pt x="3712" y="12690"/>
                    </a:cubicBezTo>
                    <a:lnTo>
                      <a:pt x="10186" y="2552"/>
                    </a:lnTo>
                    <a:cubicBezTo>
                      <a:pt x="10638" y="1871"/>
                      <a:pt x="10410" y="1013"/>
                      <a:pt x="9777" y="604"/>
                    </a:cubicBezTo>
                    <a:cubicBezTo>
                      <a:pt x="9595" y="470"/>
                      <a:pt x="9414" y="379"/>
                      <a:pt x="9233" y="242"/>
                    </a:cubicBezTo>
                    <a:cubicBezTo>
                      <a:pt x="8990" y="68"/>
                      <a:pt x="8718" y="1"/>
                      <a:pt x="84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8560692" y="527368"/>
                <a:ext cx="109546" cy="103540"/>
              </a:xfrm>
              <a:custGeom>
                <a:avLst/>
                <a:gdLst/>
                <a:ahLst/>
                <a:cxnLst/>
                <a:rect l="l" t="t" r="r" b="b"/>
                <a:pathLst>
                  <a:path w="12312" h="11637" extrusionOk="0">
                    <a:moveTo>
                      <a:pt x="10447" y="0"/>
                    </a:moveTo>
                    <a:cubicBezTo>
                      <a:pt x="10113" y="0"/>
                      <a:pt x="9776" y="116"/>
                      <a:pt x="9506" y="365"/>
                    </a:cubicBezTo>
                    <a:lnTo>
                      <a:pt x="501" y="8378"/>
                    </a:lnTo>
                    <a:cubicBezTo>
                      <a:pt x="229" y="8602"/>
                      <a:pt x="48" y="8965"/>
                      <a:pt x="48" y="9374"/>
                    </a:cubicBezTo>
                    <a:cubicBezTo>
                      <a:pt x="1" y="9736"/>
                      <a:pt x="139" y="10098"/>
                      <a:pt x="410" y="10369"/>
                    </a:cubicBezTo>
                    <a:cubicBezTo>
                      <a:pt x="635" y="10641"/>
                      <a:pt x="906" y="10956"/>
                      <a:pt x="1178" y="11228"/>
                    </a:cubicBezTo>
                    <a:cubicBezTo>
                      <a:pt x="1406" y="11499"/>
                      <a:pt x="1768" y="11637"/>
                      <a:pt x="2173" y="11637"/>
                    </a:cubicBezTo>
                    <a:cubicBezTo>
                      <a:pt x="2536" y="11637"/>
                      <a:pt x="2898" y="11499"/>
                      <a:pt x="3169" y="11275"/>
                    </a:cubicBezTo>
                    <a:lnTo>
                      <a:pt x="11859" y="2947"/>
                    </a:lnTo>
                    <a:cubicBezTo>
                      <a:pt x="12178" y="2675"/>
                      <a:pt x="12312" y="2313"/>
                      <a:pt x="12312" y="1951"/>
                    </a:cubicBezTo>
                    <a:cubicBezTo>
                      <a:pt x="12312" y="1542"/>
                      <a:pt x="12178" y="1180"/>
                      <a:pt x="11906" y="908"/>
                    </a:cubicBezTo>
                    <a:cubicBezTo>
                      <a:pt x="11769" y="774"/>
                      <a:pt x="11635" y="637"/>
                      <a:pt x="11497" y="455"/>
                    </a:cubicBezTo>
                    <a:cubicBezTo>
                      <a:pt x="11229" y="161"/>
                      <a:pt x="10840" y="0"/>
                      <a:pt x="10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8491434" y="416236"/>
                <a:ext cx="132902" cy="34647"/>
              </a:xfrm>
              <a:custGeom>
                <a:avLst/>
                <a:gdLst/>
                <a:ahLst/>
                <a:cxnLst/>
                <a:rect l="l" t="t" r="r" b="b"/>
                <a:pathLst>
                  <a:path w="14937" h="3894" extrusionOk="0">
                    <a:moveTo>
                      <a:pt x="1448" y="1"/>
                    </a:moveTo>
                    <a:cubicBezTo>
                      <a:pt x="681" y="1"/>
                      <a:pt x="0" y="635"/>
                      <a:pt x="0" y="1406"/>
                    </a:cubicBezTo>
                    <a:cubicBezTo>
                      <a:pt x="0" y="1768"/>
                      <a:pt x="47" y="2173"/>
                      <a:pt x="47" y="2536"/>
                    </a:cubicBezTo>
                    <a:cubicBezTo>
                      <a:pt x="47" y="3307"/>
                      <a:pt x="681" y="3893"/>
                      <a:pt x="1448" y="3893"/>
                    </a:cubicBezTo>
                    <a:lnTo>
                      <a:pt x="1496" y="3893"/>
                    </a:lnTo>
                    <a:lnTo>
                      <a:pt x="13535" y="3488"/>
                    </a:lnTo>
                    <a:cubicBezTo>
                      <a:pt x="14350" y="3488"/>
                      <a:pt x="14936" y="2807"/>
                      <a:pt x="14936" y="2039"/>
                    </a:cubicBezTo>
                    <a:cubicBezTo>
                      <a:pt x="14936" y="1811"/>
                      <a:pt x="14893" y="1630"/>
                      <a:pt x="14893" y="1406"/>
                    </a:cubicBezTo>
                    <a:cubicBezTo>
                      <a:pt x="14893" y="635"/>
                      <a:pt x="14259" y="1"/>
                      <a:pt x="134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8499095" y="456196"/>
                <a:ext cx="132902" cy="60343"/>
              </a:xfrm>
              <a:custGeom>
                <a:avLst/>
                <a:gdLst/>
                <a:ahLst/>
                <a:cxnLst/>
                <a:rect l="l" t="t" r="r" b="b"/>
                <a:pathLst>
                  <a:path w="14937" h="6782" extrusionOk="0">
                    <a:moveTo>
                      <a:pt x="13127" y="0"/>
                    </a:moveTo>
                    <a:cubicBezTo>
                      <a:pt x="13024" y="0"/>
                      <a:pt x="12917" y="12"/>
                      <a:pt x="12808" y="36"/>
                    </a:cubicBezTo>
                    <a:lnTo>
                      <a:pt x="1131" y="2933"/>
                    </a:lnTo>
                    <a:cubicBezTo>
                      <a:pt x="769" y="3023"/>
                      <a:pt x="454" y="3251"/>
                      <a:pt x="272" y="3613"/>
                    </a:cubicBezTo>
                    <a:cubicBezTo>
                      <a:pt x="44" y="3928"/>
                      <a:pt x="1" y="4290"/>
                      <a:pt x="91" y="4653"/>
                    </a:cubicBezTo>
                    <a:lnTo>
                      <a:pt x="363" y="5739"/>
                    </a:lnTo>
                    <a:cubicBezTo>
                      <a:pt x="497" y="6101"/>
                      <a:pt x="725" y="6420"/>
                      <a:pt x="1040" y="6601"/>
                    </a:cubicBezTo>
                    <a:cubicBezTo>
                      <a:pt x="1268" y="6735"/>
                      <a:pt x="1493" y="6782"/>
                      <a:pt x="1764" y="6782"/>
                    </a:cubicBezTo>
                    <a:cubicBezTo>
                      <a:pt x="1902" y="6782"/>
                      <a:pt x="2036" y="6782"/>
                      <a:pt x="2126" y="6735"/>
                    </a:cubicBezTo>
                    <a:lnTo>
                      <a:pt x="13713" y="3432"/>
                    </a:lnTo>
                    <a:cubicBezTo>
                      <a:pt x="14484" y="3251"/>
                      <a:pt x="14937" y="2437"/>
                      <a:pt x="14709" y="1665"/>
                    </a:cubicBezTo>
                    <a:lnTo>
                      <a:pt x="14575" y="1122"/>
                    </a:lnTo>
                    <a:cubicBezTo>
                      <a:pt x="14484" y="717"/>
                      <a:pt x="14213" y="398"/>
                      <a:pt x="13894" y="217"/>
                    </a:cubicBezTo>
                    <a:cubicBezTo>
                      <a:pt x="13664" y="84"/>
                      <a:pt x="13408" y="0"/>
                      <a:pt x="13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8786206" y="581581"/>
                <a:ext cx="49951" cy="132288"/>
              </a:xfrm>
              <a:custGeom>
                <a:avLst/>
                <a:gdLst/>
                <a:ahLst/>
                <a:cxnLst/>
                <a:rect l="l" t="t" r="r" b="b"/>
                <a:pathLst>
                  <a:path w="5614" h="14868" extrusionOk="0">
                    <a:moveTo>
                      <a:pt x="2188" y="1"/>
                    </a:moveTo>
                    <a:cubicBezTo>
                      <a:pt x="2109" y="1"/>
                      <a:pt x="2029" y="7"/>
                      <a:pt x="1949" y="22"/>
                    </a:cubicBezTo>
                    <a:cubicBezTo>
                      <a:pt x="1768" y="22"/>
                      <a:pt x="1540" y="65"/>
                      <a:pt x="1359" y="65"/>
                    </a:cubicBezTo>
                    <a:cubicBezTo>
                      <a:pt x="591" y="203"/>
                      <a:pt x="1" y="880"/>
                      <a:pt x="91" y="1695"/>
                    </a:cubicBezTo>
                    <a:lnTo>
                      <a:pt x="1587" y="13644"/>
                    </a:lnTo>
                    <a:cubicBezTo>
                      <a:pt x="1630" y="14006"/>
                      <a:pt x="1858" y="14324"/>
                      <a:pt x="2130" y="14596"/>
                    </a:cubicBezTo>
                    <a:cubicBezTo>
                      <a:pt x="2402" y="14777"/>
                      <a:pt x="2717" y="14867"/>
                      <a:pt x="3035" y="14867"/>
                    </a:cubicBezTo>
                    <a:lnTo>
                      <a:pt x="3216" y="14867"/>
                    </a:lnTo>
                    <a:cubicBezTo>
                      <a:pt x="3578" y="14820"/>
                      <a:pt x="3940" y="14777"/>
                      <a:pt x="4302" y="14686"/>
                    </a:cubicBezTo>
                    <a:cubicBezTo>
                      <a:pt x="5070" y="14596"/>
                      <a:pt x="5613" y="13825"/>
                      <a:pt x="5479" y="13057"/>
                    </a:cubicBezTo>
                    <a:lnTo>
                      <a:pt x="3578" y="1199"/>
                    </a:lnTo>
                    <a:cubicBezTo>
                      <a:pt x="3455" y="508"/>
                      <a:pt x="2862" y="1"/>
                      <a:pt x="21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8890911" y="521727"/>
                <a:ext cx="113577" cy="100711"/>
              </a:xfrm>
              <a:custGeom>
                <a:avLst/>
                <a:gdLst/>
                <a:ahLst/>
                <a:cxnLst/>
                <a:rect l="l" t="t" r="r" b="b"/>
                <a:pathLst>
                  <a:path w="12765" h="11319" extrusionOk="0">
                    <a:moveTo>
                      <a:pt x="2000" y="1"/>
                    </a:moveTo>
                    <a:cubicBezTo>
                      <a:pt x="1591" y="1"/>
                      <a:pt x="1190" y="186"/>
                      <a:pt x="906" y="546"/>
                    </a:cubicBezTo>
                    <a:cubicBezTo>
                      <a:pt x="772" y="684"/>
                      <a:pt x="634" y="865"/>
                      <a:pt x="500" y="999"/>
                    </a:cubicBezTo>
                    <a:cubicBezTo>
                      <a:pt x="1" y="1589"/>
                      <a:pt x="48" y="2494"/>
                      <a:pt x="634" y="2990"/>
                    </a:cubicBezTo>
                    <a:lnTo>
                      <a:pt x="9686" y="10956"/>
                    </a:lnTo>
                    <a:cubicBezTo>
                      <a:pt x="9958" y="11184"/>
                      <a:pt x="10277" y="11318"/>
                      <a:pt x="10639" y="11318"/>
                    </a:cubicBezTo>
                    <a:lnTo>
                      <a:pt x="10729" y="11318"/>
                    </a:lnTo>
                    <a:cubicBezTo>
                      <a:pt x="11091" y="11275"/>
                      <a:pt x="11453" y="11094"/>
                      <a:pt x="11678" y="10822"/>
                    </a:cubicBezTo>
                    <a:cubicBezTo>
                      <a:pt x="11949" y="10551"/>
                      <a:pt x="12178" y="10232"/>
                      <a:pt x="12402" y="9961"/>
                    </a:cubicBezTo>
                    <a:cubicBezTo>
                      <a:pt x="12674" y="9646"/>
                      <a:pt x="12764" y="9283"/>
                      <a:pt x="12721" y="8921"/>
                    </a:cubicBezTo>
                    <a:cubicBezTo>
                      <a:pt x="12674" y="8559"/>
                      <a:pt x="12493" y="8197"/>
                      <a:pt x="12221" y="7969"/>
                    </a:cubicBezTo>
                    <a:lnTo>
                      <a:pt x="2897" y="322"/>
                    </a:lnTo>
                    <a:cubicBezTo>
                      <a:pt x="2624" y="107"/>
                      <a:pt x="2310" y="1"/>
                      <a:pt x="20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8861532" y="549843"/>
                <a:ext cx="95435" cy="116504"/>
              </a:xfrm>
              <a:custGeom>
                <a:avLst/>
                <a:gdLst/>
                <a:ahLst/>
                <a:cxnLst/>
                <a:rect l="l" t="t" r="r" b="b"/>
                <a:pathLst>
                  <a:path w="10726" h="13094" extrusionOk="0">
                    <a:moveTo>
                      <a:pt x="2037" y="1"/>
                    </a:moveTo>
                    <a:cubicBezTo>
                      <a:pt x="1725" y="1"/>
                      <a:pt x="1397" y="95"/>
                      <a:pt x="1130" y="283"/>
                    </a:cubicBezTo>
                    <a:cubicBezTo>
                      <a:pt x="996" y="421"/>
                      <a:pt x="815" y="555"/>
                      <a:pt x="678" y="645"/>
                    </a:cubicBezTo>
                    <a:cubicBezTo>
                      <a:pt x="363" y="873"/>
                      <a:pt x="134" y="1188"/>
                      <a:pt x="91" y="1597"/>
                    </a:cubicBezTo>
                    <a:cubicBezTo>
                      <a:pt x="0" y="1959"/>
                      <a:pt x="91" y="2322"/>
                      <a:pt x="315" y="2637"/>
                    </a:cubicBezTo>
                    <a:lnTo>
                      <a:pt x="7195" y="12503"/>
                    </a:lnTo>
                    <a:cubicBezTo>
                      <a:pt x="7423" y="12822"/>
                      <a:pt x="7785" y="13047"/>
                      <a:pt x="8147" y="13094"/>
                    </a:cubicBezTo>
                    <a:lnTo>
                      <a:pt x="8372" y="13094"/>
                    </a:lnTo>
                    <a:cubicBezTo>
                      <a:pt x="8691" y="13094"/>
                      <a:pt x="8962" y="13047"/>
                      <a:pt x="9187" y="12866"/>
                    </a:cubicBezTo>
                    <a:cubicBezTo>
                      <a:pt x="9505" y="12641"/>
                      <a:pt x="9820" y="12413"/>
                      <a:pt x="10092" y="12188"/>
                    </a:cubicBezTo>
                    <a:cubicBezTo>
                      <a:pt x="10410" y="11960"/>
                      <a:pt x="10591" y="11645"/>
                      <a:pt x="10682" y="11283"/>
                    </a:cubicBezTo>
                    <a:cubicBezTo>
                      <a:pt x="10725" y="10874"/>
                      <a:pt x="10635" y="10512"/>
                      <a:pt x="10410" y="10197"/>
                    </a:cubicBezTo>
                    <a:lnTo>
                      <a:pt x="3169" y="602"/>
                    </a:lnTo>
                    <a:cubicBezTo>
                      <a:pt x="2941" y="283"/>
                      <a:pt x="2579" y="102"/>
                      <a:pt x="2216" y="11"/>
                    </a:cubicBezTo>
                    <a:cubicBezTo>
                      <a:pt x="2158" y="4"/>
                      <a:pt x="2098" y="1"/>
                      <a:pt x="2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8826093" y="570264"/>
                <a:ext cx="74490" cy="127492"/>
              </a:xfrm>
              <a:custGeom>
                <a:avLst/>
                <a:gdLst/>
                <a:ahLst/>
                <a:cxnLst/>
                <a:rect l="l" t="t" r="r" b="b"/>
                <a:pathLst>
                  <a:path w="8372" h="14329" extrusionOk="0">
                    <a:moveTo>
                      <a:pt x="2046" y="1"/>
                    </a:moveTo>
                    <a:cubicBezTo>
                      <a:pt x="1861" y="1"/>
                      <a:pt x="1672" y="38"/>
                      <a:pt x="1492" y="117"/>
                    </a:cubicBezTo>
                    <a:cubicBezTo>
                      <a:pt x="1311" y="208"/>
                      <a:pt x="1130" y="251"/>
                      <a:pt x="949" y="342"/>
                    </a:cubicBezTo>
                    <a:cubicBezTo>
                      <a:pt x="587" y="479"/>
                      <a:pt x="316" y="751"/>
                      <a:pt x="135" y="1066"/>
                    </a:cubicBezTo>
                    <a:cubicBezTo>
                      <a:pt x="1" y="1428"/>
                      <a:pt x="1" y="1837"/>
                      <a:pt x="135" y="2199"/>
                    </a:cubicBezTo>
                    <a:lnTo>
                      <a:pt x="4436" y="13424"/>
                    </a:lnTo>
                    <a:cubicBezTo>
                      <a:pt x="4570" y="13786"/>
                      <a:pt x="4842" y="14057"/>
                      <a:pt x="5204" y="14191"/>
                    </a:cubicBezTo>
                    <a:cubicBezTo>
                      <a:pt x="5385" y="14282"/>
                      <a:pt x="5566" y="14329"/>
                      <a:pt x="5794" y="14329"/>
                    </a:cubicBezTo>
                    <a:cubicBezTo>
                      <a:pt x="5928" y="14329"/>
                      <a:pt x="6109" y="14282"/>
                      <a:pt x="6290" y="14238"/>
                    </a:cubicBezTo>
                    <a:cubicBezTo>
                      <a:pt x="6652" y="14101"/>
                      <a:pt x="6971" y="13967"/>
                      <a:pt x="7333" y="13829"/>
                    </a:cubicBezTo>
                    <a:cubicBezTo>
                      <a:pt x="8057" y="13514"/>
                      <a:pt x="8372" y="12653"/>
                      <a:pt x="8100" y="11928"/>
                    </a:cubicBezTo>
                    <a:lnTo>
                      <a:pt x="3350" y="885"/>
                    </a:lnTo>
                    <a:cubicBezTo>
                      <a:pt x="3146" y="341"/>
                      <a:pt x="2608" y="1"/>
                      <a:pt x="2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8733471" y="582471"/>
                <a:ext cx="44310" cy="132591"/>
              </a:xfrm>
              <a:custGeom>
                <a:avLst/>
                <a:gdLst/>
                <a:ahLst/>
                <a:cxnLst/>
                <a:rect l="l" t="t" r="r" b="b"/>
                <a:pathLst>
                  <a:path w="4980" h="14902" extrusionOk="0">
                    <a:moveTo>
                      <a:pt x="2872" y="0"/>
                    </a:moveTo>
                    <a:cubicBezTo>
                      <a:pt x="2547" y="0"/>
                      <a:pt x="2253" y="95"/>
                      <a:pt x="1992" y="284"/>
                    </a:cubicBezTo>
                    <a:cubicBezTo>
                      <a:pt x="1720" y="556"/>
                      <a:pt x="1539" y="871"/>
                      <a:pt x="1492" y="1233"/>
                    </a:cubicBezTo>
                    <a:lnTo>
                      <a:pt x="91" y="13229"/>
                    </a:lnTo>
                    <a:cubicBezTo>
                      <a:pt x="1" y="13996"/>
                      <a:pt x="544" y="14720"/>
                      <a:pt x="1311" y="14811"/>
                    </a:cubicBezTo>
                    <a:cubicBezTo>
                      <a:pt x="1720" y="14858"/>
                      <a:pt x="2083" y="14858"/>
                      <a:pt x="2445" y="14901"/>
                    </a:cubicBezTo>
                    <a:lnTo>
                      <a:pt x="2579" y="14901"/>
                    </a:lnTo>
                    <a:cubicBezTo>
                      <a:pt x="2897" y="14901"/>
                      <a:pt x="3212" y="14811"/>
                      <a:pt x="3484" y="14586"/>
                    </a:cubicBezTo>
                    <a:cubicBezTo>
                      <a:pt x="3755" y="14315"/>
                      <a:pt x="3936" y="13996"/>
                      <a:pt x="3984" y="13591"/>
                    </a:cubicBezTo>
                    <a:lnTo>
                      <a:pt x="4979" y="1595"/>
                    </a:lnTo>
                    <a:cubicBezTo>
                      <a:pt x="4979" y="1233"/>
                      <a:pt x="4889" y="871"/>
                      <a:pt x="4617" y="556"/>
                    </a:cubicBezTo>
                    <a:cubicBezTo>
                      <a:pt x="4389" y="284"/>
                      <a:pt x="4027" y="103"/>
                      <a:pt x="3665" y="56"/>
                    </a:cubicBezTo>
                    <a:cubicBezTo>
                      <a:pt x="3484" y="56"/>
                      <a:pt x="3259" y="12"/>
                      <a:pt x="3078" y="12"/>
                    </a:cubicBezTo>
                    <a:cubicBezTo>
                      <a:pt x="3008" y="4"/>
                      <a:pt x="2940"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8914685" y="487604"/>
                <a:ext cx="125241" cy="79677"/>
              </a:xfrm>
              <a:custGeom>
                <a:avLst/>
                <a:gdLst/>
                <a:ahLst/>
                <a:cxnLst/>
                <a:rect l="l" t="t" r="r" b="b"/>
                <a:pathLst>
                  <a:path w="14076" h="8955" extrusionOk="0">
                    <a:moveTo>
                      <a:pt x="1723" y="1"/>
                    </a:moveTo>
                    <a:cubicBezTo>
                      <a:pt x="1572" y="1"/>
                      <a:pt x="1420" y="26"/>
                      <a:pt x="1268" y="83"/>
                    </a:cubicBezTo>
                    <a:cubicBezTo>
                      <a:pt x="906" y="217"/>
                      <a:pt x="635" y="489"/>
                      <a:pt x="453" y="851"/>
                    </a:cubicBezTo>
                    <a:cubicBezTo>
                      <a:pt x="363" y="1032"/>
                      <a:pt x="272" y="1170"/>
                      <a:pt x="182" y="1351"/>
                    </a:cubicBezTo>
                    <a:cubicBezTo>
                      <a:pt x="1" y="1713"/>
                      <a:pt x="1" y="2075"/>
                      <a:pt x="91" y="2437"/>
                    </a:cubicBezTo>
                    <a:cubicBezTo>
                      <a:pt x="225" y="2799"/>
                      <a:pt x="453" y="3114"/>
                      <a:pt x="816" y="3295"/>
                    </a:cubicBezTo>
                    <a:lnTo>
                      <a:pt x="11497" y="8817"/>
                    </a:lnTo>
                    <a:cubicBezTo>
                      <a:pt x="11722" y="8907"/>
                      <a:pt x="11950" y="8954"/>
                      <a:pt x="12131" y="8954"/>
                    </a:cubicBezTo>
                    <a:cubicBezTo>
                      <a:pt x="12674" y="8954"/>
                      <a:pt x="13170" y="8683"/>
                      <a:pt x="13398" y="8183"/>
                    </a:cubicBezTo>
                    <a:cubicBezTo>
                      <a:pt x="13579" y="7868"/>
                      <a:pt x="13760" y="7550"/>
                      <a:pt x="13894" y="7188"/>
                    </a:cubicBezTo>
                    <a:cubicBezTo>
                      <a:pt x="14075" y="6873"/>
                      <a:pt x="14075" y="6463"/>
                      <a:pt x="13985" y="6101"/>
                    </a:cubicBezTo>
                    <a:cubicBezTo>
                      <a:pt x="13851" y="5739"/>
                      <a:pt x="13579" y="5468"/>
                      <a:pt x="13217" y="5287"/>
                    </a:cubicBezTo>
                    <a:lnTo>
                      <a:pt x="2354" y="127"/>
                    </a:lnTo>
                    <a:cubicBezTo>
                      <a:pt x="2144" y="49"/>
                      <a:pt x="1934" y="1"/>
                      <a:pt x="1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8606220" y="256381"/>
                <a:ext cx="345107" cy="345107"/>
              </a:xfrm>
              <a:custGeom>
                <a:avLst/>
                <a:gdLst/>
                <a:ahLst/>
                <a:cxnLst/>
                <a:rect l="l" t="t" r="r" b="b"/>
                <a:pathLst>
                  <a:path w="38787" h="38787" extrusionOk="0">
                    <a:moveTo>
                      <a:pt x="19415" y="0"/>
                    </a:moveTo>
                    <a:cubicBezTo>
                      <a:pt x="8690" y="0"/>
                      <a:pt x="0" y="8690"/>
                      <a:pt x="0" y="19372"/>
                    </a:cubicBezTo>
                    <a:cubicBezTo>
                      <a:pt x="0" y="30097"/>
                      <a:pt x="8690" y="38787"/>
                      <a:pt x="19415" y="38787"/>
                    </a:cubicBezTo>
                    <a:cubicBezTo>
                      <a:pt x="30097" y="38787"/>
                      <a:pt x="38787" y="30097"/>
                      <a:pt x="38787" y="19372"/>
                    </a:cubicBezTo>
                    <a:cubicBezTo>
                      <a:pt x="38787" y="8690"/>
                      <a:pt x="30097" y="0"/>
                      <a:pt x="19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Lexend Deca SemiBold"/>
              <a:buNone/>
              <a:defRPr sz="3200">
                <a:solidFill>
                  <a:schemeClr val="dk1"/>
                </a:solidFill>
                <a:latin typeface="Lexend Deca SemiBold"/>
                <a:ea typeface="Lexend Deca SemiBold"/>
                <a:cs typeface="Lexend Deca SemiBold"/>
                <a:sym typeface="Lexend Deca SemiBold"/>
              </a:defRPr>
            </a:lvl1pPr>
            <a:lvl2pPr lvl="1" algn="ctr" rtl="0">
              <a:spcBef>
                <a:spcPts val="0"/>
              </a:spcBef>
              <a:spcAft>
                <a:spcPts val="0"/>
              </a:spcAft>
              <a:buClr>
                <a:schemeClr val="dk1"/>
              </a:buClr>
              <a:buSzPts val="3200"/>
              <a:buFont typeface="Lexend Deca SemiBold"/>
              <a:buNone/>
              <a:defRPr sz="3200">
                <a:solidFill>
                  <a:schemeClr val="dk1"/>
                </a:solidFill>
                <a:latin typeface="Lexend Deca SemiBold"/>
                <a:ea typeface="Lexend Deca SemiBold"/>
                <a:cs typeface="Lexend Deca SemiBold"/>
                <a:sym typeface="Lexend Deca SemiBold"/>
              </a:defRPr>
            </a:lvl2pPr>
            <a:lvl3pPr lvl="2" algn="ctr" rtl="0">
              <a:spcBef>
                <a:spcPts val="0"/>
              </a:spcBef>
              <a:spcAft>
                <a:spcPts val="0"/>
              </a:spcAft>
              <a:buClr>
                <a:schemeClr val="dk1"/>
              </a:buClr>
              <a:buSzPts val="3200"/>
              <a:buFont typeface="Lexend Deca SemiBold"/>
              <a:buNone/>
              <a:defRPr sz="3200">
                <a:solidFill>
                  <a:schemeClr val="dk1"/>
                </a:solidFill>
                <a:latin typeface="Lexend Deca SemiBold"/>
                <a:ea typeface="Lexend Deca SemiBold"/>
                <a:cs typeface="Lexend Deca SemiBold"/>
                <a:sym typeface="Lexend Deca SemiBold"/>
              </a:defRPr>
            </a:lvl3pPr>
            <a:lvl4pPr lvl="3" algn="ctr" rtl="0">
              <a:spcBef>
                <a:spcPts val="0"/>
              </a:spcBef>
              <a:spcAft>
                <a:spcPts val="0"/>
              </a:spcAft>
              <a:buClr>
                <a:schemeClr val="dk1"/>
              </a:buClr>
              <a:buSzPts val="3200"/>
              <a:buFont typeface="Lexend Deca SemiBold"/>
              <a:buNone/>
              <a:defRPr sz="3200">
                <a:solidFill>
                  <a:schemeClr val="dk1"/>
                </a:solidFill>
                <a:latin typeface="Lexend Deca SemiBold"/>
                <a:ea typeface="Lexend Deca SemiBold"/>
                <a:cs typeface="Lexend Deca SemiBold"/>
                <a:sym typeface="Lexend Deca SemiBold"/>
              </a:defRPr>
            </a:lvl4pPr>
            <a:lvl5pPr lvl="4" algn="ctr" rtl="0">
              <a:spcBef>
                <a:spcPts val="0"/>
              </a:spcBef>
              <a:spcAft>
                <a:spcPts val="0"/>
              </a:spcAft>
              <a:buClr>
                <a:schemeClr val="dk1"/>
              </a:buClr>
              <a:buSzPts val="3200"/>
              <a:buFont typeface="Lexend Deca SemiBold"/>
              <a:buNone/>
              <a:defRPr sz="3200">
                <a:solidFill>
                  <a:schemeClr val="dk1"/>
                </a:solidFill>
                <a:latin typeface="Lexend Deca SemiBold"/>
                <a:ea typeface="Lexend Deca SemiBold"/>
                <a:cs typeface="Lexend Deca SemiBold"/>
                <a:sym typeface="Lexend Deca SemiBold"/>
              </a:defRPr>
            </a:lvl5pPr>
            <a:lvl6pPr lvl="5" algn="ctr" rtl="0">
              <a:spcBef>
                <a:spcPts val="0"/>
              </a:spcBef>
              <a:spcAft>
                <a:spcPts val="0"/>
              </a:spcAft>
              <a:buClr>
                <a:schemeClr val="dk1"/>
              </a:buClr>
              <a:buSzPts val="3200"/>
              <a:buFont typeface="Lexend Deca SemiBold"/>
              <a:buNone/>
              <a:defRPr sz="3200">
                <a:solidFill>
                  <a:schemeClr val="dk1"/>
                </a:solidFill>
                <a:latin typeface="Lexend Deca SemiBold"/>
                <a:ea typeface="Lexend Deca SemiBold"/>
                <a:cs typeface="Lexend Deca SemiBold"/>
                <a:sym typeface="Lexend Deca SemiBold"/>
              </a:defRPr>
            </a:lvl6pPr>
            <a:lvl7pPr lvl="6" algn="ctr" rtl="0">
              <a:spcBef>
                <a:spcPts val="0"/>
              </a:spcBef>
              <a:spcAft>
                <a:spcPts val="0"/>
              </a:spcAft>
              <a:buClr>
                <a:schemeClr val="dk1"/>
              </a:buClr>
              <a:buSzPts val="3200"/>
              <a:buFont typeface="Lexend Deca SemiBold"/>
              <a:buNone/>
              <a:defRPr sz="3200">
                <a:solidFill>
                  <a:schemeClr val="dk1"/>
                </a:solidFill>
                <a:latin typeface="Lexend Deca SemiBold"/>
                <a:ea typeface="Lexend Deca SemiBold"/>
                <a:cs typeface="Lexend Deca SemiBold"/>
                <a:sym typeface="Lexend Deca SemiBold"/>
              </a:defRPr>
            </a:lvl7pPr>
            <a:lvl8pPr lvl="7" algn="ctr" rtl="0">
              <a:spcBef>
                <a:spcPts val="0"/>
              </a:spcBef>
              <a:spcAft>
                <a:spcPts val="0"/>
              </a:spcAft>
              <a:buClr>
                <a:schemeClr val="dk1"/>
              </a:buClr>
              <a:buSzPts val="3200"/>
              <a:buFont typeface="Lexend Deca SemiBold"/>
              <a:buNone/>
              <a:defRPr sz="3200">
                <a:solidFill>
                  <a:schemeClr val="dk1"/>
                </a:solidFill>
                <a:latin typeface="Lexend Deca SemiBold"/>
                <a:ea typeface="Lexend Deca SemiBold"/>
                <a:cs typeface="Lexend Deca SemiBold"/>
                <a:sym typeface="Lexend Deca SemiBold"/>
              </a:defRPr>
            </a:lvl8pPr>
            <a:lvl9pPr lvl="8" algn="ctr" rtl="0">
              <a:spcBef>
                <a:spcPts val="0"/>
              </a:spcBef>
              <a:spcAft>
                <a:spcPts val="0"/>
              </a:spcAft>
              <a:buClr>
                <a:schemeClr val="dk1"/>
              </a:buClr>
              <a:buSzPts val="3200"/>
              <a:buFont typeface="Lexend Deca SemiBold"/>
              <a:buNone/>
              <a:defRPr sz="3200">
                <a:solidFill>
                  <a:schemeClr val="dk1"/>
                </a:solidFill>
                <a:latin typeface="Lexend Deca SemiBold"/>
                <a:ea typeface="Lexend Deca SemiBold"/>
                <a:cs typeface="Lexend Deca SemiBold"/>
                <a:sym typeface="Lexend Deca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chibsted Grotesk"/>
              <a:buChar char="●"/>
              <a:defRPr>
                <a:solidFill>
                  <a:schemeClr val="dk1"/>
                </a:solidFill>
                <a:latin typeface="Schibsted Grotesk"/>
                <a:ea typeface="Schibsted Grotesk"/>
                <a:cs typeface="Schibsted Grotesk"/>
                <a:sym typeface="Schibsted Grotesk"/>
              </a:defRPr>
            </a:lvl1pPr>
            <a:lvl2pPr marL="914400" lvl="1" indent="-317500">
              <a:lnSpc>
                <a:spcPct val="100000"/>
              </a:lnSpc>
              <a:spcBef>
                <a:spcPts val="1600"/>
              </a:spcBef>
              <a:spcAft>
                <a:spcPts val="0"/>
              </a:spcAft>
              <a:buClr>
                <a:schemeClr val="dk1"/>
              </a:buClr>
              <a:buSzPts val="1400"/>
              <a:buFont typeface="Schibsted Grotesk"/>
              <a:buChar char="○"/>
              <a:defRPr>
                <a:solidFill>
                  <a:schemeClr val="dk1"/>
                </a:solidFill>
                <a:latin typeface="Schibsted Grotesk"/>
                <a:ea typeface="Schibsted Grotesk"/>
                <a:cs typeface="Schibsted Grotesk"/>
                <a:sym typeface="Schibsted Grotesk"/>
              </a:defRPr>
            </a:lvl2pPr>
            <a:lvl3pPr marL="1371600" lvl="2" indent="-317500">
              <a:lnSpc>
                <a:spcPct val="100000"/>
              </a:lnSpc>
              <a:spcBef>
                <a:spcPts val="1600"/>
              </a:spcBef>
              <a:spcAft>
                <a:spcPts val="0"/>
              </a:spcAft>
              <a:buClr>
                <a:schemeClr val="dk1"/>
              </a:buClr>
              <a:buSzPts val="1400"/>
              <a:buFont typeface="Schibsted Grotesk"/>
              <a:buChar char="■"/>
              <a:defRPr>
                <a:solidFill>
                  <a:schemeClr val="dk1"/>
                </a:solidFill>
                <a:latin typeface="Schibsted Grotesk"/>
                <a:ea typeface="Schibsted Grotesk"/>
                <a:cs typeface="Schibsted Grotesk"/>
                <a:sym typeface="Schibsted Grotesk"/>
              </a:defRPr>
            </a:lvl3pPr>
            <a:lvl4pPr marL="1828800" lvl="3" indent="-317500">
              <a:lnSpc>
                <a:spcPct val="100000"/>
              </a:lnSpc>
              <a:spcBef>
                <a:spcPts val="1600"/>
              </a:spcBef>
              <a:spcAft>
                <a:spcPts val="0"/>
              </a:spcAft>
              <a:buClr>
                <a:schemeClr val="dk1"/>
              </a:buClr>
              <a:buSzPts val="1400"/>
              <a:buFont typeface="Schibsted Grotesk"/>
              <a:buChar char="●"/>
              <a:defRPr>
                <a:solidFill>
                  <a:schemeClr val="dk1"/>
                </a:solidFill>
                <a:latin typeface="Schibsted Grotesk"/>
                <a:ea typeface="Schibsted Grotesk"/>
                <a:cs typeface="Schibsted Grotesk"/>
                <a:sym typeface="Schibsted Grotesk"/>
              </a:defRPr>
            </a:lvl4pPr>
            <a:lvl5pPr marL="2286000" lvl="4" indent="-317500">
              <a:lnSpc>
                <a:spcPct val="100000"/>
              </a:lnSpc>
              <a:spcBef>
                <a:spcPts val="1600"/>
              </a:spcBef>
              <a:spcAft>
                <a:spcPts val="0"/>
              </a:spcAft>
              <a:buClr>
                <a:schemeClr val="dk1"/>
              </a:buClr>
              <a:buSzPts val="1400"/>
              <a:buFont typeface="Schibsted Grotesk"/>
              <a:buChar char="○"/>
              <a:defRPr>
                <a:solidFill>
                  <a:schemeClr val="dk1"/>
                </a:solidFill>
                <a:latin typeface="Schibsted Grotesk"/>
                <a:ea typeface="Schibsted Grotesk"/>
                <a:cs typeface="Schibsted Grotesk"/>
                <a:sym typeface="Schibsted Grotesk"/>
              </a:defRPr>
            </a:lvl5pPr>
            <a:lvl6pPr marL="2743200" lvl="5" indent="-317500">
              <a:lnSpc>
                <a:spcPct val="100000"/>
              </a:lnSpc>
              <a:spcBef>
                <a:spcPts val="1600"/>
              </a:spcBef>
              <a:spcAft>
                <a:spcPts val="0"/>
              </a:spcAft>
              <a:buClr>
                <a:schemeClr val="dk1"/>
              </a:buClr>
              <a:buSzPts val="1400"/>
              <a:buFont typeface="Schibsted Grotesk"/>
              <a:buChar char="■"/>
              <a:defRPr>
                <a:solidFill>
                  <a:schemeClr val="dk1"/>
                </a:solidFill>
                <a:latin typeface="Schibsted Grotesk"/>
                <a:ea typeface="Schibsted Grotesk"/>
                <a:cs typeface="Schibsted Grotesk"/>
                <a:sym typeface="Schibsted Grotesk"/>
              </a:defRPr>
            </a:lvl6pPr>
            <a:lvl7pPr marL="3200400" lvl="6" indent="-317500">
              <a:lnSpc>
                <a:spcPct val="100000"/>
              </a:lnSpc>
              <a:spcBef>
                <a:spcPts val="1600"/>
              </a:spcBef>
              <a:spcAft>
                <a:spcPts val="0"/>
              </a:spcAft>
              <a:buClr>
                <a:schemeClr val="dk1"/>
              </a:buClr>
              <a:buSzPts val="1400"/>
              <a:buFont typeface="Schibsted Grotesk"/>
              <a:buChar char="●"/>
              <a:defRPr>
                <a:solidFill>
                  <a:schemeClr val="dk1"/>
                </a:solidFill>
                <a:latin typeface="Schibsted Grotesk"/>
                <a:ea typeface="Schibsted Grotesk"/>
                <a:cs typeface="Schibsted Grotesk"/>
                <a:sym typeface="Schibsted Grotesk"/>
              </a:defRPr>
            </a:lvl7pPr>
            <a:lvl8pPr marL="3657600" lvl="7" indent="-317500">
              <a:lnSpc>
                <a:spcPct val="100000"/>
              </a:lnSpc>
              <a:spcBef>
                <a:spcPts val="1600"/>
              </a:spcBef>
              <a:spcAft>
                <a:spcPts val="0"/>
              </a:spcAft>
              <a:buClr>
                <a:schemeClr val="dk1"/>
              </a:buClr>
              <a:buSzPts val="1400"/>
              <a:buFont typeface="Schibsted Grotesk"/>
              <a:buChar char="○"/>
              <a:defRPr>
                <a:solidFill>
                  <a:schemeClr val="dk1"/>
                </a:solidFill>
                <a:latin typeface="Schibsted Grotesk"/>
                <a:ea typeface="Schibsted Grotesk"/>
                <a:cs typeface="Schibsted Grotesk"/>
                <a:sym typeface="Schibsted Grotesk"/>
              </a:defRPr>
            </a:lvl8pPr>
            <a:lvl9pPr marL="4114800" lvl="8" indent="-317500">
              <a:lnSpc>
                <a:spcPct val="100000"/>
              </a:lnSpc>
              <a:spcBef>
                <a:spcPts val="1600"/>
              </a:spcBef>
              <a:spcAft>
                <a:spcPts val="1600"/>
              </a:spcAft>
              <a:buClr>
                <a:schemeClr val="dk1"/>
              </a:buClr>
              <a:buSzPts val="1400"/>
              <a:buFont typeface="Schibsted Grotesk"/>
              <a:buChar char="■"/>
              <a:defRPr>
                <a:solidFill>
                  <a:schemeClr val="dk1"/>
                </a:solidFill>
                <a:latin typeface="Schibsted Grotesk"/>
                <a:ea typeface="Schibsted Grotesk"/>
                <a:cs typeface="Schibsted Grotesk"/>
                <a:sym typeface="Schibsted Grotes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59" r:id="rId8"/>
    <p:sldLayoutId id="2147483660" r:id="rId9"/>
    <p:sldLayoutId id="2147483668" r:id="rId10"/>
    <p:sldLayoutId id="2147483669" r:id="rId11"/>
    <p:sldLayoutId id="2147483677" r:id="rId12"/>
    <p:sldLayoutId id="2147483678" r:id="rId13"/>
  </p:sldLayoutIdLst>
  <p:transition spd="med">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5965472"/>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ransition spd="med">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slideLayout" Target="../slideLayouts/slideLayout7.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slideLayout" Target="../slideLayouts/slideLayout7.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44.png"/></Relationships>
</file>

<file path=ppt/slides/_rels/slide71.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slideLayout" Target="../slideLayouts/slideLayout7.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44.png"/></Relationships>
</file>

<file path=ppt/slides/_rels/slide72.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slideLayout" Target="../slideLayouts/slideLayout7.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44.png"/></Relationships>
</file>

<file path=ppt/slides/_rels/slide73.xml.rels><?xml version="1.0" encoding="UTF-8" standalone="yes"?>
<Relationships xmlns="http://schemas.openxmlformats.org/package/2006/relationships"><Relationship Id="rId8" Type="http://schemas.openxmlformats.org/officeDocument/2006/relationships/image" Target="../media/image43.svg"/><Relationship Id="rId3" Type="http://schemas.microsoft.com/office/2007/relationships/media" Target="../media/media2.mp3"/><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slideLayout" Target="../slideLayouts/slideLayout7.xml"/><Relationship Id="rId10" Type="http://schemas.openxmlformats.org/officeDocument/2006/relationships/image" Target="../media/image45.svg"/><Relationship Id="rId4" Type="http://schemas.openxmlformats.org/officeDocument/2006/relationships/audio" Target="../media/media2.mp3"/><Relationship Id="rId9" Type="http://schemas.openxmlformats.org/officeDocument/2006/relationships/image" Target="../media/image4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grpSp>
        <p:nvGrpSpPr>
          <p:cNvPr id="1092" name="Google Shape;1092;p36"/>
          <p:cNvGrpSpPr/>
          <p:nvPr/>
        </p:nvGrpSpPr>
        <p:grpSpPr>
          <a:xfrm>
            <a:off x="6000750" y="1838092"/>
            <a:ext cx="3038941" cy="3353033"/>
            <a:chOff x="5415875" y="1424018"/>
            <a:chExt cx="3328541" cy="3719715"/>
          </a:xfrm>
        </p:grpSpPr>
        <p:sp>
          <p:nvSpPr>
            <p:cNvPr id="1093" name="Google Shape;1093;p36"/>
            <p:cNvSpPr/>
            <p:nvPr/>
          </p:nvSpPr>
          <p:spPr>
            <a:xfrm>
              <a:off x="6555025" y="1424018"/>
              <a:ext cx="731233" cy="719411"/>
            </a:xfrm>
            <a:custGeom>
              <a:avLst/>
              <a:gdLst/>
              <a:ahLst/>
              <a:cxnLst/>
              <a:rect l="l" t="t" r="r" b="b"/>
              <a:pathLst>
                <a:path w="26782" h="26349" extrusionOk="0">
                  <a:moveTo>
                    <a:pt x="19840" y="0"/>
                  </a:moveTo>
                  <a:cubicBezTo>
                    <a:pt x="19338" y="0"/>
                    <a:pt x="18769" y="736"/>
                    <a:pt x="18543" y="1038"/>
                  </a:cubicBezTo>
                  <a:cubicBezTo>
                    <a:pt x="16842" y="3155"/>
                    <a:pt x="16334" y="5868"/>
                    <a:pt x="15646" y="8445"/>
                  </a:cubicBezTo>
                  <a:cubicBezTo>
                    <a:pt x="15042" y="7160"/>
                    <a:pt x="13563" y="3598"/>
                    <a:pt x="12584" y="3598"/>
                  </a:cubicBezTo>
                  <a:cubicBezTo>
                    <a:pt x="12442" y="3598"/>
                    <a:pt x="12310" y="3674"/>
                    <a:pt x="12193" y="3843"/>
                  </a:cubicBezTo>
                  <a:cubicBezTo>
                    <a:pt x="11596" y="4719"/>
                    <a:pt x="13989" y="9321"/>
                    <a:pt x="14449" y="9965"/>
                  </a:cubicBezTo>
                  <a:cubicBezTo>
                    <a:pt x="13658" y="9174"/>
                    <a:pt x="10108" y="6917"/>
                    <a:pt x="8633" y="6917"/>
                  </a:cubicBezTo>
                  <a:cubicBezTo>
                    <a:pt x="8393" y="6917"/>
                    <a:pt x="8208" y="6977"/>
                    <a:pt x="8099" y="7112"/>
                  </a:cubicBezTo>
                  <a:cubicBezTo>
                    <a:pt x="6995" y="8493"/>
                    <a:pt x="11780" y="12494"/>
                    <a:pt x="12517" y="13554"/>
                  </a:cubicBezTo>
                  <a:cubicBezTo>
                    <a:pt x="10873" y="12860"/>
                    <a:pt x="7207" y="11126"/>
                    <a:pt x="5368" y="11126"/>
                  </a:cubicBezTo>
                  <a:cubicBezTo>
                    <a:pt x="4888" y="11126"/>
                    <a:pt x="4532" y="11244"/>
                    <a:pt x="4370" y="11530"/>
                  </a:cubicBezTo>
                  <a:cubicBezTo>
                    <a:pt x="3774" y="12542"/>
                    <a:pt x="9156" y="15715"/>
                    <a:pt x="9940" y="16591"/>
                  </a:cubicBezTo>
                  <a:cubicBezTo>
                    <a:pt x="9504" y="16529"/>
                    <a:pt x="5908" y="15329"/>
                    <a:pt x="3856" y="15329"/>
                  </a:cubicBezTo>
                  <a:cubicBezTo>
                    <a:pt x="2875" y="15329"/>
                    <a:pt x="2247" y="15604"/>
                    <a:pt x="2485" y="16407"/>
                  </a:cubicBezTo>
                  <a:cubicBezTo>
                    <a:pt x="2669" y="17004"/>
                    <a:pt x="7131" y="19396"/>
                    <a:pt x="9708" y="21377"/>
                  </a:cubicBezTo>
                  <a:cubicBezTo>
                    <a:pt x="7224" y="20331"/>
                    <a:pt x="4542" y="19202"/>
                    <a:pt x="2919" y="19202"/>
                  </a:cubicBezTo>
                  <a:cubicBezTo>
                    <a:pt x="2469" y="19202"/>
                    <a:pt x="2101" y="19289"/>
                    <a:pt x="1841" y="19489"/>
                  </a:cubicBezTo>
                  <a:cubicBezTo>
                    <a:pt x="0" y="20869"/>
                    <a:pt x="3173" y="22113"/>
                    <a:pt x="4142" y="22573"/>
                  </a:cubicBezTo>
                  <a:cubicBezTo>
                    <a:pt x="5907" y="23480"/>
                    <a:pt x="13608" y="26349"/>
                    <a:pt x="14459" y="26349"/>
                  </a:cubicBezTo>
                  <a:cubicBezTo>
                    <a:pt x="14472" y="26349"/>
                    <a:pt x="14483" y="26348"/>
                    <a:pt x="14493" y="26347"/>
                  </a:cubicBezTo>
                  <a:cubicBezTo>
                    <a:pt x="17670" y="25102"/>
                    <a:pt x="22868" y="23630"/>
                    <a:pt x="24665" y="22297"/>
                  </a:cubicBezTo>
                  <a:cubicBezTo>
                    <a:pt x="25721" y="21421"/>
                    <a:pt x="26781" y="20273"/>
                    <a:pt x="24849" y="19628"/>
                  </a:cubicBezTo>
                  <a:cubicBezTo>
                    <a:pt x="24498" y="19521"/>
                    <a:pt x="23996" y="19477"/>
                    <a:pt x="23407" y="19477"/>
                  </a:cubicBezTo>
                  <a:cubicBezTo>
                    <a:pt x="21215" y="19477"/>
                    <a:pt x="17814" y="20080"/>
                    <a:pt x="16474" y="20225"/>
                  </a:cubicBezTo>
                  <a:cubicBezTo>
                    <a:pt x="17806" y="19765"/>
                    <a:pt x="25033" y="17512"/>
                    <a:pt x="25813" y="16315"/>
                  </a:cubicBezTo>
                  <a:cubicBezTo>
                    <a:pt x="26397" y="15467"/>
                    <a:pt x="24045" y="15183"/>
                    <a:pt x="21623" y="15183"/>
                  </a:cubicBezTo>
                  <a:cubicBezTo>
                    <a:pt x="19842" y="15183"/>
                    <a:pt x="18023" y="15336"/>
                    <a:pt x="17302" y="15531"/>
                  </a:cubicBezTo>
                  <a:cubicBezTo>
                    <a:pt x="18591" y="14979"/>
                    <a:pt x="20015" y="14703"/>
                    <a:pt x="21352" y="14199"/>
                  </a:cubicBezTo>
                  <a:cubicBezTo>
                    <a:pt x="22132" y="13923"/>
                    <a:pt x="25261" y="13046"/>
                    <a:pt x="25537" y="12082"/>
                  </a:cubicBezTo>
                  <a:cubicBezTo>
                    <a:pt x="25776" y="11321"/>
                    <a:pt x="25076" y="11057"/>
                    <a:pt x="23992" y="11057"/>
                  </a:cubicBezTo>
                  <a:cubicBezTo>
                    <a:pt x="21732" y="11057"/>
                    <a:pt x="17800" y="12201"/>
                    <a:pt x="17210" y="12358"/>
                  </a:cubicBezTo>
                  <a:cubicBezTo>
                    <a:pt x="18407" y="11898"/>
                    <a:pt x="24985" y="9733"/>
                    <a:pt x="24757" y="8353"/>
                  </a:cubicBezTo>
                  <a:cubicBezTo>
                    <a:pt x="24680" y="7758"/>
                    <a:pt x="24182" y="7537"/>
                    <a:pt x="23447" y="7537"/>
                  </a:cubicBezTo>
                  <a:cubicBezTo>
                    <a:pt x="21968" y="7537"/>
                    <a:pt x="19528" y="8429"/>
                    <a:pt x="17622" y="8953"/>
                  </a:cubicBezTo>
                  <a:cubicBezTo>
                    <a:pt x="18359" y="6928"/>
                    <a:pt x="19235" y="4996"/>
                    <a:pt x="19923" y="2879"/>
                  </a:cubicBezTo>
                  <a:cubicBezTo>
                    <a:pt x="20107" y="2327"/>
                    <a:pt x="20707" y="578"/>
                    <a:pt x="20155" y="118"/>
                  </a:cubicBezTo>
                  <a:cubicBezTo>
                    <a:pt x="20056" y="35"/>
                    <a:pt x="19950" y="0"/>
                    <a:pt x="19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6739867" y="1555701"/>
              <a:ext cx="396114" cy="574950"/>
            </a:xfrm>
            <a:custGeom>
              <a:avLst/>
              <a:gdLst/>
              <a:ahLst/>
              <a:cxnLst/>
              <a:rect l="l" t="t" r="r" b="b"/>
              <a:pathLst>
                <a:path w="14508" h="21058" extrusionOk="0">
                  <a:moveTo>
                    <a:pt x="10757" y="1"/>
                  </a:moveTo>
                  <a:cubicBezTo>
                    <a:pt x="10629" y="1"/>
                    <a:pt x="10496" y="66"/>
                    <a:pt x="10440" y="217"/>
                  </a:cubicBezTo>
                  <a:cubicBezTo>
                    <a:pt x="9748" y="2702"/>
                    <a:pt x="8920" y="5234"/>
                    <a:pt x="8276" y="7811"/>
                  </a:cubicBezTo>
                  <a:cubicBezTo>
                    <a:pt x="6895" y="7119"/>
                    <a:pt x="5654" y="5878"/>
                    <a:pt x="4502" y="4910"/>
                  </a:cubicBezTo>
                  <a:cubicBezTo>
                    <a:pt x="4442" y="4850"/>
                    <a:pt x="4374" y="4825"/>
                    <a:pt x="4306" y="4825"/>
                  </a:cubicBezTo>
                  <a:cubicBezTo>
                    <a:pt x="4063" y="4825"/>
                    <a:pt x="3836" y="5154"/>
                    <a:pt x="4090" y="5370"/>
                  </a:cubicBezTo>
                  <a:cubicBezTo>
                    <a:pt x="5286" y="6431"/>
                    <a:pt x="6619" y="7719"/>
                    <a:pt x="8091" y="8407"/>
                  </a:cubicBezTo>
                  <a:cubicBezTo>
                    <a:pt x="7815" y="9560"/>
                    <a:pt x="7587" y="10664"/>
                    <a:pt x="7355" y="11813"/>
                  </a:cubicBezTo>
                  <a:cubicBezTo>
                    <a:pt x="6527" y="11536"/>
                    <a:pt x="5747" y="11076"/>
                    <a:pt x="4962" y="10616"/>
                  </a:cubicBezTo>
                  <a:cubicBezTo>
                    <a:pt x="3906" y="10064"/>
                    <a:pt x="2894" y="9468"/>
                    <a:pt x="1973" y="8731"/>
                  </a:cubicBezTo>
                  <a:cubicBezTo>
                    <a:pt x="1913" y="8671"/>
                    <a:pt x="1843" y="8646"/>
                    <a:pt x="1775" y="8646"/>
                  </a:cubicBezTo>
                  <a:cubicBezTo>
                    <a:pt x="1533" y="8646"/>
                    <a:pt x="1307" y="8965"/>
                    <a:pt x="1557" y="9144"/>
                  </a:cubicBezTo>
                  <a:cubicBezTo>
                    <a:pt x="2478" y="9880"/>
                    <a:pt x="3490" y="10480"/>
                    <a:pt x="4458" y="11076"/>
                  </a:cubicBezTo>
                  <a:cubicBezTo>
                    <a:pt x="5378" y="11584"/>
                    <a:pt x="6299" y="12089"/>
                    <a:pt x="7263" y="12457"/>
                  </a:cubicBezTo>
                  <a:cubicBezTo>
                    <a:pt x="7127" y="13241"/>
                    <a:pt x="7035" y="14021"/>
                    <a:pt x="6943" y="14805"/>
                  </a:cubicBezTo>
                  <a:cubicBezTo>
                    <a:pt x="6023" y="14666"/>
                    <a:pt x="5054" y="14297"/>
                    <a:pt x="4134" y="13977"/>
                  </a:cubicBezTo>
                  <a:cubicBezTo>
                    <a:pt x="2938" y="13561"/>
                    <a:pt x="1741" y="13193"/>
                    <a:pt x="593" y="12641"/>
                  </a:cubicBezTo>
                  <a:cubicBezTo>
                    <a:pt x="541" y="12615"/>
                    <a:pt x="491" y="12604"/>
                    <a:pt x="445" y="12604"/>
                  </a:cubicBezTo>
                  <a:cubicBezTo>
                    <a:pt x="160" y="12604"/>
                    <a:pt x="0" y="13029"/>
                    <a:pt x="317" y="13149"/>
                  </a:cubicBezTo>
                  <a:cubicBezTo>
                    <a:pt x="1373" y="13701"/>
                    <a:pt x="2525" y="14069"/>
                    <a:pt x="3630" y="14437"/>
                  </a:cubicBezTo>
                  <a:cubicBezTo>
                    <a:pt x="4686" y="14805"/>
                    <a:pt x="5791" y="15266"/>
                    <a:pt x="6895" y="15450"/>
                  </a:cubicBezTo>
                  <a:cubicBezTo>
                    <a:pt x="6851" y="16738"/>
                    <a:pt x="6851" y="18071"/>
                    <a:pt x="6987" y="19451"/>
                  </a:cubicBezTo>
                  <a:cubicBezTo>
                    <a:pt x="6023" y="19267"/>
                    <a:pt x="5102" y="18947"/>
                    <a:pt x="4182" y="18671"/>
                  </a:cubicBezTo>
                  <a:cubicBezTo>
                    <a:pt x="4144" y="18656"/>
                    <a:pt x="4108" y="18650"/>
                    <a:pt x="4076" y="18650"/>
                  </a:cubicBezTo>
                  <a:cubicBezTo>
                    <a:pt x="3790" y="18650"/>
                    <a:pt x="3712" y="19145"/>
                    <a:pt x="4042" y="19267"/>
                  </a:cubicBezTo>
                  <a:cubicBezTo>
                    <a:pt x="5010" y="19591"/>
                    <a:pt x="6023" y="19911"/>
                    <a:pt x="7035" y="20051"/>
                  </a:cubicBezTo>
                  <a:cubicBezTo>
                    <a:pt x="7079" y="20279"/>
                    <a:pt x="7127" y="20555"/>
                    <a:pt x="7127" y="20787"/>
                  </a:cubicBezTo>
                  <a:cubicBezTo>
                    <a:pt x="7172" y="20966"/>
                    <a:pt x="7335" y="21058"/>
                    <a:pt x="7486" y="21058"/>
                  </a:cubicBezTo>
                  <a:cubicBezTo>
                    <a:pt x="7647" y="21058"/>
                    <a:pt x="7794" y="20954"/>
                    <a:pt x="7771" y="20740"/>
                  </a:cubicBezTo>
                  <a:cubicBezTo>
                    <a:pt x="7631" y="20095"/>
                    <a:pt x="7587" y="19407"/>
                    <a:pt x="7539" y="18763"/>
                  </a:cubicBezTo>
                  <a:cubicBezTo>
                    <a:pt x="9704" y="18347"/>
                    <a:pt x="11913" y="17750"/>
                    <a:pt x="13937" y="17014"/>
                  </a:cubicBezTo>
                  <a:cubicBezTo>
                    <a:pt x="14268" y="16888"/>
                    <a:pt x="14189" y="16394"/>
                    <a:pt x="13870" y="16394"/>
                  </a:cubicBezTo>
                  <a:cubicBezTo>
                    <a:pt x="13834" y="16394"/>
                    <a:pt x="13795" y="16400"/>
                    <a:pt x="13753" y="16414"/>
                  </a:cubicBezTo>
                  <a:cubicBezTo>
                    <a:pt x="11773" y="17150"/>
                    <a:pt x="9612" y="17750"/>
                    <a:pt x="7495" y="18163"/>
                  </a:cubicBezTo>
                  <a:cubicBezTo>
                    <a:pt x="7447" y="16690"/>
                    <a:pt x="7495" y="15266"/>
                    <a:pt x="7679" y="13837"/>
                  </a:cubicBezTo>
                  <a:cubicBezTo>
                    <a:pt x="9888" y="13517"/>
                    <a:pt x="12005" y="13057"/>
                    <a:pt x="14166" y="12505"/>
                  </a:cubicBezTo>
                  <a:cubicBezTo>
                    <a:pt x="14508" y="12419"/>
                    <a:pt x="14373" y="11895"/>
                    <a:pt x="14057" y="11895"/>
                  </a:cubicBezTo>
                  <a:cubicBezTo>
                    <a:pt x="14033" y="11895"/>
                    <a:pt x="14008" y="11898"/>
                    <a:pt x="13981" y="11905"/>
                  </a:cubicBezTo>
                  <a:cubicBezTo>
                    <a:pt x="11913" y="12457"/>
                    <a:pt x="9840" y="12917"/>
                    <a:pt x="7771" y="13193"/>
                  </a:cubicBezTo>
                  <a:cubicBezTo>
                    <a:pt x="7907" y="12044"/>
                    <a:pt x="8139" y="10940"/>
                    <a:pt x="8415" y="9788"/>
                  </a:cubicBezTo>
                  <a:cubicBezTo>
                    <a:pt x="9796" y="9376"/>
                    <a:pt x="11221" y="9144"/>
                    <a:pt x="12601" y="8776"/>
                  </a:cubicBezTo>
                  <a:cubicBezTo>
                    <a:pt x="12932" y="8693"/>
                    <a:pt x="12817" y="8203"/>
                    <a:pt x="12523" y="8203"/>
                  </a:cubicBezTo>
                  <a:cubicBezTo>
                    <a:pt x="12490" y="8203"/>
                    <a:pt x="12454" y="8210"/>
                    <a:pt x="12417" y="8223"/>
                  </a:cubicBezTo>
                  <a:cubicBezTo>
                    <a:pt x="11129" y="8547"/>
                    <a:pt x="9840" y="8776"/>
                    <a:pt x="8552" y="9100"/>
                  </a:cubicBezTo>
                  <a:cubicBezTo>
                    <a:pt x="8784" y="8179"/>
                    <a:pt x="9012" y="7303"/>
                    <a:pt x="9288" y="6383"/>
                  </a:cubicBezTo>
                  <a:cubicBezTo>
                    <a:pt x="10760" y="6015"/>
                    <a:pt x="12141" y="5510"/>
                    <a:pt x="13521" y="4818"/>
                  </a:cubicBezTo>
                  <a:cubicBezTo>
                    <a:pt x="13834" y="4662"/>
                    <a:pt x="13615" y="4274"/>
                    <a:pt x="13346" y="4274"/>
                  </a:cubicBezTo>
                  <a:cubicBezTo>
                    <a:pt x="13298" y="4274"/>
                    <a:pt x="13249" y="4286"/>
                    <a:pt x="13201" y="4314"/>
                  </a:cubicBezTo>
                  <a:cubicBezTo>
                    <a:pt x="12005" y="4866"/>
                    <a:pt x="10760" y="5326"/>
                    <a:pt x="9472" y="5694"/>
                  </a:cubicBezTo>
                  <a:cubicBezTo>
                    <a:pt x="9980" y="3898"/>
                    <a:pt x="10532" y="2105"/>
                    <a:pt x="11036" y="357"/>
                  </a:cubicBezTo>
                  <a:cubicBezTo>
                    <a:pt x="11119" y="139"/>
                    <a:pt x="10943" y="1"/>
                    <a:pt x="10757"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36"/>
            <p:cNvGrpSpPr/>
            <p:nvPr/>
          </p:nvGrpSpPr>
          <p:grpSpPr>
            <a:xfrm>
              <a:off x="7791285" y="1835504"/>
              <a:ext cx="561571" cy="569844"/>
              <a:chOff x="7791285" y="1835504"/>
              <a:chExt cx="561571" cy="569844"/>
            </a:xfrm>
          </p:grpSpPr>
          <p:sp>
            <p:nvSpPr>
              <p:cNvPr id="1096" name="Google Shape;1096;p36"/>
              <p:cNvSpPr/>
              <p:nvPr/>
            </p:nvSpPr>
            <p:spPr>
              <a:xfrm>
                <a:off x="8190812" y="1835504"/>
                <a:ext cx="159532" cy="209879"/>
              </a:xfrm>
              <a:custGeom>
                <a:avLst/>
                <a:gdLst/>
                <a:ahLst/>
                <a:cxnLst/>
                <a:rect l="l" t="t" r="r" b="b"/>
                <a:pathLst>
                  <a:path w="5843" h="7687" extrusionOk="0">
                    <a:moveTo>
                      <a:pt x="4370" y="0"/>
                    </a:moveTo>
                    <a:lnTo>
                      <a:pt x="4370" y="0"/>
                    </a:lnTo>
                    <a:cubicBezTo>
                      <a:pt x="4370" y="0"/>
                      <a:pt x="93" y="1705"/>
                      <a:pt x="1" y="7686"/>
                    </a:cubicBezTo>
                    <a:cubicBezTo>
                      <a:pt x="1" y="7686"/>
                      <a:pt x="5843" y="4878"/>
                      <a:pt x="4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8042556" y="1939830"/>
                <a:ext cx="126878" cy="202235"/>
              </a:xfrm>
              <a:custGeom>
                <a:avLst/>
                <a:gdLst/>
                <a:ahLst/>
                <a:cxnLst/>
                <a:rect l="l" t="t" r="r" b="b"/>
                <a:pathLst>
                  <a:path w="4647" h="7407" extrusionOk="0">
                    <a:moveTo>
                      <a:pt x="2394" y="0"/>
                    </a:moveTo>
                    <a:cubicBezTo>
                      <a:pt x="2393" y="0"/>
                      <a:pt x="1" y="2345"/>
                      <a:pt x="2714" y="7407"/>
                    </a:cubicBezTo>
                    <a:cubicBezTo>
                      <a:pt x="2714" y="7407"/>
                      <a:pt x="4647" y="4094"/>
                      <a:pt x="2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8149311" y="2052783"/>
                <a:ext cx="203545" cy="68640"/>
              </a:xfrm>
              <a:custGeom>
                <a:avLst/>
                <a:gdLst/>
                <a:ahLst/>
                <a:cxnLst/>
                <a:rect l="l" t="t" r="r" b="b"/>
                <a:pathLst>
                  <a:path w="7455" h="2514" extrusionOk="0">
                    <a:moveTo>
                      <a:pt x="4640" y="0"/>
                    </a:moveTo>
                    <a:cubicBezTo>
                      <a:pt x="2026" y="0"/>
                      <a:pt x="0" y="1845"/>
                      <a:pt x="0" y="1845"/>
                    </a:cubicBezTo>
                    <a:cubicBezTo>
                      <a:pt x="769" y="2331"/>
                      <a:pt x="1609" y="2514"/>
                      <a:pt x="2440" y="2514"/>
                    </a:cubicBezTo>
                    <a:cubicBezTo>
                      <a:pt x="4993" y="2514"/>
                      <a:pt x="7455" y="785"/>
                      <a:pt x="7455" y="785"/>
                    </a:cubicBezTo>
                    <a:cubicBezTo>
                      <a:pt x="6486" y="213"/>
                      <a:pt x="5529" y="0"/>
                      <a:pt x="4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7923159" y="2093109"/>
                <a:ext cx="126960" cy="179627"/>
              </a:xfrm>
              <a:custGeom>
                <a:avLst/>
                <a:gdLst/>
                <a:ahLst/>
                <a:cxnLst/>
                <a:rect l="l" t="t" r="r" b="b"/>
                <a:pathLst>
                  <a:path w="4650" h="6579" extrusionOk="0">
                    <a:moveTo>
                      <a:pt x="2809" y="0"/>
                    </a:moveTo>
                    <a:cubicBezTo>
                      <a:pt x="2809" y="0"/>
                      <a:pt x="1" y="2897"/>
                      <a:pt x="1705" y="6578"/>
                    </a:cubicBezTo>
                    <a:cubicBezTo>
                      <a:pt x="1705" y="6578"/>
                      <a:pt x="4650" y="3817"/>
                      <a:pt x="2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8036221" y="2184138"/>
                <a:ext cx="191013" cy="60722"/>
              </a:xfrm>
              <a:custGeom>
                <a:avLst/>
                <a:gdLst/>
                <a:ahLst/>
                <a:cxnLst/>
                <a:rect l="l" t="t" r="r" b="b"/>
                <a:pathLst>
                  <a:path w="6996" h="2224" extrusionOk="0">
                    <a:moveTo>
                      <a:pt x="4347" y="1"/>
                    </a:moveTo>
                    <a:cubicBezTo>
                      <a:pt x="1830" y="1"/>
                      <a:pt x="1" y="1360"/>
                      <a:pt x="1" y="1360"/>
                    </a:cubicBezTo>
                    <a:cubicBezTo>
                      <a:pt x="1168" y="1992"/>
                      <a:pt x="2214" y="2223"/>
                      <a:pt x="3120" y="2223"/>
                    </a:cubicBezTo>
                    <a:cubicBezTo>
                      <a:pt x="5572" y="2223"/>
                      <a:pt x="6995" y="531"/>
                      <a:pt x="6995" y="531"/>
                    </a:cubicBezTo>
                    <a:cubicBezTo>
                      <a:pt x="6066" y="146"/>
                      <a:pt x="5169" y="1"/>
                      <a:pt x="4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7791285" y="2163442"/>
                <a:ext cx="135724" cy="189702"/>
              </a:xfrm>
              <a:custGeom>
                <a:avLst/>
                <a:gdLst/>
                <a:ahLst/>
                <a:cxnLst/>
                <a:rect l="l" t="t" r="r" b="b"/>
                <a:pathLst>
                  <a:path w="4971" h="6948" extrusionOk="0">
                    <a:moveTo>
                      <a:pt x="3590" y="1"/>
                    </a:moveTo>
                    <a:cubicBezTo>
                      <a:pt x="3590" y="1"/>
                      <a:pt x="1" y="2162"/>
                      <a:pt x="1381" y="6947"/>
                    </a:cubicBezTo>
                    <a:cubicBezTo>
                      <a:pt x="1381" y="6947"/>
                      <a:pt x="4970" y="4739"/>
                      <a:pt x="3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7903064" y="2309869"/>
                <a:ext cx="179737" cy="95479"/>
              </a:xfrm>
              <a:custGeom>
                <a:avLst/>
                <a:gdLst/>
                <a:ahLst/>
                <a:cxnLst/>
                <a:rect l="l" t="t" r="r" b="b"/>
                <a:pathLst>
                  <a:path w="6583" h="3497" extrusionOk="0">
                    <a:moveTo>
                      <a:pt x="1301" y="0"/>
                    </a:moveTo>
                    <a:cubicBezTo>
                      <a:pt x="519" y="0"/>
                      <a:pt x="0" y="160"/>
                      <a:pt x="0" y="160"/>
                    </a:cubicBezTo>
                    <a:cubicBezTo>
                      <a:pt x="1819" y="3023"/>
                      <a:pt x="4152" y="3496"/>
                      <a:pt x="5496" y="3496"/>
                    </a:cubicBezTo>
                    <a:cubicBezTo>
                      <a:pt x="6160" y="3496"/>
                      <a:pt x="6582" y="3381"/>
                      <a:pt x="6582" y="3381"/>
                    </a:cubicBezTo>
                    <a:cubicBezTo>
                      <a:pt x="4956" y="513"/>
                      <a:pt x="2704" y="0"/>
                      <a:pt x="1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3" name="Google Shape;1103;p36"/>
            <p:cNvSpPr/>
            <p:nvPr/>
          </p:nvSpPr>
          <p:spPr>
            <a:xfrm>
              <a:off x="7612886" y="1968716"/>
              <a:ext cx="656286" cy="456099"/>
            </a:xfrm>
            <a:custGeom>
              <a:avLst/>
              <a:gdLst/>
              <a:ahLst/>
              <a:cxnLst/>
              <a:rect l="l" t="t" r="r" b="b"/>
              <a:pathLst>
                <a:path w="24037" h="16705" extrusionOk="0">
                  <a:moveTo>
                    <a:pt x="22662" y="0"/>
                  </a:moveTo>
                  <a:cubicBezTo>
                    <a:pt x="22546" y="0"/>
                    <a:pt x="22425" y="61"/>
                    <a:pt x="22364" y="183"/>
                  </a:cubicBezTo>
                  <a:cubicBezTo>
                    <a:pt x="21168" y="2255"/>
                    <a:pt x="19971" y="4048"/>
                    <a:pt x="18635" y="5660"/>
                  </a:cubicBezTo>
                  <a:cubicBezTo>
                    <a:pt x="18359" y="4508"/>
                    <a:pt x="18359" y="3360"/>
                    <a:pt x="18451" y="2207"/>
                  </a:cubicBezTo>
                  <a:cubicBezTo>
                    <a:pt x="18451" y="2074"/>
                    <a:pt x="18342" y="2002"/>
                    <a:pt x="18251" y="2002"/>
                  </a:cubicBezTo>
                  <a:cubicBezTo>
                    <a:pt x="18186" y="2002"/>
                    <a:pt x="18131" y="2039"/>
                    <a:pt x="18131" y="2115"/>
                  </a:cubicBezTo>
                  <a:cubicBezTo>
                    <a:pt x="18039" y="3404"/>
                    <a:pt x="18039" y="4692"/>
                    <a:pt x="18359" y="5937"/>
                  </a:cubicBezTo>
                  <a:cubicBezTo>
                    <a:pt x="16842" y="7685"/>
                    <a:pt x="15186" y="9202"/>
                    <a:pt x="13345" y="10538"/>
                  </a:cubicBezTo>
                  <a:cubicBezTo>
                    <a:pt x="13297" y="9386"/>
                    <a:pt x="13437" y="8237"/>
                    <a:pt x="13805" y="7133"/>
                  </a:cubicBezTo>
                  <a:cubicBezTo>
                    <a:pt x="13835" y="7010"/>
                    <a:pt x="13721" y="6907"/>
                    <a:pt x="13615" y="6907"/>
                  </a:cubicBezTo>
                  <a:cubicBezTo>
                    <a:pt x="13562" y="6907"/>
                    <a:pt x="13512" y="6932"/>
                    <a:pt x="13481" y="6993"/>
                  </a:cubicBezTo>
                  <a:cubicBezTo>
                    <a:pt x="13113" y="8237"/>
                    <a:pt x="12929" y="9478"/>
                    <a:pt x="13021" y="10766"/>
                  </a:cubicBezTo>
                  <a:cubicBezTo>
                    <a:pt x="12977" y="10766"/>
                    <a:pt x="12929" y="10814"/>
                    <a:pt x="12885" y="10858"/>
                  </a:cubicBezTo>
                  <a:cubicBezTo>
                    <a:pt x="11780" y="11595"/>
                    <a:pt x="10216" y="12563"/>
                    <a:pt x="8375" y="13483"/>
                  </a:cubicBezTo>
                  <a:cubicBezTo>
                    <a:pt x="8467" y="12239"/>
                    <a:pt x="8880" y="11090"/>
                    <a:pt x="9204" y="9894"/>
                  </a:cubicBezTo>
                  <a:cubicBezTo>
                    <a:pt x="9228" y="9766"/>
                    <a:pt x="9142" y="9696"/>
                    <a:pt x="9052" y="9696"/>
                  </a:cubicBezTo>
                  <a:cubicBezTo>
                    <a:pt x="8978" y="9696"/>
                    <a:pt x="8901" y="9743"/>
                    <a:pt x="8880" y="9846"/>
                  </a:cubicBezTo>
                  <a:cubicBezTo>
                    <a:pt x="8512" y="11090"/>
                    <a:pt x="8099" y="12331"/>
                    <a:pt x="8007" y="13619"/>
                  </a:cubicBezTo>
                  <a:lnTo>
                    <a:pt x="8007" y="13667"/>
                  </a:lnTo>
                  <a:cubicBezTo>
                    <a:pt x="5706" y="14771"/>
                    <a:pt x="2990" y="15784"/>
                    <a:pt x="277" y="16060"/>
                  </a:cubicBezTo>
                  <a:cubicBezTo>
                    <a:pt x="92" y="16060"/>
                    <a:pt x="0" y="16244"/>
                    <a:pt x="0" y="16428"/>
                  </a:cubicBezTo>
                  <a:cubicBezTo>
                    <a:pt x="0" y="16472"/>
                    <a:pt x="45" y="16520"/>
                    <a:pt x="45" y="16564"/>
                  </a:cubicBezTo>
                  <a:cubicBezTo>
                    <a:pt x="137" y="16656"/>
                    <a:pt x="229" y="16704"/>
                    <a:pt x="369" y="16704"/>
                  </a:cubicBezTo>
                  <a:cubicBezTo>
                    <a:pt x="4278" y="16288"/>
                    <a:pt x="8191" y="14448"/>
                    <a:pt x="10952" y="12839"/>
                  </a:cubicBezTo>
                  <a:cubicBezTo>
                    <a:pt x="12057" y="13619"/>
                    <a:pt x="13205" y="14311"/>
                    <a:pt x="14494" y="14724"/>
                  </a:cubicBezTo>
                  <a:cubicBezTo>
                    <a:pt x="14508" y="14727"/>
                    <a:pt x="14522" y="14729"/>
                    <a:pt x="14536" y="14729"/>
                  </a:cubicBezTo>
                  <a:cubicBezTo>
                    <a:pt x="14698" y="14729"/>
                    <a:pt x="14803" y="14488"/>
                    <a:pt x="14633" y="14403"/>
                  </a:cubicBezTo>
                  <a:cubicBezTo>
                    <a:pt x="13389" y="14035"/>
                    <a:pt x="12285" y="13391"/>
                    <a:pt x="11272" y="12655"/>
                  </a:cubicBezTo>
                  <a:cubicBezTo>
                    <a:pt x="12057" y="12195"/>
                    <a:pt x="12701" y="11779"/>
                    <a:pt x="13253" y="11411"/>
                  </a:cubicBezTo>
                  <a:cubicBezTo>
                    <a:pt x="14265" y="10722"/>
                    <a:pt x="15186" y="9986"/>
                    <a:pt x="16058" y="9202"/>
                  </a:cubicBezTo>
                  <a:cubicBezTo>
                    <a:pt x="16275" y="9211"/>
                    <a:pt x="16490" y="9215"/>
                    <a:pt x="16704" y="9215"/>
                  </a:cubicBezTo>
                  <a:cubicBezTo>
                    <a:pt x="17581" y="9215"/>
                    <a:pt x="18440" y="9148"/>
                    <a:pt x="19327" y="9110"/>
                  </a:cubicBezTo>
                  <a:cubicBezTo>
                    <a:pt x="19511" y="9110"/>
                    <a:pt x="19463" y="8789"/>
                    <a:pt x="19279" y="8789"/>
                  </a:cubicBezTo>
                  <a:cubicBezTo>
                    <a:pt x="18315" y="8834"/>
                    <a:pt x="17394" y="8881"/>
                    <a:pt x="16426" y="8881"/>
                  </a:cubicBezTo>
                  <a:cubicBezTo>
                    <a:pt x="17715" y="7685"/>
                    <a:pt x="18911" y="6397"/>
                    <a:pt x="20015" y="4924"/>
                  </a:cubicBezTo>
                  <a:cubicBezTo>
                    <a:pt x="20106" y="4927"/>
                    <a:pt x="20196" y="4929"/>
                    <a:pt x="20287" y="4929"/>
                  </a:cubicBezTo>
                  <a:cubicBezTo>
                    <a:pt x="21490" y="4929"/>
                    <a:pt x="22724" y="4660"/>
                    <a:pt x="23837" y="4232"/>
                  </a:cubicBezTo>
                  <a:cubicBezTo>
                    <a:pt x="24037" y="4151"/>
                    <a:pt x="23957" y="3895"/>
                    <a:pt x="23810" y="3895"/>
                  </a:cubicBezTo>
                  <a:cubicBezTo>
                    <a:pt x="23789" y="3895"/>
                    <a:pt x="23767" y="3900"/>
                    <a:pt x="23745" y="3912"/>
                  </a:cubicBezTo>
                  <a:cubicBezTo>
                    <a:pt x="22640" y="4372"/>
                    <a:pt x="21444" y="4600"/>
                    <a:pt x="20292" y="4600"/>
                  </a:cubicBezTo>
                  <a:cubicBezTo>
                    <a:pt x="21212" y="3360"/>
                    <a:pt x="22088" y="2023"/>
                    <a:pt x="22960" y="507"/>
                  </a:cubicBezTo>
                  <a:cubicBezTo>
                    <a:pt x="23052" y="323"/>
                    <a:pt x="23008" y="139"/>
                    <a:pt x="22824" y="47"/>
                  </a:cubicBezTo>
                  <a:cubicBezTo>
                    <a:pt x="22777" y="16"/>
                    <a:pt x="22720" y="0"/>
                    <a:pt x="22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5963229" y="1679712"/>
              <a:ext cx="623167" cy="706087"/>
            </a:xfrm>
            <a:custGeom>
              <a:avLst/>
              <a:gdLst/>
              <a:ahLst/>
              <a:cxnLst/>
              <a:rect l="l" t="t" r="r" b="b"/>
              <a:pathLst>
                <a:path w="22824" h="25861" extrusionOk="0">
                  <a:moveTo>
                    <a:pt x="0" y="0"/>
                  </a:moveTo>
                  <a:cubicBezTo>
                    <a:pt x="0" y="0"/>
                    <a:pt x="828" y="10079"/>
                    <a:pt x="8147" y="16658"/>
                  </a:cubicBezTo>
                  <a:cubicBezTo>
                    <a:pt x="15417" y="23284"/>
                    <a:pt x="20247" y="25861"/>
                    <a:pt x="20247" y="25861"/>
                  </a:cubicBezTo>
                  <a:lnTo>
                    <a:pt x="22824" y="23148"/>
                  </a:lnTo>
                  <a:cubicBezTo>
                    <a:pt x="19971" y="12424"/>
                    <a:pt x="11044" y="25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5992170" y="1716817"/>
              <a:ext cx="546500" cy="600424"/>
            </a:xfrm>
            <a:custGeom>
              <a:avLst/>
              <a:gdLst/>
              <a:ahLst/>
              <a:cxnLst/>
              <a:rect l="l" t="t" r="r" b="b"/>
              <a:pathLst>
                <a:path w="20016" h="21991" extrusionOk="0">
                  <a:moveTo>
                    <a:pt x="138" y="0"/>
                  </a:moveTo>
                  <a:cubicBezTo>
                    <a:pt x="103" y="0"/>
                    <a:pt x="68" y="23"/>
                    <a:pt x="44" y="69"/>
                  </a:cubicBezTo>
                  <a:cubicBezTo>
                    <a:pt x="0" y="114"/>
                    <a:pt x="0" y="206"/>
                    <a:pt x="44" y="254"/>
                  </a:cubicBezTo>
                  <a:cubicBezTo>
                    <a:pt x="92" y="298"/>
                    <a:pt x="1657" y="1770"/>
                    <a:pt x="3910" y="3979"/>
                  </a:cubicBezTo>
                  <a:cubicBezTo>
                    <a:pt x="3818" y="4119"/>
                    <a:pt x="3681" y="4211"/>
                    <a:pt x="3497" y="4255"/>
                  </a:cubicBezTo>
                  <a:cubicBezTo>
                    <a:pt x="3261" y="4364"/>
                    <a:pt x="3010" y="4409"/>
                    <a:pt x="2757" y="4409"/>
                  </a:cubicBezTo>
                  <a:cubicBezTo>
                    <a:pt x="2368" y="4409"/>
                    <a:pt x="1972" y="4303"/>
                    <a:pt x="1609" y="4163"/>
                  </a:cubicBezTo>
                  <a:cubicBezTo>
                    <a:pt x="1595" y="4160"/>
                    <a:pt x="1582" y="4158"/>
                    <a:pt x="1570" y="4158"/>
                  </a:cubicBezTo>
                  <a:cubicBezTo>
                    <a:pt x="1413" y="4158"/>
                    <a:pt x="1346" y="4402"/>
                    <a:pt x="1517" y="4487"/>
                  </a:cubicBezTo>
                  <a:cubicBezTo>
                    <a:pt x="1905" y="4607"/>
                    <a:pt x="2383" y="4729"/>
                    <a:pt x="2843" y="4729"/>
                  </a:cubicBezTo>
                  <a:cubicBezTo>
                    <a:pt x="3255" y="4729"/>
                    <a:pt x="3653" y="4631"/>
                    <a:pt x="3958" y="4347"/>
                  </a:cubicBezTo>
                  <a:cubicBezTo>
                    <a:pt x="4002" y="4303"/>
                    <a:pt x="4050" y="4211"/>
                    <a:pt x="4094" y="4163"/>
                  </a:cubicBezTo>
                  <a:cubicBezTo>
                    <a:pt x="5062" y="5131"/>
                    <a:pt x="6166" y="6280"/>
                    <a:pt x="7363" y="7476"/>
                  </a:cubicBezTo>
                  <a:cubicBezTo>
                    <a:pt x="7058" y="7636"/>
                    <a:pt x="6703" y="7702"/>
                    <a:pt x="6335" y="7702"/>
                  </a:cubicBezTo>
                  <a:cubicBezTo>
                    <a:pt x="5646" y="7702"/>
                    <a:pt x="4910" y="7471"/>
                    <a:pt x="4370" y="7200"/>
                  </a:cubicBezTo>
                  <a:cubicBezTo>
                    <a:pt x="4344" y="7187"/>
                    <a:pt x="4320" y="7181"/>
                    <a:pt x="4299" y="7181"/>
                  </a:cubicBezTo>
                  <a:cubicBezTo>
                    <a:pt x="4165" y="7181"/>
                    <a:pt x="4119" y="7397"/>
                    <a:pt x="4278" y="7476"/>
                  </a:cubicBezTo>
                  <a:cubicBezTo>
                    <a:pt x="4798" y="7765"/>
                    <a:pt x="5610" y="8018"/>
                    <a:pt x="6369" y="8018"/>
                  </a:cubicBezTo>
                  <a:cubicBezTo>
                    <a:pt x="6818" y="8018"/>
                    <a:pt x="7249" y="7930"/>
                    <a:pt x="7591" y="7708"/>
                  </a:cubicBezTo>
                  <a:cubicBezTo>
                    <a:pt x="8651" y="8812"/>
                    <a:pt x="9756" y="9961"/>
                    <a:pt x="10860" y="11113"/>
                  </a:cubicBezTo>
                  <a:cubicBezTo>
                    <a:pt x="10450" y="11523"/>
                    <a:pt x="9875" y="11678"/>
                    <a:pt x="9266" y="11678"/>
                  </a:cubicBezTo>
                  <a:cubicBezTo>
                    <a:pt x="8509" y="11678"/>
                    <a:pt x="7699" y="11439"/>
                    <a:pt x="7087" y="11157"/>
                  </a:cubicBezTo>
                  <a:cubicBezTo>
                    <a:pt x="7067" y="11144"/>
                    <a:pt x="7048" y="11139"/>
                    <a:pt x="7029" y="11139"/>
                  </a:cubicBezTo>
                  <a:cubicBezTo>
                    <a:pt x="6915" y="11139"/>
                    <a:pt x="6836" y="11354"/>
                    <a:pt x="6995" y="11433"/>
                  </a:cubicBezTo>
                  <a:cubicBezTo>
                    <a:pt x="7644" y="11733"/>
                    <a:pt x="8483" y="11979"/>
                    <a:pt x="9283" y="11979"/>
                  </a:cubicBezTo>
                  <a:cubicBezTo>
                    <a:pt x="9958" y="11979"/>
                    <a:pt x="10605" y="11804"/>
                    <a:pt x="11088" y="11341"/>
                  </a:cubicBezTo>
                  <a:cubicBezTo>
                    <a:pt x="12332" y="12678"/>
                    <a:pt x="13573" y="14058"/>
                    <a:pt x="14725" y="15439"/>
                  </a:cubicBezTo>
                  <a:cubicBezTo>
                    <a:pt x="14151" y="15948"/>
                    <a:pt x="13469" y="16144"/>
                    <a:pt x="12757" y="16144"/>
                  </a:cubicBezTo>
                  <a:cubicBezTo>
                    <a:pt x="11926" y="16144"/>
                    <a:pt x="11053" y="15878"/>
                    <a:pt x="10260" y="15531"/>
                  </a:cubicBezTo>
                  <a:cubicBezTo>
                    <a:pt x="10245" y="15527"/>
                    <a:pt x="10231" y="15525"/>
                    <a:pt x="10218" y="15525"/>
                  </a:cubicBezTo>
                  <a:cubicBezTo>
                    <a:pt x="10063" y="15525"/>
                    <a:pt x="9998" y="15766"/>
                    <a:pt x="10168" y="15851"/>
                  </a:cubicBezTo>
                  <a:cubicBezTo>
                    <a:pt x="10975" y="16170"/>
                    <a:pt x="11911" y="16435"/>
                    <a:pt x="12805" y="16435"/>
                  </a:cubicBezTo>
                  <a:cubicBezTo>
                    <a:pt x="13594" y="16435"/>
                    <a:pt x="14349" y="16228"/>
                    <a:pt x="14953" y="15667"/>
                  </a:cubicBezTo>
                  <a:cubicBezTo>
                    <a:pt x="15782" y="16679"/>
                    <a:pt x="16610" y="17647"/>
                    <a:pt x="17346" y="18612"/>
                  </a:cubicBezTo>
                  <a:cubicBezTo>
                    <a:pt x="17210" y="18704"/>
                    <a:pt x="17070" y="18752"/>
                    <a:pt x="16934" y="18796"/>
                  </a:cubicBezTo>
                  <a:cubicBezTo>
                    <a:pt x="16599" y="18874"/>
                    <a:pt x="16232" y="18928"/>
                    <a:pt x="15870" y="18928"/>
                  </a:cubicBezTo>
                  <a:cubicBezTo>
                    <a:pt x="15385" y="18928"/>
                    <a:pt x="14910" y="18831"/>
                    <a:pt x="14541" y="18568"/>
                  </a:cubicBezTo>
                  <a:cubicBezTo>
                    <a:pt x="14511" y="18553"/>
                    <a:pt x="14483" y="18546"/>
                    <a:pt x="14456" y="18546"/>
                  </a:cubicBezTo>
                  <a:cubicBezTo>
                    <a:pt x="14319" y="18546"/>
                    <a:pt x="14240" y="18719"/>
                    <a:pt x="14357" y="18796"/>
                  </a:cubicBezTo>
                  <a:cubicBezTo>
                    <a:pt x="14805" y="19088"/>
                    <a:pt x="15437" y="19242"/>
                    <a:pt x="16050" y="19242"/>
                  </a:cubicBezTo>
                  <a:cubicBezTo>
                    <a:pt x="16505" y="19242"/>
                    <a:pt x="16949" y="19157"/>
                    <a:pt x="17302" y="18980"/>
                  </a:cubicBezTo>
                  <a:cubicBezTo>
                    <a:pt x="17394" y="18936"/>
                    <a:pt x="17486" y="18888"/>
                    <a:pt x="17530" y="18844"/>
                  </a:cubicBezTo>
                  <a:cubicBezTo>
                    <a:pt x="18359" y="19948"/>
                    <a:pt x="19095" y="20960"/>
                    <a:pt x="19695" y="21925"/>
                  </a:cubicBezTo>
                  <a:cubicBezTo>
                    <a:pt x="19726" y="21959"/>
                    <a:pt x="19782" y="21991"/>
                    <a:pt x="19828" y="21991"/>
                  </a:cubicBezTo>
                  <a:cubicBezTo>
                    <a:pt x="19847" y="21991"/>
                    <a:pt x="19865" y="21986"/>
                    <a:pt x="19879" y="21973"/>
                  </a:cubicBezTo>
                  <a:lnTo>
                    <a:pt x="19923" y="21973"/>
                  </a:lnTo>
                  <a:cubicBezTo>
                    <a:pt x="19971" y="21925"/>
                    <a:pt x="20015" y="21833"/>
                    <a:pt x="19971" y="21789"/>
                  </a:cubicBezTo>
                  <a:cubicBezTo>
                    <a:pt x="19371" y="20821"/>
                    <a:pt x="18591" y="19764"/>
                    <a:pt x="17762" y="18660"/>
                  </a:cubicBezTo>
                  <a:cubicBezTo>
                    <a:pt x="18314" y="18107"/>
                    <a:pt x="18314" y="17139"/>
                    <a:pt x="18130" y="16359"/>
                  </a:cubicBezTo>
                  <a:cubicBezTo>
                    <a:pt x="18109" y="16278"/>
                    <a:pt x="18044" y="16241"/>
                    <a:pt x="17981" y="16241"/>
                  </a:cubicBezTo>
                  <a:cubicBezTo>
                    <a:pt x="17902" y="16241"/>
                    <a:pt x="17828" y="16300"/>
                    <a:pt x="17854" y="16403"/>
                  </a:cubicBezTo>
                  <a:cubicBezTo>
                    <a:pt x="17991" y="17095"/>
                    <a:pt x="18038" y="17923"/>
                    <a:pt x="17578" y="18428"/>
                  </a:cubicBezTo>
                  <a:cubicBezTo>
                    <a:pt x="16842" y="17463"/>
                    <a:pt x="16014" y="16451"/>
                    <a:pt x="15138" y="15483"/>
                  </a:cubicBezTo>
                  <a:cubicBezTo>
                    <a:pt x="15230" y="15391"/>
                    <a:pt x="15277" y="15299"/>
                    <a:pt x="15322" y="15255"/>
                  </a:cubicBezTo>
                  <a:cubicBezTo>
                    <a:pt x="16242" y="13918"/>
                    <a:pt x="15738" y="12354"/>
                    <a:pt x="15138" y="11021"/>
                  </a:cubicBezTo>
                  <a:cubicBezTo>
                    <a:pt x="15123" y="10959"/>
                    <a:pt x="15082" y="10934"/>
                    <a:pt x="15036" y="10934"/>
                  </a:cubicBezTo>
                  <a:cubicBezTo>
                    <a:pt x="14944" y="10934"/>
                    <a:pt x="14832" y="11035"/>
                    <a:pt x="14861" y="11157"/>
                  </a:cubicBezTo>
                  <a:cubicBezTo>
                    <a:pt x="15414" y="12310"/>
                    <a:pt x="16014" y="13918"/>
                    <a:pt x="15093" y="15070"/>
                  </a:cubicBezTo>
                  <a:lnTo>
                    <a:pt x="14953" y="15207"/>
                  </a:lnTo>
                  <a:cubicBezTo>
                    <a:pt x="13757" y="13874"/>
                    <a:pt x="12516" y="12494"/>
                    <a:pt x="11272" y="11113"/>
                  </a:cubicBezTo>
                  <a:cubicBezTo>
                    <a:pt x="11320" y="11065"/>
                    <a:pt x="11364" y="11021"/>
                    <a:pt x="11412" y="10929"/>
                  </a:cubicBezTo>
                  <a:cubicBezTo>
                    <a:pt x="12056" y="9869"/>
                    <a:pt x="11640" y="8396"/>
                    <a:pt x="11272" y="7340"/>
                  </a:cubicBezTo>
                  <a:cubicBezTo>
                    <a:pt x="11240" y="7276"/>
                    <a:pt x="11186" y="7251"/>
                    <a:pt x="11133" y="7251"/>
                  </a:cubicBezTo>
                  <a:cubicBezTo>
                    <a:pt x="11033" y="7251"/>
                    <a:pt x="10936" y="7341"/>
                    <a:pt x="10996" y="7432"/>
                  </a:cubicBezTo>
                  <a:cubicBezTo>
                    <a:pt x="11320" y="8396"/>
                    <a:pt x="11688" y="9685"/>
                    <a:pt x="11228" y="10653"/>
                  </a:cubicBezTo>
                  <a:cubicBezTo>
                    <a:pt x="11180" y="10745"/>
                    <a:pt x="11136" y="10837"/>
                    <a:pt x="11044" y="10881"/>
                  </a:cubicBezTo>
                  <a:cubicBezTo>
                    <a:pt x="9984" y="9733"/>
                    <a:pt x="8879" y="8580"/>
                    <a:pt x="7823" y="7524"/>
                  </a:cubicBezTo>
                  <a:cubicBezTo>
                    <a:pt x="7915" y="7432"/>
                    <a:pt x="7959" y="7340"/>
                    <a:pt x="8051" y="7248"/>
                  </a:cubicBezTo>
                  <a:cubicBezTo>
                    <a:pt x="8695" y="6280"/>
                    <a:pt x="8327" y="5039"/>
                    <a:pt x="7867" y="4071"/>
                  </a:cubicBezTo>
                  <a:cubicBezTo>
                    <a:pt x="7837" y="4010"/>
                    <a:pt x="7786" y="3985"/>
                    <a:pt x="7735" y="3985"/>
                  </a:cubicBezTo>
                  <a:cubicBezTo>
                    <a:pt x="7632" y="3985"/>
                    <a:pt x="7529" y="4088"/>
                    <a:pt x="7591" y="4211"/>
                  </a:cubicBezTo>
                  <a:cubicBezTo>
                    <a:pt x="7959" y="4991"/>
                    <a:pt x="8467" y="6280"/>
                    <a:pt x="7775" y="7108"/>
                  </a:cubicBezTo>
                  <a:cubicBezTo>
                    <a:pt x="7731" y="7156"/>
                    <a:pt x="7683" y="7248"/>
                    <a:pt x="7591" y="7292"/>
                  </a:cubicBezTo>
                  <a:cubicBezTo>
                    <a:pt x="6395" y="6051"/>
                    <a:pt x="5246" y="4899"/>
                    <a:pt x="4234" y="3935"/>
                  </a:cubicBezTo>
                  <a:cubicBezTo>
                    <a:pt x="4510" y="3383"/>
                    <a:pt x="4370" y="2783"/>
                    <a:pt x="4142" y="2230"/>
                  </a:cubicBezTo>
                  <a:cubicBezTo>
                    <a:pt x="4123" y="2160"/>
                    <a:pt x="4072" y="2130"/>
                    <a:pt x="4018" y="2130"/>
                  </a:cubicBezTo>
                  <a:cubicBezTo>
                    <a:pt x="3930" y="2130"/>
                    <a:pt x="3836" y="2209"/>
                    <a:pt x="3866" y="2322"/>
                  </a:cubicBezTo>
                  <a:cubicBezTo>
                    <a:pt x="4050" y="2738"/>
                    <a:pt x="4186" y="3291"/>
                    <a:pt x="4050" y="3703"/>
                  </a:cubicBezTo>
                  <a:cubicBezTo>
                    <a:pt x="1841" y="1542"/>
                    <a:pt x="320" y="114"/>
                    <a:pt x="228" y="69"/>
                  </a:cubicBezTo>
                  <a:cubicBezTo>
                    <a:pt x="206" y="23"/>
                    <a:pt x="172"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5416772" y="2815703"/>
              <a:ext cx="662102" cy="238056"/>
            </a:xfrm>
            <a:custGeom>
              <a:avLst/>
              <a:gdLst/>
              <a:ahLst/>
              <a:cxnLst/>
              <a:rect l="l" t="t" r="r" b="b"/>
              <a:pathLst>
                <a:path w="24250" h="8719" extrusionOk="0">
                  <a:moveTo>
                    <a:pt x="8443" y="1"/>
                  </a:moveTo>
                  <a:cubicBezTo>
                    <a:pt x="3698" y="1"/>
                    <a:pt x="1" y="1749"/>
                    <a:pt x="1" y="1749"/>
                  </a:cubicBezTo>
                  <a:cubicBezTo>
                    <a:pt x="4295" y="6390"/>
                    <a:pt x="10772" y="8719"/>
                    <a:pt x="17132" y="8719"/>
                  </a:cubicBezTo>
                  <a:cubicBezTo>
                    <a:pt x="19287" y="8719"/>
                    <a:pt x="21430" y="8451"/>
                    <a:pt x="23469" y="7915"/>
                  </a:cubicBezTo>
                  <a:lnTo>
                    <a:pt x="24249" y="5247"/>
                  </a:lnTo>
                  <a:cubicBezTo>
                    <a:pt x="24249" y="5247"/>
                    <a:pt x="20800" y="3086"/>
                    <a:pt x="13805" y="829"/>
                  </a:cubicBezTo>
                  <a:cubicBezTo>
                    <a:pt x="11965" y="224"/>
                    <a:pt x="10137" y="1"/>
                    <a:pt x="8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5451966" y="2848986"/>
              <a:ext cx="589202" cy="175314"/>
            </a:xfrm>
            <a:custGeom>
              <a:avLst/>
              <a:gdLst/>
              <a:ahLst/>
              <a:cxnLst/>
              <a:rect l="l" t="t" r="r" b="b"/>
              <a:pathLst>
                <a:path w="21580" h="6421" extrusionOk="0">
                  <a:moveTo>
                    <a:pt x="3373" y="1"/>
                  </a:moveTo>
                  <a:cubicBezTo>
                    <a:pt x="3268" y="1"/>
                    <a:pt x="3191" y="136"/>
                    <a:pt x="3265" y="210"/>
                  </a:cubicBezTo>
                  <a:cubicBezTo>
                    <a:pt x="3681" y="530"/>
                    <a:pt x="4002" y="899"/>
                    <a:pt x="4050" y="1407"/>
                  </a:cubicBezTo>
                  <a:cubicBezTo>
                    <a:pt x="4050" y="1543"/>
                    <a:pt x="4050" y="1635"/>
                    <a:pt x="4002" y="1727"/>
                  </a:cubicBezTo>
                  <a:cubicBezTo>
                    <a:pt x="1749" y="1130"/>
                    <a:pt x="228" y="670"/>
                    <a:pt x="184" y="622"/>
                  </a:cubicBezTo>
                  <a:cubicBezTo>
                    <a:pt x="92" y="622"/>
                    <a:pt x="44" y="670"/>
                    <a:pt x="44" y="714"/>
                  </a:cubicBezTo>
                  <a:cubicBezTo>
                    <a:pt x="0" y="762"/>
                    <a:pt x="44" y="854"/>
                    <a:pt x="92" y="854"/>
                  </a:cubicBezTo>
                  <a:cubicBezTo>
                    <a:pt x="136" y="854"/>
                    <a:pt x="1657" y="1314"/>
                    <a:pt x="3865" y="1959"/>
                  </a:cubicBezTo>
                  <a:cubicBezTo>
                    <a:pt x="3634" y="2187"/>
                    <a:pt x="3265" y="2327"/>
                    <a:pt x="2945" y="2371"/>
                  </a:cubicBezTo>
                  <a:cubicBezTo>
                    <a:pt x="2818" y="2371"/>
                    <a:pt x="2807" y="2562"/>
                    <a:pt x="2910" y="2562"/>
                  </a:cubicBezTo>
                  <a:cubicBezTo>
                    <a:pt x="2920" y="2562"/>
                    <a:pt x="2932" y="2560"/>
                    <a:pt x="2945" y="2555"/>
                  </a:cubicBezTo>
                  <a:cubicBezTo>
                    <a:pt x="3405" y="2511"/>
                    <a:pt x="3865" y="2371"/>
                    <a:pt x="4094" y="2003"/>
                  </a:cubicBezTo>
                  <a:cubicBezTo>
                    <a:pt x="5106" y="2279"/>
                    <a:pt x="6258" y="2603"/>
                    <a:pt x="7499" y="2923"/>
                  </a:cubicBezTo>
                  <a:cubicBezTo>
                    <a:pt x="7499" y="2971"/>
                    <a:pt x="7499" y="3063"/>
                    <a:pt x="7455" y="3107"/>
                  </a:cubicBezTo>
                  <a:cubicBezTo>
                    <a:pt x="7179" y="3843"/>
                    <a:pt x="6166" y="4028"/>
                    <a:pt x="5522" y="4075"/>
                  </a:cubicBezTo>
                  <a:cubicBezTo>
                    <a:pt x="5395" y="4075"/>
                    <a:pt x="5383" y="4265"/>
                    <a:pt x="5488" y="4265"/>
                  </a:cubicBezTo>
                  <a:cubicBezTo>
                    <a:pt x="5498" y="4265"/>
                    <a:pt x="5510" y="4263"/>
                    <a:pt x="5522" y="4259"/>
                  </a:cubicBezTo>
                  <a:cubicBezTo>
                    <a:pt x="6350" y="4212"/>
                    <a:pt x="7271" y="3983"/>
                    <a:pt x="7683" y="3199"/>
                  </a:cubicBezTo>
                  <a:cubicBezTo>
                    <a:pt x="7683" y="3155"/>
                    <a:pt x="7731" y="3063"/>
                    <a:pt x="7731" y="2971"/>
                  </a:cubicBezTo>
                  <a:cubicBezTo>
                    <a:pt x="8835" y="3247"/>
                    <a:pt x="9984" y="3567"/>
                    <a:pt x="11136" y="3799"/>
                  </a:cubicBezTo>
                  <a:cubicBezTo>
                    <a:pt x="11136" y="3891"/>
                    <a:pt x="11088" y="3936"/>
                    <a:pt x="11044" y="4028"/>
                  </a:cubicBezTo>
                  <a:cubicBezTo>
                    <a:pt x="10584" y="4672"/>
                    <a:pt x="9616" y="4948"/>
                    <a:pt x="8879" y="5040"/>
                  </a:cubicBezTo>
                  <a:cubicBezTo>
                    <a:pt x="8755" y="5084"/>
                    <a:pt x="8744" y="5277"/>
                    <a:pt x="8883" y="5277"/>
                  </a:cubicBezTo>
                  <a:cubicBezTo>
                    <a:pt x="8896" y="5277"/>
                    <a:pt x="8911" y="5276"/>
                    <a:pt x="8927" y="5272"/>
                  </a:cubicBezTo>
                  <a:cubicBezTo>
                    <a:pt x="9755" y="5132"/>
                    <a:pt x="10860" y="4856"/>
                    <a:pt x="11272" y="4028"/>
                  </a:cubicBezTo>
                  <a:cubicBezTo>
                    <a:pt x="11320" y="3983"/>
                    <a:pt x="11320" y="3936"/>
                    <a:pt x="11364" y="3891"/>
                  </a:cubicBezTo>
                  <a:cubicBezTo>
                    <a:pt x="12701" y="4167"/>
                    <a:pt x="14081" y="4488"/>
                    <a:pt x="15369" y="4720"/>
                  </a:cubicBezTo>
                  <a:cubicBezTo>
                    <a:pt x="15369" y="4764"/>
                    <a:pt x="15369" y="4812"/>
                    <a:pt x="15322" y="4856"/>
                  </a:cubicBezTo>
                  <a:cubicBezTo>
                    <a:pt x="14953" y="5916"/>
                    <a:pt x="13665" y="6100"/>
                    <a:pt x="12701" y="6192"/>
                  </a:cubicBezTo>
                  <a:cubicBezTo>
                    <a:pt x="12561" y="6192"/>
                    <a:pt x="12608" y="6420"/>
                    <a:pt x="12745" y="6420"/>
                  </a:cubicBezTo>
                  <a:cubicBezTo>
                    <a:pt x="13805" y="6328"/>
                    <a:pt x="15045" y="6052"/>
                    <a:pt x="15553" y="4996"/>
                  </a:cubicBezTo>
                  <a:cubicBezTo>
                    <a:pt x="15553" y="4904"/>
                    <a:pt x="15598" y="4856"/>
                    <a:pt x="15598" y="4764"/>
                  </a:cubicBezTo>
                  <a:cubicBezTo>
                    <a:pt x="16566" y="4948"/>
                    <a:pt x="17530" y="5132"/>
                    <a:pt x="18406" y="5224"/>
                  </a:cubicBezTo>
                  <a:cubicBezTo>
                    <a:pt x="18267" y="5732"/>
                    <a:pt x="17714" y="6008"/>
                    <a:pt x="17254" y="6144"/>
                  </a:cubicBezTo>
                  <a:cubicBezTo>
                    <a:pt x="17130" y="6188"/>
                    <a:pt x="17156" y="6382"/>
                    <a:pt x="17268" y="6382"/>
                  </a:cubicBezTo>
                  <a:cubicBezTo>
                    <a:pt x="17278" y="6382"/>
                    <a:pt x="17290" y="6380"/>
                    <a:pt x="17302" y="6376"/>
                  </a:cubicBezTo>
                  <a:cubicBezTo>
                    <a:pt x="17898" y="6192"/>
                    <a:pt x="18498" y="5824"/>
                    <a:pt x="18635" y="5272"/>
                  </a:cubicBezTo>
                  <a:cubicBezTo>
                    <a:pt x="19695" y="5408"/>
                    <a:pt x="20615" y="5500"/>
                    <a:pt x="21488" y="5548"/>
                  </a:cubicBezTo>
                  <a:cubicBezTo>
                    <a:pt x="21536" y="5548"/>
                    <a:pt x="21580" y="5500"/>
                    <a:pt x="21580" y="5456"/>
                  </a:cubicBezTo>
                  <a:lnTo>
                    <a:pt x="21580" y="5408"/>
                  </a:lnTo>
                  <a:cubicBezTo>
                    <a:pt x="21580" y="5364"/>
                    <a:pt x="21536" y="5316"/>
                    <a:pt x="21488" y="5316"/>
                  </a:cubicBezTo>
                  <a:cubicBezTo>
                    <a:pt x="20659" y="5272"/>
                    <a:pt x="19695" y="5180"/>
                    <a:pt x="18683" y="5040"/>
                  </a:cubicBezTo>
                  <a:lnTo>
                    <a:pt x="18683" y="4856"/>
                  </a:lnTo>
                  <a:cubicBezTo>
                    <a:pt x="18635" y="4167"/>
                    <a:pt x="18082" y="3339"/>
                    <a:pt x="17486" y="3015"/>
                  </a:cubicBezTo>
                  <a:cubicBezTo>
                    <a:pt x="17471" y="3011"/>
                    <a:pt x="17457" y="3008"/>
                    <a:pt x="17444" y="3008"/>
                  </a:cubicBezTo>
                  <a:cubicBezTo>
                    <a:pt x="17329" y="3008"/>
                    <a:pt x="17269" y="3160"/>
                    <a:pt x="17394" y="3199"/>
                  </a:cubicBezTo>
                  <a:cubicBezTo>
                    <a:pt x="17946" y="3475"/>
                    <a:pt x="18267" y="4120"/>
                    <a:pt x="18406" y="4672"/>
                  </a:cubicBezTo>
                  <a:cubicBezTo>
                    <a:pt x="18451" y="4812"/>
                    <a:pt x="18498" y="4904"/>
                    <a:pt x="18451" y="5040"/>
                  </a:cubicBezTo>
                  <a:cubicBezTo>
                    <a:pt x="17578" y="4904"/>
                    <a:pt x="16658" y="4720"/>
                    <a:pt x="15690" y="4536"/>
                  </a:cubicBezTo>
                  <a:cubicBezTo>
                    <a:pt x="15966" y="3291"/>
                    <a:pt x="14953" y="2143"/>
                    <a:pt x="13989" y="1407"/>
                  </a:cubicBezTo>
                  <a:cubicBezTo>
                    <a:pt x="13971" y="1389"/>
                    <a:pt x="13952" y="1381"/>
                    <a:pt x="13933" y="1381"/>
                  </a:cubicBezTo>
                  <a:cubicBezTo>
                    <a:pt x="13852" y="1381"/>
                    <a:pt x="13775" y="1516"/>
                    <a:pt x="13849" y="1591"/>
                  </a:cubicBezTo>
                  <a:cubicBezTo>
                    <a:pt x="14817" y="2327"/>
                    <a:pt x="15690" y="3291"/>
                    <a:pt x="15414" y="4488"/>
                  </a:cubicBezTo>
                  <a:cubicBezTo>
                    <a:pt x="14125" y="4259"/>
                    <a:pt x="12745" y="3983"/>
                    <a:pt x="11412" y="3659"/>
                  </a:cubicBezTo>
                  <a:cubicBezTo>
                    <a:pt x="11688" y="2603"/>
                    <a:pt x="10768" y="1591"/>
                    <a:pt x="9984" y="991"/>
                  </a:cubicBezTo>
                  <a:cubicBezTo>
                    <a:pt x="9958" y="973"/>
                    <a:pt x="9932" y="965"/>
                    <a:pt x="9907" y="965"/>
                  </a:cubicBezTo>
                  <a:cubicBezTo>
                    <a:pt x="9804" y="965"/>
                    <a:pt x="9734" y="1100"/>
                    <a:pt x="9848" y="1175"/>
                  </a:cubicBezTo>
                  <a:cubicBezTo>
                    <a:pt x="10536" y="1683"/>
                    <a:pt x="11456" y="2647"/>
                    <a:pt x="11228" y="3615"/>
                  </a:cubicBezTo>
                  <a:cubicBezTo>
                    <a:pt x="10032" y="3339"/>
                    <a:pt x="8879" y="3063"/>
                    <a:pt x="7775" y="2787"/>
                  </a:cubicBezTo>
                  <a:cubicBezTo>
                    <a:pt x="7823" y="1959"/>
                    <a:pt x="6995" y="1083"/>
                    <a:pt x="6395" y="670"/>
                  </a:cubicBezTo>
                  <a:cubicBezTo>
                    <a:pt x="6384" y="665"/>
                    <a:pt x="6372" y="662"/>
                    <a:pt x="6360" y="662"/>
                  </a:cubicBezTo>
                  <a:cubicBezTo>
                    <a:pt x="6265" y="662"/>
                    <a:pt x="6134" y="812"/>
                    <a:pt x="6258" y="854"/>
                  </a:cubicBezTo>
                  <a:cubicBezTo>
                    <a:pt x="6855" y="1222"/>
                    <a:pt x="7547" y="1959"/>
                    <a:pt x="7547" y="2695"/>
                  </a:cubicBezTo>
                  <a:cubicBezTo>
                    <a:pt x="6302" y="2371"/>
                    <a:pt x="5198" y="2095"/>
                    <a:pt x="4186" y="1819"/>
                  </a:cubicBezTo>
                  <a:cubicBezTo>
                    <a:pt x="4234" y="1775"/>
                    <a:pt x="4234" y="1727"/>
                    <a:pt x="4234" y="1635"/>
                  </a:cubicBezTo>
                  <a:cubicBezTo>
                    <a:pt x="4418" y="1038"/>
                    <a:pt x="3865" y="394"/>
                    <a:pt x="3450" y="26"/>
                  </a:cubicBezTo>
                  <a:cubicBezTo>
                    <a:pt x="3423" y="8"/>
                    <a:pt x="3397" y="1"/>
                    <a:pt x="3373" y="1"/>
                  </a:cubicBezTo>
                  <a:close/>
                </a:path>
              </a:pathLst>
            </a:custGeom>
            <a:solidFill>
              <a:srgbClr val="004A53">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8027484" y="2466535"/>
              <a:ext cx="434748" cy="442475"/>
            </a:xfrm>
            <a:custGeom>
              <a:avLst/>
              <a:gdLst/>
              <a:ahLst/>
              <a:cxnLst/>
              <a:rect l="l" t="t" r="r" b="b"/>
              <a:pathLst>
                <a:path w="15923" h="16206" extrusionOk="0">
                  <a:moveTo>
                    <a:pt x="3695" y="1"/>
                  </a:moveTo>
                  <a:cubicBezTo>
                    <a:pt x="3377" y="1"/>
                    <a:pt x="3007" y="124"/>
                    <a:pt x="2578" y="404"/>
                  </a:cubicBezTo>
                  <a:cubicBezTo>
                    <a:pt x="1013" y="1416"/>
                    <a:pt x="185" y="10987"/>
                    <a:pt x="1" y="13196"/>
                  </a:cubicBezTo>
                  <a:lnTo>
                    <a:pt x="2762" y="15865"/>
                  </a:lnTo>
                  <a:cubicBezTo>
                    <a:pt x="3959" y="16067"/>
                    <a:pt x="5700" y="16206"/>
                    <a:pt x="7526" y="16206"/>
                  </a:cubicBezTo>
                  <a:cubicBezTo>
                    <a:pt x="11521" y="16206"/>
                    <a:pt x="15922" y="15542"/>
                    <a:pt x="15922" y="13424"/>
                  </a:cubicBezTo>
                  <a:cubicBezTo>
                    <a:pt x="15922" y="12362"/>
                    <a:pt x="13248" y="11809"/>
                    <a:pt x="10623" y="11809"/>
                  </a:cubicBezTo>
                  <a:cubicBezTo>
                    <a:pt x="9383" y="11809"/>
                    <a:pt x="8154" y="11932"/>
                    <a:pt x="7223" y="12184"/>
                  </a:cubicBezTo>
                  <a:cubicBezTo>
                    <a:pt x="8468" y="11355"/>
                    <a:pt x="9848" y="10571"/>
                    <a:pt x="10952" y="9467"/>
                  </a:cubicBezTo>
                  <a:cubicBezTo>
                    <a:pt x="11781" y="8687"/>
                    <a:pt x="13942" y="6338"/>
                    <a:pt x="12837" y="5049"/>
                  </a:cubicBezTo>
                  <a:cubicBezTo>
                    <a:pt x="12500" y="4682"/>
                    <a:pt x="12068" y="4545"/>
                    <a:pt x="11600" y="4545"/>
                  </a:cubicBezTo>
                  <a:cubicBezTo>
                    <a:pt x="10604" y="4545"/>
                    <a:pt x="9447" y="5166"/>
                    <a:pt x="8696" y="5510"/>
                  </a:cubicBezTo>
                  <a:cubicBezTo>
                    <a:pt x="7591" y="6018"/>
                    <a:pt x="5154" y="8363"/>
                    <a:pt x="4786" y="8779"/>
                  </a:cubicBezTo>
                  <a:cubicBezTo>
                    <a:pt x="5014" y="6846"/>
                    <a:pt x="5430" y="5234"/>
                    <a:pt x="5383" y="3301"/>
                  </a:cubicBezTo>
                  <a:cubicBezTo>
                    <a:pt x="5311" y="1609"/>
                    <a:pt x="4844"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8027484" y="2619351"/>
              <a:ext cx="271421" cy="280349"/>
            </a:xfrm>
            <a:custGeom>
              <a:avLst/>
              <a:gdLst/>
              <a:ahLst/>
              <a:cxnLst/>
              <a:rect l="l" t="t" r="r" b="b"/>
              <a:pathLst>
                <a:path w="9941" h="10268" extrusionOk="0">
                  <a:moveTo>
                    <a:pt x="2822" y="0"/>
                  </a:moveTo>
                  <a:cubicBezTo>
                    <a:pt x="1300" y="0"/>
                    <a:pt x="1" y="7599"/>
                    <a:pt x="1" y="7599"/>
                  </a:cubicBezTo>
                  <a:lnTo>
                    <a:pt x="2762" y="10268"/>
                  </a:lnTo>
                  <a:cubicBezTo>
                    <a:pt x="2762" y="10268"/>
                    <a:pt x="9940" y="10084"/>
                    <a:pt x="9800" y="8519"/>
                  </a:cubicBezTo>
                  <a:cubicBezTo>
                    <a:pt x="9761" y="7854"/>
                    <a:pt x="8756" y="7663"/>
                    <a:pt x="7614" y="7663"/>
                  </a:cubicBezTo>
                  <a:cubicBezTo>
                    <a:pt x="6071" y="7663"/>
                    <a:pt x="4278" y="8011"/>
                    <a:pt x="4278" y="8011"/>
                  </a:cubicBezTo>
                  <a:cubicBezTo>
                    <a:pt x="4278" y="8011"/>
                    <a:pt x="9848" y="3778"/>
                    <a:pt x="8560" y="2582"/>
                  </a:cubicBezTo>
                  <a:cubicBezTo>
                    <a:pt x="8421" y="2457"/>
                    <a:pt x="8249" y="2401"/>
                    <a:pt x="8053" y="2401"/>
                  </a:cubicBezTo>
                  <a:cubicBezTo>
                    <a:pt x="6362" y="2401"/>
                    <a:pt x="2854" y="6539"/>
                    <a:pt x="2854" y="6539"/>
                  </a:cubicBezTo>
                  <a:cubicBezTo>
                    <a:pt x="2854" y="6539"/>
                    <a:pt x="4646" y="789"/>
                    <a:pt x="3038" y="53"/>
                  </a:cubicBezTo>
                  <a:cubicBezTo>
                    <a:pt x="2965" y="17"/>
                    <a:pt x="2893" y="0"/>
                    <a:pt x="2822" y="0"/>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0" name="Google Shape;1110;p36"/>
            <p:cNvGrpSpPr/>
            <p:nvPr/>
          </p:nvGrpSpPr>
          <p:grpSpPr>
            <a:xfrm>
              <a:off x="5467185" y="2029630"/>
              <a:ext cx="884322" cy="661228"/>
              <a:chOff x="5467185" y="2029630"/>
              <a:chExt cx="884322" cy="661228"/>
            </a:xfrm>
          </p:grpSpPr>
          <p:sp>
            <p:nvSpPr>
              <p:cNvPr id="1111" name="Google Shape;1111;p36"/>
              <p:cNvSpPr/>
              <p:nvPr/>
            </p:nvSpPr>
            <p:spPr>
              <a:xfrm>
                <a:off x="5467185" y="2029630"/>
                <a:ext cx="104162" cy="123793"/>
              </a:xfrm>
              <a:custGeom>
                <a:avLst/>
                <a:gdLst/>
                <a:ahLst/>
                <a:cxnLst/>
                <a:rect l="l" t="t" r="r" b="b"/>
                <a:pathLst>
                  <a:path w="3815" h="4534" extrusionOk="0">
                    <a:moveTo>
                      <a:pt x="698" y="0"/>
                    </a:moveTo>
                    <a:cubicBezTo>
                      <a:pt x="280" y="0"/>
                      <a:pt x="0" y="300"/>
                      <a:pt x="38" y="989"/>
                    </a:cubicBezTo>
                    <a:cubicBezTo>
                      <a:pt x="178" y="3474"/>
                      <a:pt x="3583" y="4534"/>
                      <a:pt x="3583" y="4534"/>
                    </a:cubicBezTo>
                    <a:cubicBezTo>
                      <a:pt x="3814" y="2038"/>
                      <a:pt x="1788"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5471881" y="2177094"/>
                <a:ext cx="162181" cy="67138"/>
              </a:xfrm>
              <a:custGeom>
                <a:avLst/>
                <a:gdLst/>
                <a:ahLst/>
                <a:cxnLst/>
                <a:rect l="l" t="t" r="r" b="b"/>
                <a:pathLst>
                  <a:path w="5940" h="2459" extrusionOk="0">
                    <a:moveTo>
                      <a:pt x="2239" y="0"/>
                    </a:moveTo>
                    <a:cubicBezTo>
                      <a:pt x="893" y="0"/>
                      <a:pt x="0" y="666"/>
                      <a:pt x="926" y="1618"/>
                    </a:cubicBezTo>
                    <a:cubicBezTo>
                      <a:pt x="1581" y="2256"/>
                      <a:pt x="2426" y="2459"/>
                      <a:pt x="3235" y="2459"/>
                    </a:cubicBezTo>
                    <a:cubicBezTo>
                      <a:pt x="4642" y="2459"/>
                      <a:pt x="5940" y="1846"/>
                      <a:pt x="5940" y="1846"/>
                    </a:cubicBezTo>
                    <a:cubicBezTo>
                      <a:pt x="4987" y="526"/>
                      <a:pt x="3434" y="0"/>
                      <a:pt x="2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5579156" y="2077902"/>
                <a:ext cx="110196" cy="149594"/>
              </a:xfrm>
              <a:custGeom>
                <a:avLst/>
                <a:gdLst/>
                <a:ahLst/>
                <a:cxnLst/>
                <a:rect l="l" t="t" r="r" b="b"/>
                <a:pathLst>
                  <a:path w="4036" h="5479" extrusionOk="0">
                    <a:moveTo>
                      <a:pt x="1851" y="1"/>
                    </a:moveTo>
                    <a:cubicBezTo>
                      <a:pt x="713" y="1"/>
                      <a:pt x="0" y="3429"/>
                      <a:pt x="2011" y="5479"/>
                    </a:cubicBezTo>
                    <a:cubicBezTo>
                      <a:pt x="2011" y="5479"/>
                      <a:pt x="4036" y="2534"/>
                      <a:pt x="2611" y="509"/>
                    </a:cubicBezTo>
                    <a:cubicBezTo>
                      <a:pt x="2353" y="155"/>
                      <a:pt x="2093" y="1"/>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5551825" y="2271590"/>
                <a:ext cx="171491" cy="64381"/>
              </a:xfrm>
              <a:custGeom>
                <a:avLst/>
                <a:gdLst/>
                <a:ahLst/>
                <a:cxnLst/>
                <a:rect l="l" t="t" r="r" b="b"/>
                <a:pathLst>
                  <a:path w="6281" h="2358" extrusionOk="0">
                    <a:moveTo>
                      <a:pt x="2983" y="1"/>
                    </a:moveTo>
                    <a:cubicBezTo>
                      <a:pt x="2409" y="1"/>
                      <a:pt x="1830" y="137"/>
                      <a:pt x="1311" y="502"/>
                    </a:cubicBezTo>
                    <a:cubicBezTo>
                      <a:pt x="1" y="1375"/>
                      <a:pt x="1322" y="2358"/>
                      <a:pt x="3111" y="2358"/>
                    </a:cubicBezTo>
                    <a:cubicBezTo>
                      <a:pt x="4151" y="2358"/>
                      <a:pt x="5350" y="2025"/>
                      <a:pt x="6281" y="1146"/>
                    </a:cubicBezTo>
                    <a:cubicBezTo>
                      <a:pt x="6281" y="1146"/>
                      <a:pt x="4651" y="1"/>
                      <a:pt x="2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5656669" y="2154187"/>
                <a:ext cx="111178" cy="148693"/>
              </a:xfrm>
              <a:custGeom>
                <a:avLst/>
                <a:gdLst/>
                <a:ahLst/>
                <a:cxnLst/>
                <a:rect l="l" t="t" r="r" b="b"/>
                <a:pathLst>
                  <a:path w="4072" h="5446" extrusionOk="0">
                    <a:moveTo>
                      <a:pt x="1900" y="0"/>
                    </a:moveTo>
                    <a:cubicBezTo>
                      <a:pt x="1638" y="0"/>
                      <a:pt x="1376" y="186"/>
                      <a:pt x="1152" y="616"/>
                    </a:cubicBezTo>
                    <a:cubicBezTo>
                      <a:pt x="0" y="2825"/>
                      <a:pt x="2441" y="5446"/>
                      <a:pt x="2441" y="5446"/>
                    </a:cubicBezTo>
                    <a:cubicBezTo>
                      <a:pt x="4072" y="3186"/>
                      <a:pt x="2985" y="0"/>
                      <a:pt x="1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5635537" y="2354483"/>
                <a:ext cx="175723" cy="69268"/>
              </a:xfrm>
              <a:custGeom>
                <a:avLst/>
                <a:gdLst/>
                <a:ahLst/>
                <a:cxnLst/>
                <a:rect l="l" t="t" r="r" b="b"/>
                <a:pathLst>
                  <a:path w="6436" h="2537" extrusionOk="0">
                    <a:moveTo>
                      <a:pt x="4181" y="0"/>
                    </a:moveTo>
                    <a:cubicBezTo>
                      <a:pt x="1871" y="0"/>
                      <a:pt x="1" y="1646"/>
                      <a:pt x="1742" y="2343"/>
                    </a:cubicBezTo>
                    <a:cubicBezTo>
                      <a:pt x="2081" y="2479"/>
                      <a:pt x="2421" y="2536"/>
                      <a:pt x="2755" y="2536"/>
                    </a:cubicBezTo>
                    <a:cubicBezTo>
                      <a:pt x="4695" y="2536"/>
                      <a:pt x="6436" y="595"/>
                      <a:pt x="6436" y="595"/>
                    </a:cubicBezTo>
                    <a:cubicBezTo>
                      <a:pt x="5709" y="170"/>
                      <a:pt x="4922" y="0"/>
                      <a:pt x="4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5753896" y="2221789"/>
                <a:ext cx="110141" cy="148939"/>
              </a:xfrm>
              <a:custGeom>
                <a:avLst/>
                <a:gdLst/>
                <a:ahLst/>
                <a:cxnLst/>
                <a:rect l="l" t="t" r="r" b="b"/>
                <a:pathLst>
                  <a:path w="4034" h="5455" extrusionOk="0">
                    <a:moveTo>
                      <a:pt x="1763" y="0"/>
                    </a:moveTo>
                    <a:cubicBezTo>
                      <a:pt x="624" y="0"/>
                      <a:pt x="1" y="3470"/>
                      <a:pt x="2101" y="5455"/>
                    </a:cubicBezTo>
                    <a:cubicBezTo>
                      <a:pt x="2101" y="5455"/>
                      <a:pt x="4034" y="2465"/>
                      <a:pt x="2513" y="485"/>
                    </a:cubicBezTo>
                    <a:cubicBezTo>
                      <a:pt x="2254" y="147"/>
                      <a:pt x="1998" y="0"/>
                      <a:pt x="1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5813935" y="2474562"/>
                <a:ext cx="169416" cy="87343"/>
              </a:xfrm>
              <a:custGeom>
                <a:avLst/>
                <a:gdLst/>
                <a:ahLst/>
                <a:cxnLst/>
                <a:rect l="l" t="t" r="r" b="b"/>
                <a:pathLst>
                  <a:path w="6205" h="3199" extrusionOk="0">
                    <a:moveTo>
                      <a:pt x="5238" y="0"/>
                    </a:moveTo>
                    <a:cubicBezTo>
                      <a:pt x="2267" y="0"/>
                      <a:pt x="1" y="3025"/>
                      <a:pt x="2247" y="3191"/>
                    </a:cubicBezTo>
                    <a:cubicBezTo>
                      <a:pt x="2315" y="3196"/>
                      <a:pt x="2382" y="3198"/>
                      <a:pt x="2449" y="3198"/>
                    </a:cubicBezTo>
                    <a:cubicBezTo>
                      <a:pt x="4811" y="3198"/>
                      <a:pt x="6204" y="110"/>
                      <a:pt x="6204" y="110"/>
                    </a:cubicBezTo>
                    <a:cubicBezTo>
                      <a:pt x="5877" y="34"/>
                      <a:pt x="5554" y="0"/>
                      <a:pt x="5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6"/>
              <p:cNvSpPr/>
              <p:nvPr/>
            </p:nvSpPr>
            <p:spPr>
              <a:xfrm>
                <a:off x="5923366" y="2328545"/>
                <a:ext cx="107711" cy="149021"/>
              </a:xfrm>
              <a:custGeom>
                <a:avLst/>
                <a:gdLst/>
                <a:ahLst/>
                <a:cxnLst/>
                <a:rect l="l" t="t" r="r" b="b"/>
                <a:pathLst>
                  <a:path w="3945" h="5458" extrusionOk="0">
                    <a:moveTo>
                      <a:pt x="1602" y="0"/>
                    </a:moveTo>
                    <a:cubicBezTo>
                      <a:pt x="450" y="0"/>
                      <a:pt x="1" y="3567"/>
                      <a:pt x="2196" y="5458"/>
                    </a:cubicBezTo>
                    <a:cubicBezTo>
                      <a:pt x="2196" y="5458"/>
                      <a:pt x="3945" y="2329"/>
                      <a:pt x="2336" y="440"/>
                    </a:cubicBezTo>
                    <a:cubicBezTo>
                      <a:pt x="2074" y="134"/>
                      <a:pt x="1825"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5924076" y="2517756"/>
                <a:ext cx="135970" cy="119997"/>
              </a:xfrm>
              <a:custGeom>
                <a:avLst/>
                <a:gdLst/>
                <a:ahLst/>
                <a:cxnLst/>
                <a:rect l="l" t="t" r="r" b="b"/>
                <a:pathLst>
                  <a:path w="4980" h="4395" extrusionOk="0">
                    <a:moveTo>
                      <a:pt x="4979" y="0"/>
                    </a:moveTo>
                    <a:lnTo>
                      <a:pt x="4979" y="0"/>
                    </a:lnTo>
                    <a:cubicBezTo>
                      <a:pt x="4979" y="0"/>
                      <a:pt x="930" y="368"/>
                      <a:pt x="238" y="3129"/>
                    </a:cubicBezTo>
                    <a:cubicBezTo>
                      <a:pt x="1" y="4002"/>
                      <a:pt x="364" y="4394"/>
                      <a:pt x="980" y="4394"/>
                    </a:cubicBezTo>
                    <a:cubicBezTo>
                      <a:pt x="2277" y="4394"/>
                      <a:pt x="4697" y="2652"/>
                      <a:pt x="4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5999706" y="2349268"/>
                <a:ext cx="123765" cy="168515"/>
              </a:xfrm>
              <a:custGeom>
                <a:avLst/>
                <a:gdLst/>
                <a:ahLst/>
                <a:cxnLst/>
                <a:rect l="l" t="t" r="r" b="b"/>
                <a:pathLst>
                  <a:path w="4533" h="6172" extrusionOk="0">
                    <a:moveTo>
                      <a:pt x="2550" y="1"/>
                    </a:moveTo>
                    <a:cubicBezTo>
                      <a:pt x="2284" y="1"/>
                      <a:pt x="1994" y="169"/>
                      <a:pt x="1701" y="557"/>
                    </a:cubicBezTo>
                    <a:cubicBezTo>
                      <a:pt x="0" y="2766"/>
                      <a:pt x="2209" y="6171"/>
                      <a:pt x="2209" y="6171"/>
                    </a:cubicBezTo>
                    <a:cubicBezTo>
                      <a:pt x="4532" y="3921"/>
                      <a:pt x="3828" y="1"/>
                      <a:pt x="2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5985672" y="2557946"/>
                <a:ext cx="148447" cy="132912"/>
              </a:xfrm>
              <a:custGeom>
                <a:avLst/>
                <a:gdLst/>
                <a:ahLst/>
                <a:cxnLst/>
                <a:rect l="l" t="t" r="r" b="b"/>
                <a:pathLst>
                  <a:path w="5437" h="4868" extrusionOk="0">
                    <a:moveTo>
                      <a:pt x="5436" y="1"/>
                    </a:moveTo>
                    <a:lnTo>
                      <a:pt x="5436" y="1"/>
                    </a:lnTo>
                    <a:cubicBezTo>
                      <a:pt x="1844" y="428"/>
                      <a:pt x="1" y="4867"/>
                      <a:pt x="1938" y="4867"/>
                    </a:cubicBezTo>
                    <a:cubicBezTo>
                      <a:pt x="2085" y="4867"/>
                      <a:pt x="2255" y="4842"/>
                      <a:pt x="2447" y="4786"/>
                    </a:cubicBezTo>
                    <a:cubicBezTo>
                      <a:pt x="5160" y="4002"/>
                      <a:pt x="5436" y="1"/>
                      <a:pt x="5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6097806" y="2394454"/>
                <a:ext cx="124257" cy="163519"/>
              </a:xfrm>
              <a:custGeom>
                <a:avLst/>
                <a:gdLst/>
                <a:ahLst/>
                <a:cxnLst/>
                <a:rect l="l" t="t" r="r" b="b"/>
                <a:pathLst>
                  <a:path w="4551" h="5989" extrusionOk="0">
                    <a:moveTo>
                      <a:pt x="2907" y="0"/>
                    </a:moveTo>
                    <a:cubicBezTo>
                      <a:pt x="1704" y="0"/>
                      <a:pt x="0" y="3218"/>
                      <a:pt x="1329" y="5989"/>
                    </a:cubicBezTo>
                    <a:cubicBezTo>
                      <a:pt x="1329" y="5989"/>
                      <a:pt x="4550" y="3548"/>
                      <a:pt x="3722" y="835"/>
                    </a:cubicBezTo>
                    <a:cubicBezTo>
                      <a:pt x="3541" y="252"/>
                      <a:pt x="3244" y="0"/>
                      <a:pt x="2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5756763" y="2425143"/>
                <a:ext cx="153717" cy="71944"/>
              </a:xfrm>
              <a:custGeom>
                <a:avLst/>
                <a:gdLst/>
                <a:ahLst/>
                <a:cxnLst/>
                <a:rect l="l" t="t" r="r" b="b"/>
                <a:pathLst>
                  <a:path w="5630" h="2635" extrusionOk="0">
                    <a:moveTo>
                      <a:pt x="3565" y="0"/>
                    </a:moveTo>
                    <a:cubicBezTo>
                      <a:pt x="2564" y="0"/>
                      <a:pt x="1425" y="247"/>
                      <a:pt x="708" y="1184"/>
                    </a:cubicBezTo>
                    <a:cubicBezTo>
                      <a:pt x="0" y="2103"/>
                      <a:pt x="648" y="2635"/>
                      <a:pt x="1714" y="2635"/>
                    </a:cubicBezTo>
                    <a:cubicBezTo>
                      <a:pt x="2940" y="2635"/>
                      <a:pt x="4720" y="1932"/>
                      <a:pt x="5629" y="307"/>
                    </a:cubicBezTo>
                    <a:cubicBezTo>
                      <a:pt x="5629" y="307"/>
                      <a:pt x="4683" y="0"/>
                      <a:pt x="3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6"/>
              <p:cNvSpPr/>
              <p:nvPr/>
            </p:nvSpPr>
            <p:spPr>
              <a:xfrm>
                <a:off x="5841402" y="2285242"/>
                <a:ext cx="110332" cy="148311"/>
              </a:xfrm>
              <a:custGeom>
                <a:avLst/>
                <a:gdLst/>
                <a:ahLst/>
                <a:cxnLst/>
                <a:rect l="l" t="t" r="r" b="b"/>
                <a:pathLst>
                  <a:path w="4041" h="5432" extrusionOk="0">
                    <a:moveTo>
                      <a:pt x="1758" y="0"/>
                    </a:moveTo>
                    <a:cubicBezTo>
                      <a:pt x="1487" y="0"/>
                      <a:pt x="1224" y="195"/>
                      <a:pt x="1013" y="646"/>
                    </a:cubicBezTo>
                    <a:cubicBezTo>
                      <a:pt x="0" y="2902"/>
                      <a:pt x="2529" y="5431"/>
                      <a:pt x="2529" y="5431"/>
                    </a:cubicBezTo>
                    <a:cubicBezTo>
                      <a:pt x="4040" y="3114"/>
                      <a:pt x="2839" y="0"/>
                      <a:pt x="1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6"/>
              <p:cNvSpPr/>
              <p:nvPr/>
            </p:nvSpPr>
            <p:spPr>
              <a:xfrm>
                <a:off x="5522283" y="2104195"/>
                <a:ext cx="829224" cy="527852"/>
              </a:xfrm>
              <a:custGeom>
                <a:avLst/>
                <a:gdLst/>
                <a:ahLst/>
                <a:cxnLst/>
                <a:rect l="l" t="t" r="r" b="b"/>
                <a:pathLst>
                  <a:path w="30371" h="19333" extrusionOk="0">
                    <a:moveTo>
                      <a:pt x="206" y="0"/>
                    </a:moveTo>
                    <a:cubicBezTo>
                      <a:pt x="171" y="0"/>
                      <a:pt x="132" y="15"/>
                      <a:pt x="92" y="54"/>
                    </a:cubicBezTo>
                    <a:cubicBezTo>
                      <a:pt x="45" y="98"/>
                      <a:pt x="0" y="190"/>
                      <a:pt x="92" y="282"/>
                    </a:cubicBezTo>
                    <a:cubicBezTo>
                      <a:pt x="4186" y="5436"/>
                      <a:pt x="9664" y="9809"/>
                      <a:pt x="16842" y="13675"/>
                    </a:cubicBezTo>
                    <a:cubicBezTo>
                      <a:pt x="17302" y="13951"/>
                      <a:pt x="17899" y="14271"/>
                      <a:pt x="18591" y="14687"/>
                    </a:cubicBezTo>
                    <a:cubicBezTo>
                      <a:pt x="21304" y="16344"/>
                      <a:pt x="25353" y="18828"/>
                      <a:pt x="30187" y="19333"/>
                    </a:cubicBezTo>
                    <a:cubicBezTo>
                      <a:pt x="30279" y="19333"/>
                      <a:pt x="30323" y="19289"/>
                      <a:pt x="30371" y="19241"/>
                    </a:cubicBezTo>
                    <a:lnTo>
                      <a:pt x="30371" y="19197"/>
                    </a:lnTo>
                    <a:cubicBezTo>
                      <a:pt x="30371" y="19105"/>
                      <a:pt x="30323" y="19013"/>
                      <a:pt x="30231" y="19013"/>
                    </a:cubicBezTo>
                    <a:cubicBezTo>
                      <a:pt x="25493" y="18505"/>
                      <a:pt x="21444" y="16068"/>
                      <a:pt x="18775" y="14411"/>
                    </a:cubicBezTo>
                    <a:cubicBezTo>
                      <a:pt x="18083" y="13995"/>
                      <a:pt x="17486" y="13627"/>
                      <a:pt x="16978" y="13399"/>
                    </a:cubicBezTo>
                    <a:cubicBezTo>
                      <a:pt x="9892" y="9533"/>
                      <a:pt x="4418" y="5208"/>
                      <a:pt x="321" y="54"/>
                    </a:cubicBezTo>
                    <a:cubicBezTo>
                      <a:pt x="295" y="27"/>
                      <a:pt x="254"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7" name="Google Shape;1127;p36"/>
            <p:cNvSpPr/>
            <p:nvPr/>
          </p:nvSpPr>
          <p:spPr>
            <a:xfrm>
              <a:off x="7385423" y="1763943"/>
              <a:ext cx="414626" cy="454816"/>
            </a:xfrm>
            <a:custGeom>
              <a:avLst/>
              <a:gdLst/>
              <a:ahLst/>
              <a:cxnLst/>
              <a:rect l="l" t="t" r="r" b="b"/>
              <a:pathLst>
                <a:path w="15186" h="16658" extrusionOk="0">
                  <a:moveTo>
                    <a:pt x="6123" y="0"/>
                  </a:moveTo>
                  <a:cubicBezTo>
                    <a:pt x="6031" y="0"/>
                    <a:pt x="5939" y="92"/>
                    <a:pt x="5939" y="184"/>
                  </a:cubicBezTo>
                  <a:cubicBezTo>
                    <a:pt x="5891" y="1380"/>
                    <a:pt x="5799" y="3265"/>
                    <a:pt x="5431" y="5338"/>
                  </a:cubicBezTo>
                  <a:cubicBezTo>
                    <a:pt x="4694" y="4233"/>
                    <a:pt x="3914" y="2805"/>
                    <a:pt x="3546" y="1196"/>
                  </a:cubicBezTo>
                  <a:cubicBezTo>
                    <a:pt x="3546" y="1121"/>
                    <a:pt x="3484" y="1045"/>
                    <a:pt x="3410" y="1045"/>
                  </a:cubicBezTo>
                  <a:cubicBezTo>
                    <a:pt x="3395" y="1045"/>
                    <a:pt x="3378" y="1049"/>
                    <a:pt x="3362" y="1057"/>
                  </a:cubicBezTo>
                  <a:cubicBezTo>
                    <a:pt x="3270" y="1057"/>
                    <a:pt x="3222" y="1149"/>
                    <a:pt x="3222" y="1241"/>
                  </a:cubicBezTo>
                  <a:cubicBezTo>
                    <a:pt x="3590" y="3081"/>
                    <a:pt x="4558" y="4646"/>
                    <a:pt x="5339" y="5798"/>
                  </a:cubicBezTo>
                  <a:cubicBezTo>
                    <a:pt x="4650" y="9479"/>
                    <a:pt x="3178" y="13713"/>
                    <a:pt x="93" y="16381"/>
                  </a:cubicBezTo>
                  <a:cubicBezTo>
                    <a:pt x="1" y="16426"/>
                    <a:pt x="1" y="16518"/>
                    <a:pt x="49" y="16610"/>
                  </a:cubicBezTo>
                  <a:cubicBezTo>
                    <a:pt x="93" y="16658"/>
                    <a:pt x="185" y="16658"/>
                    <a:pt x="277" y="16658"/>
                  </a:cubicBezTo>
                  <a:lnTo>
                    <a:pt x="277" y="16610"/>
                  </a:lnTo>
                  <a:cubicBezTo>
                    <a:pt x="1061" y="15966"/>
                    <a:pt x="1749" y="15229"/>
                    <a:pt x="2349" y="14401"/>
                  </a:cubicBezTo>
                  <a:cubicBezTo>
                    <a:pt x="3086" y="13849"/>
                    <a:pt x="3774" y="13252"/>
                    <a:pt x="4466" y="12652"/>
                  </a:cubicBezTo>
                  <a:cubicBezTo>
                    <a:pt x="5983" y="12652"/>
                    <a:pt x="10584" y="11548"/>
                    <a:pt x="13437" y="10307"/>
                  </a:cubicBezTo>
                  <a:cubicBezTo>
                    <a:pt x="14082" y="9984"/>
                    <a:pt x="14634" y="9707"/>
                    <a:pt x="15050" y="9387"/>
                  </a:cubicBezTo>
                  <a:cubicBezTo>
                    <a:pt x="15142" y="9339"/>
                    <a:pt x="15142" y="9247"/>
                    <a:pt x="15094" y="9155"/>
                  </a:cubicBezTo>
                  <a:cubicBezTo>
                    <a:pt x="15068" y="9102"/>
                    <a:pt x="15026" y="9079"/>
                    <a:pt x="14978" y="9079"/>
                  </a:cubicBezTo>
                  <a:cubicBezTo>
                    <a:pt x="14943" y="9079"/>
                    <a:pt x="14904" y="9091"/>
                    <a:pt x="14866" y="9111"/>
                  </a:cubicBezTo>
                  <a:cubicBezTo>
                    <a:pt x="12841" y="10628"/>
                    <a:pt x="7043" y="12148"/>
                    <a:pt x="4834" y="12284"/>
                  </a:cubicBezTo>
                  <a:cubicBezTo>
                    <a:pt x="5983" y="11228"/>
                    <a:pt x="6995" y="10031"/>
                    <a:pt x="7963" y="8787"/>
                  </a:cubicBezTo>
                  <a:lnTo>
                    <a:pt x="8008" y="8787"/>
                  </a:lnTo>
                  <a:cubicBezTo>
                    <a:pt x="8744" y="8603"/>
                    <a:pt x="9344" y="8375"/>
                    <a:pt x="9896" y="8143"/>
                  </a:cubicBezTo>
                  <a:cubicBezTo>
                    <a:pt x="11737" y="7315"/>
                    <a:pt x="12701" y="6210"/>
                    <a:pt x="14129" y="4646"/>
                  </a:cubicBezTo>
                  <a:cubicBezTo>
                    <a:pt x="14406" y="4325"/>
                    <a:pt x="14726" y="3957"/>
                    <a:pt x="15094" y="3589"/>
                  </a:cubicBezTo>
                  <a:cubicBezTo>
                    <a:pt x="15186" y="3497"/>
                    <a:pt x="15142" y="3405"/>
                    <a:pt x="15094" y="3357"/>
                  </a:cubicBezTo>
                  <a:cubicBezTo>
                    <a:pt x="15072" y="3311"/>
                    <a:pt x="15026" y="3288"/>
                    <a:pt x="14980" y="3288"/>
                  </a:cubicBezTo>
                  <a:cubicBezTo>
                    <a:pt x="14934" y="3288"/>
                    <a:pt x="14888" y="3311"/>
                    <a:pt x="14866" y="3357"/>
                  </a:cubicBezTo>
                  <a:cubicBezTo>
                    <a:pt x="14498" y="3725"/>
                    <a:pt x="14174" y="4094"/>
                    <a:pt x="13853" y="4462"/>
                  </a:cubicBezTo>
                  <a:cubicBezTo>
                    <a:pt x="12149" y="6350"/>
                    <a:pt x="11045" y="7547"/>
                    <a:pt x="8284" y="8375"/>
                  </a:cubicBezTo>
                  <a:cubicBezTo>
                    <a:pt x="9940" y="6074"/>
                    <a:pt x="11229" y="3497"/>
                    <a:pt x="12057" y="872"/>
                  </a:cubicBezTo>
                  <a:cubicBezTo>
                    <a:pt x="12057" y="780"/>
                    <a:pt x="12013" y="688"/>
                    <a:pt x="11965" y="644"/>
                  </a:cubicBezTo>
                  <a:cubicBezTo>
                    <a:pt x="11873" y="644"/>
                    <a:pt x="11781" y="688"/>
                    <a:pt x="11737" y="780"/>
                  </a:cubicBezTo>
                  <a:cubicBezTo>
                    <a:pt x="10216" y="5658"/>
                    <a:pt x="7043" y="10260"/>
                    <a:pt x="2902" y="13529"/>
                  </a:cubicBezTo>
                  <a:cubicBezTo>
                    <a:pt x="5707" y="9019"/>
                    <a:pt x="6215" y="2989"/>
                    <a:pt x="6259" y="184"/>
                  </a:cubicBezTo>
                  <a:cubicBezTo>
                    <a:pt x="6259" y="92"/>
                    <a:pt x="6215" y="0"/>
                    <a:pt x="6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36"/>
            <p:cNvGrpSpPr/>
            <p:nvPr/>
          </p:nvGrpSpPr>
          <p:grpSpPr>
            <a:xfrm>
              <a:off x="7433177" y="1733827"/>
              <a:ext cx="418448" cy="328512"/>
              <a:chOff x="7433177" y="1733827"/>
              <a:chExt cx="418448" cy="328512"/>
            </a:xfrm>
          </p:grpSpPr>
          <p:sp>
            <p:nvSpPr>
              <p:cNvPr id="1129" name="Google Shape;1129;p36"/>
              <p:cNvSpPr/>
              <p:nvPr/>
            </p:nvSpPr>
            <p:spPr>
              <a:xfrm>
                <a:off x="7433177" y="1750427"/>
                <a:ext cx="82947" cy="73500"/>
              </a:xfrm>
              <a:custGeom>
                <a:avLst/>
                <a:gdLst/>
                <a:ahLst/>
                <a:cxnLst/>
                <a:rect l="l" t="t" r="r" b="b"/>
                <a:pathLst>
                  <a:path w="3038" h="2692" extrusionOk="0">
                    <a:moveTo>
                      <a:pt x="1526" y="1"/>
                    </a:moveTo>
                    <a:cubicBezTo>
                      <a:pt x="1341" y="1"/>
                      <a:pt x="1151" y="41"/>
                      <a:pt x="969" y="127"/>
                    </a:cubicBezTo>
                    <a:cubicBezTo>
                      <a:pt x="324" y="403"/>
                      <a:pt x="0" y="1231"/>
                      <a:pt x="324" y="1920"/>
                    </a:cubicBezTo>
                    <a:cubicBezTo>
                      <a:pt x="526" y="2391"/>
                      <a:pt x="1024" y="2691"/>
                      <a:pt x="1529" y="2691"/>
                    </a:cubicBezTo>
                    <a:cubicBezTo>
                      <a:pt x="1714" y="2691"/>
                      <a:pt x="1900" y="2651"/>
                      <a:pt x="2073" y="2564"/>
                    </a:cubicBezTo>
                    <a:cubicBezTo>
                      <a:pt x="2761" y="2288"/>
                      <a:pt x="3037" y="1459"/>
                      <a:pt x="2761" y="815"/>
                    </a:cubicBezTo>
                    <a:cubicBezTo>
                      <a:pt x="2526" y="310"/>
                      <a:pt x="2040" y="1"/>
                      <a:pt x="1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7528656" y="1733827"/>
                <a:ext cx="62852" cy="55152"/>
              </a:xfrm>
              <a:custGeom>
                <a:avLst/>
                <a:gdLst/>
                <a:ahLst/>
                <a:cxnLst/>
                <a:rect l="l" t="t" r="r" b="b"/>
                <a:pathLst>
                  <a:path w="2302" h="2020" extrusionOk="0">
                    <a:moveTo>
                      <a:pt x="1150" y="0"/>
                    </a:moveTo>
                    <a:cubicBezTo>
                      <a:pt x="1012" y="0"/>
                      <a:pt x="871" y="29"/>
                      <a:pt x="737" y="91"/>
                    </a:cubicBezTo>
                    <a:cubicBezTo>
                      <a:pt x="232" y="319"/>
                      <a:pt x="1" y="919"/>
                      <a:pt x="232" y="1423"/>
                    </a:cubicBezTo>
                    <a:cubicBezTo>
                      <a:pt x="401" y="1797"/>
                      <a:pt x="770" y="2020"/>
                      <a:pt x="1155" y="2020"/>
                    </a:cubicBezTo>
                    <a:cubicBezTo>
                      <a:pt x="1293" y="2020"/>
                      <a:pt x="1432" y="1991"/>
                      <a:pt x="1565" y="1931"/>
                    </a:cubicBezTo>
                    <a:cubicBezTo>
                      <a:pt x="2073" y="1747"/>
                      <a:pt x="2301" y="1103"/>
                      <a:pt x="2073" y="595"/>
                    </a:cubicBezTo>
                    <a:cubicBezTo>
                      <a:pt x="1903" y="224"/>
                      <a:pt x="1535" y="0"/>
                      <a:pt x="1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7673199" y="1747861"/>
                <a:ext cx="77923" cy="67958"/>
              </a:xfrm>
              <a:custGeom>
                <a:avLst/>
                <a:gdLst/>
                <a:ahLst/>
                <a:cxnLst/>
                <a:rect l="l" t="t" r="r" b="b"/>
                <a:pathLst>
                  <a:path w="2854" h="2489" extrusionOk="0">
                    <a:moveTo>
                      <a:pt x="1434" y="1"/>
                    </a:moveTo>
                    <a:cubicBezTo>
                      <a:pt x="1258" y="1"/>
                      <a:pt x="1082" y="41"/>
                      <a:pt x="921" y="129"/>
                    </a:cubicBezTo>
                    <a:cubicBezTo>
                      <a:pt x="276" y="405"/>
                      <a:pt x="0" y="1141"/>
                      <a:pt x="276" y="1738"/>
                    </a:cubicBezTo>
                    <a:cubicBezTo>
                      <a:pt x="480" y="2213"/>
                      <a:pt x="959" y="2488"/>
                      <a:pt x="1438" y="2488"/>
                    </a:cubicBezTo>
                    <a:cubicBezTo>
                      <a:pt x="1607" y="2488"/>
                      <a:pt x="1776" y="2454"/>
                      <a:pt x="1933" y="2382"/>
                    </a:cubicBezTo>
                    <a:cubicBezTo>
                      <a:pt x="2577" y="2106"/>
                      <a:pt x="2853" y="1369"/>
                      <a:pt x="2577" y="725"/>
                    </a:cubicBezTo>
                    <a:cubicBezTo>
                      <a:pt x="2376" y="291"/>
                      <a:pt x="1905" y="1"/>
                      <a:pt x="1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7756118" y="1821334"/>
                <a:ext cx="77923" cy="67384"/>
              </a:xfrm>
              <a:custGeom>
                <a:avLst/>
                <a:gdLst/>
                <a:ahLst/>
                <a:cxnLst/>
                <a:rect l="l" t="t" r="r" b="b"/>
                <a:pathLst>
                  <a:path w="2854" h="2468" extrusionOk="0">
                    <a:moveTo>
                      <a:pt x="1414" y="0"/>
                    </a:moveTo>
                    <a:cubicBezTo>
                      <a:pt x="1245" y="0"/>
                      <a:pt x="1076" y="35"/>
                      <a:pt x="921" y="107"/>
                    </a:cubicBezTo>
                    <a:cubicBezTo>
                      <a:pt x="276" y="383"/>
                      <a:pt x="0" y="1119"/>
                      <a:pt x="276" y="1763"/>
                    </a:cubicBezTo>
                    <a:cubicBezTo>
                      <a:pt x="479" y="2202"/>
                      <a:pt x="955" y="2467"/>
                      <a:pt x="1431" y="2467"/>
                    </a:cubicBezTo>
                    <a:cubicBezTo>
                      <a:pt x="1603" y="2467"/>
                      <a:pt x="1774" y="2433"/>
                      <a:pt x="1933" y="2360"/>
                    </a:cubicBezTo>
                    <a:cubicBezTo>
                      <a:pt x="2529" y="2084"/>
                      <a:pt x="2853" y="1347"/>
                      <a:pt x="2577" y="751"/>
                    </a:cubicBezTo>
                    <a:cubicBezTo>
                      <a:pt x="2373" y="275"/>
                      <a:pt x="1892" y="0"/>
                      <a:pt x="1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7744760" y="1968061"/>
                <a:ext cx="106865" cy="94278"/>
              </a:xfrm>
              <a:custGeom>
                <a:avLst/>
                <a:gdLst/>
                <a:ahLst/>
                <a:cxnLst/>
                <a:rect l="l" t="t" r="r" b="b"/>
                <a:pathLst>
                  <a:path w="3914" h="3453" extrusionOk="0">
                    <a:moveTo>
                      <a:pt x="1956" y="0"/>
                    </a:moveTo>
                    <a:cubicBezTo>
                      <a:pt x="1719" y="0"/>
                      <a:pt x="1477" y="52"/>
                      <a:pt x="1245" y="163"/>
                    </a:cubicBezTo>
                    <a:cubicBezTo>
                      <a:pt x="368" y="531"/>
                      <a:pt x="0" y="1587"/>
                      <a:pt x="368" y="2415"/>
                    </a:cubicBezTo>
                    <a:cubicBezTo>
                      <a:pt x="639" y="3059"/>
                      <a:pt x="1283" y="3452"/>
                      <a:pt x="1951" y="3452"/>
                    </a:cubicBezTo>
                    <a:cubicBezTo>
                      <a:pt x="2193" y="3452"/>
                      <a:pt x="2438" y="3401"/>
                      <a:pt x="2669" y="3292"/>
                    </a:cubicBezTo>
                    <a:cubicBezTo>
                      <a:pt x="3497" y="2923"/>
                      <a:pt x="3913" y="1863"/>
                      <a:pt x="3545" y="1035"/>
                    </a:cubicBezTo>
                    <a:cubicBezTo>
                      <a:pt x="3240" y="395"/>
                      <a:pt x="2613" y="0"/>
                      <a:pt x="1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4" name="Google Shape;1134;p36"/>
            <p:cNvSpPr/>
            <p:nvPr/>
          </p:nvSpPr>
          <p:spPr>
            <a:xfrm>
              <a:off x="5931858" y="2057916"/>
              <a:ext cx="2243910" cy="2243910"/>
            </a:xfrm>
            <a:custGeom>
              <a:avLst/>
              <a:gdLst/>
              <a:ahLst/>
              <a:cxnLst/>
              <a:rect l="l" t="t" r="r" b="b"/>
              <a:pathLst>
                <a:path w="82185" h="82185" extrusionOk="0">
                  <a:moveTo>
                    <a:pt x="41091" y="1"/>
                  </a:moveTo>
                  <a:cubicBezTo>
                    <a:pt x="18407" y="1"/>
                    <a:pt x="0" y="18407"/>
                    <a:pt x="0" y="41091"/>
                  </a:cubicBezTo>
                  <a:cubicBezTo>
                    <a:pt x="0" y="63778"/>
                    <a:pt x="18407" y="82184"/>
                    <a:pt x="41091" y="82184"/>
                  </a:cubicBezTo>
                  <a:cubicBezTo>
                    <a:pt x="63778" y="82184"/>
                    <a:pt x="82184" y="63778"/>
                    <a:pt x="82184" y="41091"/>
                  </a:cubicBezTo>
                  <a:cubicBezTo>
                    <a:pt x="82184" y="18407"/>
                    <a:pt x="63778" y="1"/>
                    <a:pt x="410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6215811" y="2057916"/>
              <a:ext cx="1674721" cy="1674721"/>
            </a:xfrm>
            <a:custGeom>
              <a:avLst/>
              <a:gdLst/>
              <a:ahLst/>
              <a:cxnLst/>
              <a:rect l="l" t="t" r="r" b="b"/>
              <a:pathLst>
                <a:path w="61338" h="61338" extrusionOk="0">
                  <a:moveTo>
                    <a:pt x="30691" y="1"/>
                  </a:moveTo>
                  <a:cubicBezTo>
                    <a:pt x="13713" y="1"/>
                    <a:pt x="0" y="13713"/>
                    <a:pt x="0" y="30647"/>
                  </a:cubicBezTo>
                  <a:cubicBezTo>
                    <a:pt x="0" y="47625"/>
                    <a:pt x="13713" y="61337"/>
                    <a:pt x="30691" y="61337"/>
                  </a:cubicBezTo>
                  <a:cubicBezTo>
                    <a:pt x="47624" y="61337"/>
                    <a:pt x="61337" y="47625"/>
                    <a:pt x="61337" y="30647"/>
                  </a:cubicBezTo>
                  <a:cubicBezTo>
                    <a:pt x="61337" y="13713"/>
                    <a:pt x="47624" y="1"/>
                    <a:pt x="30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5931858" y="2315357"/>
              <a:ext cx="944826" cy="1860820"/>
            </a:xfrm>
            <a:custGeom>
              <a:avLst/>
              <a:gdLst/>
              <a:ahLst/>
              <a:cxnLst/>
              <a:rect l="l" t="t" r="r" b="b"/>
              <a:pathLst>
                <a:path w="34605" h="68154" extrusionOk="0">
                  <a:moveTo>
                    <a:pt x="21237" y="1"/>
                  </a:moveTo>
                  <a:cubicBezTo>
                    <a:pt x="20640" y="1"/>
                    <a:pt x="20377" y="571"/>
                    <a:pt x="20200" y="1015"/>
                  </a:cubicBezTo>
                  <a:cubicBezTo>
                    <a:pt x="19327" y="2904"/>
                    <a:pt x="18039" y="4512"/>
                    <a:pt x="17026" y="6309"/>
                  </a:cubicBezTo>
                  <a:cubicBezTo>
                    <a:pt x="16862" y="6595"/>
                    <a:pt x="16733" y="6920"/>
                    <a:pt x="16413" y="6920"/>
                  </a:cubicBezTo>
                  <a:cubicBezTo>
                    <a:pt x="16375" y="6920"/>
                    <a:pt x="16334" y="6915"/>
                    <a:pt x="16290" y="6905"/>
                  </a:cubicBezTo>
                  <a:cubicBezTo>
                    <a:pt x="16150" y="6905"/>
                    <a:pt x="15874" y="6629"/>
                    <a:pt x="15874" y="6445"/>
                  </a:cubicBezTo>
                  <a:cubicBezTo>
                    <a:pt x="15874" y="4560"/>
                    <a:pt x="14357" y="4376"/>
                    <a:pt x="13113" y="3960"/>
                  </a:cubicBezTo>
                  <a:cubicBezTo>
                    <a:pt x="12377" y="3776"/>
                    <a:pt x="12149" y="3316"/>
                    <a:pt x="12101" y="2720"/>
                  </a:cubicBezTo>
                  <a:cubicBezTo>
                    <a:pt x="12057" y="2628"/>
                    <a:pt x="12101" y="2580"/>
                    <a:pt x="12101" y="2536"/>
                  </a:cubicBezTo>
                  <a:lnTo>
                    <a:pt x="12101" y="2536"/>
                  </a:lnTo>
                  <a:cubicBezTo>
                    <a:pt x="4922" y="9666"/>
                    <a:pt x="369" y="19469"/>
                    <a:pt x="0" y="30329"/>
                  </a:cubicBezTo>
                  <a:cubicBezTo>
                    <a:pt x="597" y="30833"/>
                    <a:pt x="1333" y="31201"/>
                    <a:pt x="2161" y="31477"/>
                  </a:cubicBezTo>
                  <a:cubicBezTo>
                    <a:pt x="4602" y="32306"/>
                    <a:pt x="6487" y="33826"/>
                    <a:pt x="8191" y="35667"/>
                  </a:cubicBezTo>
                  <a:cubicBezTo>
                    <a:pt x="8651" y="36219"/>
                    <a:pt x="9204" y="36447"/>
                    <a:pt x="9892" y="36447"/>
                  </a:cubicBezTo>
                  <a:cubicBezTo>
                    <a:pt x="10109" y="36434"/>
                    <a:pt x="10339" y="36413"/>
                    <a:pt x="10564" y="36413"/>
                  </a:cubicBezTo>
                  <a:cubicBezTo>
                    <a:pt x="11101" y="36413"/>
                    <a:pt x="11613" y="36535"/>
                    <a:pt x="11873" y="37183"/>
                  </a:cubicBezTo>
                  <a:cubicBezTo>
                    <a:pt x="12193" y="38012"/>
                    <a:pt x="11965" y="38796"/>
                    <a:pt x="11412" y="39532"/>
                  </a:cubicBezTo>
                  <a:cubicBezTo>
                    <a:pt x="9572" y="41925"/>
                    <a:pt x="9432" y="44638"/>
                    <a:pt x="10076" y="47491"/>
                  </a:cubicBezTo>
                  <a:cubicBezTo>
                    <a:pt x="10628" y="49976"/>
                    <a:pt x="12377" y="51448"/>
                    <a:pt x="14357" y="52645"/>
                  </a:cubicBezTo>
                  <a:cubicBezTo>
                    <a:pt x="16198" y="53749"/>
                    <a:pt x="16750" y="55361"/>
                    <a:pt x="16610" y="57294"/>
                  </a:cubicBezTo>
                  <a:cubicBezTo>
                    <a:pt x="16382" y="59731"/>
                    <a:pt x="16566" y="62124"/>
                    <a:pt x="16426" y="64517"/>
                  </a:cubicBezTo>
                  <a:cubicBezTo>
                    <a:pt x="18267" y="65897"/>
                    <a:pt x="20200" y="67093"/>
                    <a:pt x="22224" y="68154"/>
                  </a:cubicBezTo>
                  <a:cubicBezTo>
                    <a:pt x="22272" y="68014"/>
                    <a:pt x="22364" y="67878"/>
                    <a:pt x="22500" y="67785"/>
                  </a:cubicBezTo>
                  <a:cubicBezTo>
                    <a:pt x="23629" y="66794"/>
                    <a:pt x="23694" y="64698"/>
                    <a:pt x="25771" y="64698"/>
                  </a:cubicBezTo>
                  <a:cubicBezTo>
                    <a:pt x="25815" y="64698"/>
                    <a:pt x="25860" y="64699"/>
                    <a:pt x="25905" y="64701"/>
                  </a:cubicBezTo>
                  <a:cubicBezTo>
                    <a:pt x="25997" y="64701"/>
                    <a:pt x="26137" y="64332"/>
                    <a:pt x="26229" y="64104"/>
                  </a:cubicBezTo>
                  <a:cubicBezTo>
                    <a:pt x="26642" y="63000"/>
                    <a:pt x="27518" y="61756"/>
                    <a:pt x="27286" y="60791"/>
                  </a:cubicBezTo>
                  <a:cubicBezTo>
                    <a:pt x="26642" y="58166"/>
                    <a:pt x="28482" y="58030"/>
                    <a:pt x="30047" y="57338"/>
                  </a:cubicBezTo>
                  <a:cubicBezTo>
                    <a:pt x="32488" y="56282"/>
                    <a:pt x="32948" y="55590"/>
                    <a:pt x="32348" y="53705"/>
                  </a:cubicBezTo>
                  <a:cubicBezTo>
                    <a:pt x="31659" y="51632"/>
                    <a:pt x="32027" y="49931"/>
                    <a:pt x="33224" y="48183"/>
                  </a:cubicBezTo>
                  <a:cubicBezTo>
                    <a:pt x="34604" y="46158"/>
                    <a:pt x="34236" y="44962"/>
                    <a:pt x="32164" y="43765"/>
                  </a:cubicBezTo>
                  <a:cubicBezTo>
                    <a:pt x="31291" y="43257"/>
                    <a:pt x="30463" y="42753"/>
                    <a:pt x="29543" y="42385"/>
                  </a:cubicBezTo>
                  <a:cubicBezTo>
                    <a:pt x="27654" y="41649"/>
                    <a:pt x="25953" y="40773"/>
                    <a:pt x="25077" y="38796"/>
                  </a:cubicBezTo>
                  <a:cubicBezTo>
                    <a:pt x="24734" y="37979"/>
                    <a:pt x="24193" y="37406"/>
                    <a:pt x="23263" y="37406"/>
                  </a:cubicBezTo>
                  <a:cubicBezTo>
                    <a:pt x="23195" y="37406"/>
                    <a:pt x="23125" y="37409"/>
                    <a:pt x="23052" y="37415"/>
                  </a:cubicBezTo>
                  <a:cubicBezTo>
                    <a:pt x="23008" y="37421"/>
                    <a:pt x="22965" y="37424"/>
                    <a:pt x="22924" y="37424"/>
                  </a:cubicBezTo>
                  <a:cubicBezTo>
                    <a:pt x="22300" y="37424"/>
                    <a:pt x="22174" y="36787"/>
                    <a:pt x="22088" y="36355"/>
                  </a:cubicBezTo>
                  <a:cubicBezTo>
                    <a:pt x="21803" y="34966"/>
                    <a:pt x="21063" y="34487"/>
                    <a:pt x="20122" y="34487"/>
                  </a:cubicBezTo>
                  <a:cubicBezTo>
                    <a:pt x="19691" y="34487"/>
                    <a:pt x="19218" y="34587"/>
                    <a:pt x="18727" y="34746"/>
                  </a:cubicBezTo>
                  <a:cubicBezTo>
                    <a:pt x="18413" y="34846"/>
                    <a:pt x="18123" y="34909"/>
                    <a:pt x="17863" y="34909"/>
                  </a:cubicBezTo>
                  <a:cubicBezTo>
                    <a:pt x="17399" y="34909"/>
                    <a:pt x="17030" y="34707"/>
                    <a:pt x="16794" y="34146"/>
                  </a:cubicBezTo>
                  <a:cubicBezTo>
                    <a:pt x="16361" y="33142"/>
                    <a:pt x="15860" y="32749"/>
                    <a:pt x="15312" y="32749"/>
                  </a:cubicBezTo>
                  <a:cubicBezTo>
                    <a:pt x="14757" y="32749"/>
                    <a:pt x="14154" y="33154"/>
                    <a:pt x="13529" y="33734"/>
                  </a:cubicBezTo>
                  <a:cubicBezTo>
                    <a:pt x="13161" y="34010"/>
                    <a:pt x="12745" y="34286"/>
                    <a:pt x="12333" y="34514"/>
                  </a:cubicBezTo>
                  <a:cubicBezTo>
                    <a:pt x="11826" y="34829"/>
                    <a:pt x="11392" y="34991"/>
                    <a:pt x="11014" y="34991"/>
                  </a:cubicBezTo>
                  <a:cubicBezTo>
                    <a:pt x="10395" y="34991"/>
                    <a:pt x="9924" y="34556"/>
                    <a:pt x="9524" y="33642"/>
                  </a:cubicBezTo>
                  <a:cubicBezTo>
                    <a:pt x="9296" y="33226"/>
                    <a:pt x="9156" y="32722"/>
                    <a:pt x="9112" y="32262"/>
                  </a:cubicBezTo>
                  <a:cubicBezTo>
                    <a:pt x="9020" y="31617"/>
                    <a:pt x="8696" y="31341"/>
                    <a:pt x="8051" y="31341"/>
                  </a:cubicBezTo>
                  <a:cubicBezTo>
                    <a:pt x="6395" y="31293"/>
                    <a:pt x="6211" y="30605"/>
                    <a:pt x="7131" y="29317"/>
                  </a:cubicBezTo>
                  <a:cubicBezTo>
                    <a:pt x="7499" y="28809"/>
                    <a:pt x="7639" y="27980"/>
                    <a:pt x="7039" y="27520"/>
                  </a:cubicBezTo>
                  <a:cubicBezTo>
                    <a:pt x="6882" y="27420"/>
                    <a:pt x="6711" y="27374"/>
                    <a:pt x="6538" y="27374"/>
                  </a:cubicBezTo>
                  <a:cubicBezTo>
                    <a:pt x="6155" y="27374"/>
                    <a:pt x="5761" y="27600"/>
                    <a:pt x="5474" y="27980"/>
                  </a:cubicBezTo>
                  <a:cubicBezTo>
                    <a:pt x="5093" y="28530"/>
                    <a:pt x="4601" y="28781"/>
                    <a:pt x="4151" y="28781"/>
                  </a:cubicBezTo>
                  <a:cubicBezTo>
                    <a:pt x="3733" y="28781"/>
                    <a:pt x="3351" y="28564"/>
                    <a:pt x="3130" y="28164"/>
                  </a:cubicBezTo>
                  <a:cubicBezTo>
                    <a:pt x="2577" y="27200"/>
                    <a:pt x="965" y="26324"/>
                    <a:pt x="2161" y="24715"/>
                  </a:cubicBezTo>
                  <a:cubicBezTo>
                    <a:pt x="3682" y="22782"/>
                    <a:pt x="5935" y="22414"/>
                    <a:pt x="8051" y="21770"/>
                  </a:cubicBezTo>
                  <a:cubicBezTo>
                    <a:pt x="8199" y="21728"/>
                    <a:pt x="8338" y="21709"/>
                    <a:pt x="8471" y="21709"/>
                  </a:cubicBezTo>
                  <a:cubicBezTo>
                    <a:pt x="9501" y="21709"/>
                    <a:pt x="10137" y="22861"/>
                    <a:pt x="10952" y="23471"/>
                  </a:cubicBezTo>
                  <a:cubicBezTo>
                    <a:pt x="10983" y="23487"/>
                    <a:pt x="11018" y="23492"/>
                    <a:pt x="11056" y="23492"/>
                  </a:cubicBezTo>
                  <a:cubicBezTo>
                    <a:pt x="11130" y="23492"/>
                    <a:pt x="11211" y="23471"/>
                    <a:pt x="11272" y="23471"/>
                  </a:cubicBezTo>
                  <a:cubicBezTo>
                    <a:pt x="11365" y="23379"/>
                    <a:pt x="11457" y="23287"/>
                    <a:pt x="11412" y="23195"/>
                  </a:cubicBezTo>
                  <a:cubicBezTo>
                    <a:pt x="11412" y="23011"/>
                    <a:pt x="11272" y="22874"/>
                    <a:pt x="11272" y="22690"/>
                  </a:cubicBezTo>
                  <a:cubicBezTo>
                    <a:pt x="11180" y="20894"/>
                    <a:pt x="11320" y="19237"/>
                    <a:pt x="13529" y="18733"/>
                  </a:cubicBezTo>
                  <a:cubicBezTo>
                    <a:pt x="14541" y="18501"/>
                    <a:pt x="14862" y="17581"/>
                    <a:pt x="15002" y="16708"/>
                  </a:cubicBezTo>
                  <a:cubicBezTo>
                    <a:pt x="15186" y="15512"/>
                    <a:pt x="15830" y="14820"/>
                    <a:pt x="16934" y="14544"/>
                  </a:cubicBezTo>
                  <a:cubicBezTo>
                    <a:pt x="18175" y="14268"/>
                    <a:pt x="18959" y="13808"/>
                    <a:pt x="19419" y="12383"/>
                  </a:cubicBezTo>
                  <a:cubicBezTo>
                    <a:pt x="19647" y="11647"/>
                    <a:pt x="21948" y="12475"/>
                    <a:pt x="22824" y="11139"/>
                  </a:cubicBezTo>
                  <a:cubicBezTo>
                    <a:pt x="22824" y="11047"/>
                    <a:pt x="22868" y="11047"/>
                    <a:pt x="22916" y="11002"/>
                  </a:cubicBezTo>
                  <a:cubicBezTo>
                    <a:pt x="23329" y="10494"/>
                    <a:pt x="24065" y="10034"/>
                    <a:pt x="23697" y="9346"/>
                  </a:cubicBezTo>
                  <a:cubicBezTo>
                    <a:pt x="23547" y="9079"/>
                    <a:pt x="23356" y="8987"/>
                    <a:pt x="23146" y="8987"/>
                  </a:cubicBezTo>
                  <a:cubicBezTo>
                    <a:pt x="22775" y="8987"/>
                    <a:pt x="22348" y="9273"/>
                    <a:pt x="21996" y="9390"/>
                  </a:cubicBezTo>
                  <a:cubicBezTo>
                    <a:pt x="21721" y="9466"/>
                    <a:pt x="21420" y="9594"/>
                    <a:pt x="21166" y="9594"/>
                  </a:cubicBezTo>
                  <a:cubicBezTo>
                    <a:pt x="20949" y="9594"/>
                    <a:pt x="20766" y="9502"/>
                    <a:pt x="20660" y="9206"/>
                  </a:cubicBezTo>
                  <a:cubicBezTo>
                    <a:pt x="20476" y="8654"/>
                    <a:pt x="21028" y="8194"/>
                    <a:pt x="21444" y="7918"/>
                  </a:cubicBezTo>
                  <a:cubicBezTo>
                    <a:pt x="21764" y="7689"/>
                    <a:pt x="22224" y="7689"/>
                    <a:pt x="22640" y="7689"/>
                  </a:cubicBezTo>
                  <a:cubicBezTo>
                    <a:pt x="23789" y="7641"/>
                    <a:pt x="24893" y="7641"/>
                    <a:pt x="25997" y="7549"/>
                  </a:cubicBezTo>
                  <a:cubicBezTo>
                    <a:pt x="26598" y="7505"/>
                    <a:pt x="27286" y="7321"/>
                    <a:pt x="27470" y="6677"/>
                  </a:cubicBezTo>
                  <a:cubicBezTo>
                    <a:pt x="27610" y="5985"/>
                    <a:pt x="26966" y="5801"/>
                    <a:pt x="26413" y="5525"/>
                  </a:cubicBezTo>
                  <a:cubicBezTo>
                    <a:pt x="25905" y="5297"/>
                    <a:pt x="25309" y="5065"/>
                    <a:pt x="25261" y="4328"/>
                  </a:cubicBezTo>
                  <a:cubicBezTo>
                    <a:pt x="25217" y="3180"/>
                    <a:pt x="24433" y="2672"/>
                    <a:pt x="23513" y="2352"/>
                  </a:cubicBezTo>
                  <a:cubicBezTo>
                    <a:pt x="22916" y="2167"/>
                    <a:pt x="22592" y="1844"/>
                    <a:pt x="22456" y="1199"/>
                  </a:cubicBezTo>
                  <a:cubicBezTo>
                    <a:pt x="22364" y="555"/>
                    <a:pt x="21948" y="51"/>
                    <a:pt x="21304" y="3"/>
                  </a:cubicBezTo>
                  <a:cubicBezTo>
                    <a:pt x="21281" y="1"/>
                    <a:pt x="21259" y="1"/>
                    <a:pt x="21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7073840" y="2191101"/>
              <a:ext cx="1081424" cy="1898826"/>
            </a:xfrm>
            <a:custGeom>
              <a:avLst/>
              <a:gdLst/>
              <a:ahLst/>
              <a:cxnLst/>
              <a:rect l="l" t="t" r="r" b="b"/>
              <a:pathLst>
                <a:path w="39608" h="69546" extrusionOk="0">
                  <a:moveTo>
                    <a:pt x="27667" y="26739"/>
                  </a:moveTo>
                  <a:cubicBezTo>
                    <a:pt x="27757" y="26739"/>
                    <a:pt x="27848" y="26752"/>
                    <a:pt x="27934" y="26781"/>
                  </a:cubicBezTo>
                  <a:cubicBezTo>
                    <a:pt x="29131" y="27241"/>
                    <a:pt x="29867" y="28114"/>
                    <a:pt x="30095" y="29402"/>
                  </a:cubicBezTo>
                  <a:cubicBezTo>
                    <a:pt x="30327" y="30783"/>
                    <a:pt x="29683" y="32439"/>
                    <a:pt x="31200" y="33452"/>
                  </a:cubicBezTo>
                  <a:cubicBezTo>
                    <a:pt x="32720" y="34696"/>
                    <a:pt x="31708" y="36260"/>
                    <a:pt x="31892" y="37777"/>
                  </a:cubicBezTo>
                  <a:cubicBezTo>
                    <a:pt x="31063" y="37733"/>
                    <a:pt x="31107" y="36949"/>
                    <a:pt x="30647" y="36765"/>
                  </a:cubicBezTo>
                  <a:cubicBezTo>
                    <a:pt x="30235" y="36028"/>
                    <a:pt x="29775" y="35340"/>
                    <a:pt x="29543" y="34556"/>
                  </a:cubicBezTo>
                  <a:cubicBezTo>
                    <a:pt x="29131" y="33039"/>
                    <a:pt x="29175" y="31335"/>
                    <a:pt x="27334" y="30599"/>
                  </a:cubicBezTo>
                  <a:cubicBezTo>
                    <a:pt x="27334" y="30599"/>
                    <a:pt x="27334" y="30507"/>
                    <a:pt x="27290" y="30462"/>
                  </a:cubicBezTo>
                  <a:cubicBezTo>
                    <a:pt x="26782" y="29494"/>
                    <a:pt x="26186" y="28482"/>
                    <a:pt x="26598" y="27425"/>
                  </a:cubicBezTo>
                  <a:cubicBezTo>
                    <a:pt x="26676" y="27115"/>
                    <a:pt x="27180" y="26739"/>
                    <a:pt x="27667" y="26739"/>
                  </a:cubicBezTo>
                  <a:close/>
                  <a:moveTo>
                    <a:pt x="18683" y="0"/>
                  </a:moveTo>
                  <a:cubicBezTo>
                    <a:pt x="17627" y="136"/>
                    <a:pt x="16567" y="644"/>
                    <a:pt x="15646" y="1289"/>
                  </a:cubicBezTo>
                  <a:cubicBezTo>
                    <a:pt x="14406" y="2161"/>
                    <a:pt x="13622" y="3910"/>
                    <a:pt x="12149" y="4878"/>
                  </a:cubicBezTo>
                  <a:cubicBezTo>
                    <a:pt x="11505" y="5338"/>
                    <a:pt x="11737" y="6395"/>
                    <a:pt x="12105" y="7087"/>
                  </a:cubicBezTo>
                  <a:cubicBezTo>
                    <a:pt x="12209" y="7311"/>
                    <a:pt x="12344" y="7389"/>
                    <a:pt x="12493" y="7389"/>
                  </a:cubicBezTo>
                  <a:cubicBezTo>
                    <a:pt x="12802" y="7389"/>
                    <a:pt x="13175" y="7057"/>
                    <a:pt x="13485" y="6995"/>
                  </a:cubicBezTo>
                  <a:cubicBezTo>
                    <a:pt x="13625" y="6976"/>
                    <a:pt x="13758" y="6965"/>
                    <a:pt x="13884" y="6965"/>
                  </a:cubicBezTo>
                  <a:cubicBezTo>
                    <a:pt x="14379" y="6965"/>
                    <a:pt x="14775" y="7135"/>
                    <a:pt x="15142" y="7683"/>
                  </a:cubicBezTo>
                  <a:cubicBezTo>
                    <a:pt x="15481" y="8143"/>
                    <a:pt x="15829" y="8360"/>
                    <a:pt x="16163" y="8360"/>
                  </a:cubicBezTo>
                  <a:cubicBezTo>
                    <a:pt x="16598" y="8360"/>
                    <a:pt x="17011" y="7992"/>
                    <a:pt x="17351" y="7315"/>
                  </a:cubicBezTo>
                  <a:cubicBezTo>
                    <a:pt x="17579" y="6811"/>
                    <a:pt x="17303" y="6395"/>
                    <a:pt x="17303" y="5982"/>
                  </a:cubicBezTo>
                  <a:cubicBezTo>
                    <a:pt x="17219" y="4062"/>
                    <a:pt x="18160" y="2859"/>
                    <a:pt x="19812" y="2859"/>
                  </a:cubicBezTo>
                  <a:cubicBezTo>
                    <a:pt x="19981" y="2859"/>
                    <a:pt x="20157" y="2872"/>
                    <a:pt x="20340" y="2897"/>
                  </a:cubicBezTo>
                  <a:cubicBezTo>
                    <a:pt x="18639" y="3405"/>
                    <a:pt x="18775" y="4830"/>
                    <a:pt x="18915" y="5842"/>
                  </a:cubicBezTo>
                  <a:cubicBezTo>
                    <a:pt x="18985" y="6152"/>
                    <a:pt x="19105" y="6253"/>
                    <a:pt x="19262" y="6253"/>
                  </a:cubicBezTo>
                  <a:cubicBezTo>
                    <a:pt x="19409" y="6253"/>
                    <a:pt x="19588" y="6163"/>
                    <a:pt x="19788" y="6074"/>
                  </a:cubicBezTo>
                  <a:cubicBezTo>
                    <a:pt x="19986" y="5989"/>
                    <a:pt x="20201" y="5904"/>
                    <a:pt x="20390" y="5904"/>
                  </a:cubicBezTo>
                  <a:cubicBezTo>
                    <a:pt x="20510" y="5904"/>
                    <a:pt x="20620" y="5938"/>
                    <a:pt x="20708" y="6026"/>
                  </a:cubicBezTo>
                  <a:cubicBezTo>
                    <a:pt x="20340" y="6855"/>
                    <a:pt x="19235" y="7179"/>
                    <a:pt x="19099" y="8235"/>
                  </a:cubicBezTo>
                  <a:cubicBezTo>
                    <a:pt x="18823" y="9756"/>
                    <a:pt x="17351" y="10032"/>
                    <a:pt x="16290" y="10352"/>
                  </a:cubicBezTo>
                  <a:cubicBezTo>
                    <a:pt x="16217" y="10373"/>
                    <a:pt x="16137" y="10383"/>
                    <a:pt x="16054" y="10383"/>
                  </a:cubicBezTo>
                  <a:cubicBezTo>
                    <a:pt x="15413" y="10383"/>
                    <a:pt x="14553" y="9776"/>
                    <a:pt x="14266" y="8879"/>
                  </a:cubicBezTo>
                  <a:cubicBezTo>
                    <a:pt x="14175" y="8512"/>
                    <a:pt x="13920" y="8389"/>
                    <a:pt x="13651" y="8389"/>
                  </a:cubicBezTo>
                  <a:cubicBezTo>
                    <a:pt x="13516" y="8389"/>
                    <a:pt x="13377" y="8420"/>
                    <a:pt x="13253" y="8467"/>
                  </a:cubicBezTo>
                  <a:cubicBezTo>
                    <a:pt x="12793" y="8651"/>
                    <a:pt x="12933" y="9063"/>
                    <a:pt x="13117" y="9387"/>
                  </a:cubicBezTo>
                  <a:cubicBezTo>
                    <a:pt x="13622" y="10308"/>
                    <a:pt x="13069" y="10492"/>
                    <a:pt x="12289" y="10584"/>
                  </a:cubicBezTo>
                  <a:cubicBezTo>
                    <a:pt x="11930" y="10986"/>
                    <a:pt x="12138" y="11918"/>
                    <a:pt x="11252" y="11918"/>
                  </a:cubicBezTo>
                  <a:cubicBezTo>
                    <a:pt x="11230" y="11918"/>
                    <a:pt x="11208" y="11918"/>
                    <a:pt x="11185" y="11916"/>
                  </a:cubicBezTo>
                  <a:lnTo>
                    <a:pt x="11185" y="11916"/>
                  </a:lnTo>
                  <a:lnTo>
                    <a:pt x="11229" y="11964"/>
                  </a:lnTo>
                  <a:cubicBezTo>
                    <a:pt x="11093" y="12056"/>
                    <a:pt x="10953" y="12192"/>
                    <a:pt x="10861" y="12332"/>
                  </a:cubicBezTo>
                  <a:lnTo>
                    <a:pt x="10861" y="12285"/>
                  </a:lnTo>
                  <a:cubicBezTo>
                    <a:pt x="10784" y="12293"/>
                    <a:pt x="10709" y="12299"/>
                    <a:pt x="10639" y="12299"/>
                  </a:cubicBezTo>
                  <a:cubicBezTo>
                    <a:pt x="10332" y="12299"/>
                    <a:pt x="10122" y="12191"/>
                    <a:pt x="10308" y="11780"/>
                  </a:cubicBezTo>
                  <a:cubicBezTo>
                    <a:pt x="11229" y="9340"/>
                    <a:pt x="10308" y="7591"/>
                    <a:pt x="7687" y="7131"/>
                  </a:cubicBezTo>
                  <a:lnTo>
                    <a:pt x="7687" y="7131"/>
                  </a:lnTo>
                  <a:cubicBezTo>
                    <a:pt x="7916" y="8191"/>
                    <a:pt x="8652" y="9063"/>
                    <a:pt x="8516" y="10168"/>
                  </a:cubicBezTo>
                  <a:cubicBezTo>
                    <a:pt x="8424" y="11180"/>
                    <a:pt x="7547" y="12424"/>
                    <a:pt x="9252" y="12929"/>
                  </a:cubicBezTo>
                  <a:lnTo>
                    <a:pt x="8976" y="13345"/>
                  </a:lnTo>
                  <a:cubicBezTo>
                    <a:pt x="8608" y="13389"/>
                    <a:pt x="8148" y="13253"/>
                    <a:pt x="7779" y="13849"/>
                  </a:cubicBezTo>
                  <a:cubicBezTo>
                    <a:pt x="8652" y="14217"/>
                    <a:pt x="9388" y="14769"/>
                    <a:pt x="9020" y="15830"/>
                  </a:cubicBezTo>
                  <a:cubicBezTo>
                    <a:pt x="8806" y="16506"/>
                    <a:pt x="8371" y="16631"/>
                    <a:pt x="7886" y="16631"/>
                  </a:cubicBezTo>
                  <a:cubicBezTo>
                    <a:pt x="7745" y="16631"/>
                    <a:pt x="7600" y="16621"/>
                    <a:pt x="7455" y="16610"/>
                  </a:cubicBezTo>
                  <a:cubicBezTo>
                    <a:pt x="7303" y="16610"/>
                    <a:pt x="7130" y="16590"/>
                    <a:pt x="6962" y="16590"/>
                  </a:cubicBezTo>
                  <a:cubicBezTo>
                    <a:pt x="6879" y="16590"/>
                    <a:pt x="6796" y="16595"/>
                    <a:pt x="6719" y="16610"/>
                  </a:cubicBezTo>
                  <a:lnTo>
                    <a:pt x="6351" y="16610"/>
                  </a:lnTo>
                  <a:cubicBezTo>
                    <a:pt x="6217" y="16588"/>
                    <a:pt x="6090" y="16577"/>
                    <a:pt x="5970" y="16577"/>
                  </a:cubicBezTo>
                  <a:cubicBezTo>
                    <a:pt x="5099" y="16577"/>
                    <a:pt x="4591" y="17143"/>
                    <a:pt x="4510" y="17990"/>
                  </a:cubicBezTo>
                  <a:cubicBezTo>
                    <a:pt x="4418" y="18911"/>
                    <a:pt x="3914" y="20199"/>
                    <a:pt x="5339" y="20567"/>
                  </a:cubicBezTo>
                  <a:cubicBezTo>
                    <a:pt x="6055" y="20754"/>
                    <a:pt x="6834" y="21509"/>
                    <a:pt x="7577" y="21509"/>
                  </a:cubicBezTo>
                  <a:cubicBezTo>
                    <a:pt x="7932" y="21509"/>
                    <a:pt x="8280" y="21336"/>
                    <a:pt x="8608" y="20843"/>
                  </a:cubicBezTo>
                  <a:cubicBezTo>
                    <a:pt x="9480" y="19463"/>
                    <a:pt x="10632" y="18498"/>
                    <a:pt x="11689" y="17346"/>
                  </a:cubicBezTo>
                  <a:cubicBezTo>
                    <a:pt x="12164" y="16811"/>
                    <a:pt x="12755" y="16507"/>
                    <a:pt x="13325" y="16507"/>
                  </a:cubicBezTo>
                  <a:cubicBezTo>
                    <a:pt x="13637" y="16507"/>
                    <a:pt x="13944" y="16598"/>
                    <a:pt x="14222" y="16794"/>
                  </a:cubicBezTo>
                  <a:cubicBezTo>
                    <a:pt x="15002" y="17394"/>
                    <a:pt x="16475" y="17670"/>
                    <a:pt x="16198" y="19235"/>
                  </a:cubicBezTo>
                  <a:cubicBezTo>
                    <a:pt x="16106" y="19555"/>
                    <a:pt x="15602" y="19971"/>
                    <a:pt x="16338" y="20155"/>
                  </a:cubicBezTo>
                  <a:cubicBezTo>
                    <a:pt x="16412" y="20177"/>
                    <a:pt x="16482" y="20187"/>
                    <a:pt x="16550" y="20187"/>
                  </a:cubicBezTo>
                  <a:cubicBezTo>
                    <a:pt x="16909" y="20187"/>
                    <a:pt x="17181" y="19905"/>
                    <a:pt x="17259" y="19555"/>
                  </a:cubicBezTo>
                  <a:cubicBezTo>
                    <a:pt x="17443" y="18867"/>
                    <a:pt x="18131" y="18222"/>
                    <a:pt x="17443" y="17438"/>
                  </a:cubicBezTo>
                  <a:cubicBezTo>
                    <a:pt x="17167" y="17162"/>
                    <a:pt x="16890" y="16702"/>
                    <a:pt x="17443" y="16382"/>
                  </a:cubicBezTo>
                  <a:cubicBezTo>
                    <a:pt x="17545" y="16326"/>
                    <a:pt x="17635" y="16302"/>
                    <a:pt x="17717" y="16302"/>
                  </a:cubicBezTo>
                  <a:cubicBezTo>
                    <a:pt x="18041" y="16302"/>
                    <a:pt x="18225" y="16675"/>
                    <a:pt x="18407" y="16934"/>
                  </a:cubicBezTo>
                  <a:cubicBezTo>
                    <a:pt x="18867" y="17486"/>
                    <a:pt x="19051" y="18174"/>
                    <a:pt x="19007" y="18911"/>
                  </a:cubicBezTo>
                  <a:cubicBezTo>
                    <a:pt x="18959" y="19555"/>
                    <a:pt x="19099" y="20063"/>
                    <a:pt x="19559" y="20523"/>
                  </a:cubicBezTo>
                  <a:cubicBezTo>
                    <a:pt x="19746" y="20710"/>
                    <a:pt x="19936" y="20868"/>
                    <a:pt x="20175" y="20868"/>
                  </a:cubicBezTo>
                  <a:cubicBezTo>
                    <a:pt x="20227" y="20868"/>
                    <a:pt x="20282" y="20860"/>
                    <a:pt x="20340" y="20843"/>
                  </a:cubicBezTo>
                  <a:cubicBezTo>
                    <a:pt x="21032" y="20751"/>
                    <a:pt x="20524" y="20339"/>
                    <a:pt x="20480" y="20063"/>
                  </a:cubicBezTo>
                  <a:cubicBezTo>
                    <a:pt x="20480" y="19327"/>
                    <a:pt x="20756" y="18727"/>
                    <a:pt x="21352" y="18451"/>
                  </a:cubicBezTo>
                  <a:cubicBezTo>
                    <a:pt x="21472" y="18403"/>
                    <a:pt x="21582" y="18381"/>
                    <a:pt x="21684" y="18381"/>
                  </a:cubicBezTo>
                  <a:cubicBezTo>
                    <a:pt x="22170" y="18381"/>
                    <a:pt x="22468" y="18870"/>
                    <a:pt x="22733" y="19327"/>
                  </a:cubicBezTo>
                  <a:cubicBezTo>
                    <a:pt x="23425" y="20567"/>
                    <a:pt x="24529" y="21075"/>
                    <a:pt x="25862" y="21396"/>
                  </a:cubicBezTo>
                  <a:cubicBezTo>
                    <a:pt x="26554" y="21580"/>
                    <a:pt x="27750" y="21443"/>
                    <a:pt x="27566" y="22500"/>
                  </a:cubicBezTo>
                  <a:cubicBezTo>
                    <a:pt x="27426" y="23420"/>
                    <a:pt x="26874" y="24341"/>
                    <a:pt x="25633" y="24572"/>
                  </a:cubicBezTo>
                  <a:cubicBezTo>
                    <a:pt x="25326" y="24625"/>
                    <a:pt x="25024" y="24648"/>
                    <a:pt x="24726" y="24648"/>
                  </a:cubicBezTo>
                  <a:cubicBezTo>
                    <a:pt x="23727" y="24648"/>
                    <a:pt x="22771" y="24385"/>
                    <a:pt x="21812" y="24064"/>
                  </a:cubicBezTo>
                  <a:cubicBezTo>
                    <a:pt x="21269" y="23867"/>
                    <a:pt x="20700" y="23683"/>
                    <a:pt x="20154" y="23683"/>
                  </a:cubicBezTo>
                  <a:cubicBezTo>
                    <a:pt x="19682" y="23683"/>
                    <a:pt x="19228" y="23820"/>
                    <a:pt x="18823" y="24204"/>
                  </a:cubicBezTo>
                  <a:cubicBezTo>
                    <a:pt x="18519" y="24488"/>
                    <a:pt x="18277" y="24619"/>
                    <a:pt x="18067" y="24619"/>
                  </a:cubicBezTo>
                  <a:cubicBezTo>
                    <a:pt x="17799" y="24619"/>
                    <a:pt x="17582" y="24406"/>
                    <a:pt x="17351" y="24020"/>
                  </a:cubicBezTo>
                  <a:cubicBezTo>
                    <a:pt x="16567" y="22684"/>
                    <a:pt x="15510" y="22224"/>
                    <a:pt x="13945" y="21720"/>
                  </a:cubicBezTo>
                  <a:cubicBezTo>
                    <a:pt x="13215" y="21495"/>
                    <a:pt x="12518" y="21398"/>
                    <a:pt x="11849" y="21398"/>
                  </a:cubicBezTo>
                  <a:cubicBezTo>
                    <a:pt x="9903" y="21398"/>
                    <a:pt x="8191" y="22221"/>
                    <a:pt x="6583" y="23144"/>
                  </a:cubicBezTo>
                  <a:cubicBezTo>
                    <a:pt x="2118" y="25677"/>
                    <a:pt x="1613" y="30691"/>
                    <a:pt x="417" y="35016"/>
                  </a:cubicBezTo>
                  <a:cubicBezTo>
                    <a:pt x="1" y="36673"/>
                    <a:pt x="2073" y="38561"/>
                    <a:pt x="3038" y="40310"/>
                  </a:cubicBezTo>
                  <a:cubicBezTo>
                    <a:pt x="3406" y="40954"/>
                    <a:pt x="3866" y="41458"/>
                    <a:pt x="4282" y="42058"/>
                  </a:cubicBezTo>
                  <a:cubicBezTo>
                    <a:pt x="4782" y="42781"/>
                    <a:pt x="5484" y="43168"/>
                    <a:pt x="6205" y="43168"/>
                  </a:cubicBezTo>
                  <a:cubicBezTo>
                    <a:pt x="6677" y="43168"/>
                    <a:pt x="7158" y="43002"/>
                    <a:pt x="7595" y="42655"/>
                  </a:cubicBezTo>
                  <a:cubicBezTo>
                    <a:pt x="8182" y="42184"/>
                    <a:pt x="8870" y="42149"/>
                    <a:pt x="9574" y="42149"/>
                  </a:cubicBezTo>
                  <a:cubicBezTo>
                    <a:pt x="9696" y="42149"/>
                    <a:pt x="9818" y="42150"/>
                    <a:pt x="9940" y="42150"/>
                  </a:cubicBezTo>
                  <a:cubicBezTo>
                    <a:pt x="10126" y="42161"/>
                    <a:pt x="10311" y="42169"/>
                    <a:pt x="10495" y="42169"/>
                  </a:cubicBezTo>
                  <a:cubicBezTo>
                    <a:pt x="11089" y="42169"/>
                    <a:pt x="11669" y="42086"/>
                    <a:pt x="12197" y="41734"/>
                  </a:cubicBezTo>
                  <a:cubicBezTo>
                    <a:pt x="12201" y="41730"/>
                    <a:pt x="12209" y="41728"/>
                    <a:pt x="12218" y="41728"/>
                  </a:cubicBezTo>
                  <a:cubicBezTo>
                    <a:pt x="12297" y="41728"/>
                    <a:pt x="12532" y="41884"/>
                    <a:pt x="12657" y="41966"/>
                  </a:cubicBezTo>
                  <a:cubicBezTo>
                    <a:pt x="13529" y="42839"/>
                    <a:pt x="14634" y="43391"/>
                    <a:pt x="15786" y="43899"/>
                  </a:cubicBezTo>
                  <a:cubicBezTo>
                    <a:pt x="14358" y="45508"/>
                    <a:pt x="14130" y="45648"/>
                    <a:pt x="15234" y="47532"/>
                  </a:cubicBezTo>
                  <a:cubicBezTo>
                    <a:pt x="16382" y="49513"/>
                    <a:pt x="15462" y="51950"/>
                    <a:pt x="16843" y="53882"/>
                  </a:cubicBezTo>
                  <a:cubicBezTo>
                    <a:pt x="17027" y="54067"/>
                    <a:pt x="16798" y="54667"/>
                    <a:pt x="16614" y="55035"/>
                  </a:cubicBezTo>
                  <a:cubicBezTo>
                    <a:pt x="15418" y="58072"/>
                    <a:pt x="15786" y="60925"/>
                    <a:pt x="17303" y="63730"/>
                  </a:cubicBezTo>
                  <a:cubicBezTo>
                    <a:pt x="17395" y="63778"/>
                    <a:pt x="17487" y="63778"/>
                    <a:pt x="17579" y="63822"/>
                  </a:cubicBezTo>
                  <a:cubicBezTo>
                    <a:pt x="18179" y="65250"/>
                    <a:pt x="18547" y="66723"/>
                    <a:pt x="18363" y="68331"/>
                  </a:cubicBezTo>
                  <a:cubicBezTo>
                    <a:pt x="18322" y="68954"/>
                    <a:pt x="18482" y="69546"/>
                    <a:pt x="19061" y="69546"/>
                  </a:cubicBezTo>
                  <a:cubicBezTo>
                    <a:pt x="19166" y="69546"/>
                    <a:pt x="19285" y="69526"/>
                    <a:pt x="19420" y="69484"/>
                  </a:cubicBezTo>
                  <a:cubicBezTo>
                    <a:pt x="21400" y="68791"/>
                    <a:pt x="23745" y="69299"/>
                    <a:pt x="25357" y="67411"/>
                  </a:cubicBezTo>
                  <a:cubicBezTo>
                    <a:pt x="26138" y="66491"/>
                    <a:pt x="26966" y="65710"/>
                    <a:pt x="26782" y="64374"/>
                  </a:cubicBezTo>
                  <a:cubicBezTo>
                    <a:pt x="26690" y="63730"/>
                    <a:pt x="27014" y="63270"/>
                    <a:pt x="27474" y="62857"/>
                  </a:cubicBezTo>
                  <a:cubicBezTo>
                    <a:pt x="27934" y="62397"/>
                    <a:pt x="28439" y="61797"/>
                    <a:pt x="28162" y="61153"/>
                  </a:cubicBezTo>
                  <a:cubicBezTo>
                    <a:pt x="27426" y="59452"/>
                    <a:pt x="28439" y="58624"/>
                    <a:pt x="29683" y="57980"/>
                  </a:cubicBezTo>
                  <a:cubicBezTo>
                    <a:pt x="31063" y="57335"/>
                    <a:pt x="31384" y="56323"/>
                    <a:pt x="31292" y="54895"/>
                  </a:cubicBezTo>
                  <a:cubicBezTo>
                    <a:pt x="31155" y="53054"/>
                    <a:pt x="31292" y="51214"/>
                    <a:pt x="31200" y="49373"/>
                  </a:cubicBezTo>
                  <a:cubicBezTo>
                    <a:pt x="31107" y="47580"/>
                    <a:pt x="32580" y="46568"/>
                    <a:pt x="33364" y="45232"/>
                  </a:cubicBezTo>
                  <a:cubicBezTo>
                    <a:pt x="34513" y="43347"/>
                    <a:pt x="35113" y="41322"/>
                    <a:pt x="35849" y="39297"/>
                  </a:cubicBezTo>
                  <a:cubicBezTo>
                    <a:pt x="35985" y="38929"/>
                    <a:pt x="36353" y="38513"/>
                    <a:pt x="35941" y="38145"/>
                  </a:cubicBezTo>
                  <a:cubicBezTo>
                    <a:pt x="35850" y="38077"/>
                    <a:pt x="35765" y="38051"/>
                    <a:pt x="35684" y="38051"/>
                  </a:cubicBezTo>
                  <a:cubicBezTo>
                    <a:pt x="35434" y="38051"/>
                    <a:pt x="35217" y="38296"/>
                    <a:pt x="34973" y="38329"/>
                  </a:cubicBezTo>
                  <a:cubicBezTo>
                    <a:pt x="34427" y="38361"/>
                    <a:pt x="33720" y="38831"/>
                    <a:pt x="33211" y="38831"/>
                  </a:cubicBezTo>
                  <a:cubicBezTo>
                    <a:pt x="32948" y="38831"/>
                    <a:pt x="32737" y="38705"/>
                    <a:pt x="32628" y="38329"/>
                  </a:cubicBezTo>
                  <a:cubicBezTo>
                    <a:pt x="32396" y="37501"/>
                    <a:pt x="33868" y="37181"/>
                    <a:pt x="34697" y="36949"/>
                  </a:cubicBezTo>
                  <a:cubicBezTo>
                    <a:pt x="37550" y="35984"/>
                    <a:pt x="39482" y="34420"/>
                    <a:pt x="39574" y="31015"/>
                  </a:cubicBezTo>
                  <a:cubicBezTo>
                    <a:pt x="39607" y="29976"/>
                    <a:pt x="39294" y="29626"/>
                    <a:pt x="38815" y="29626"/>
                  </a:cubicBezTo>
                  <a:cubicBezTo>
                    <a:pt x="38593" y="29626"/>
                    <a:pt x="38334" y="29702"/>
                    <a:pt x="38058" y="29818"/>
                  </a:cubicBezTo>
                  <a:cubicBezTo>
                    <a:pt x="37760" y="29948"/>
                    <a:pt x="37503" y="30005"/>
                    <a:pt x="37274" y="30005"/>
                  </a:cubicBezTo>
                  <a:cubicBezTo>
                    <a:pt x="36617" y="30005"/>
                    <a:pt x="36199" y="29536"/>
                    <a:pt x="35757" y="28990"/>
                  </a:cubicBezTo>
                  <a:cubicBezTo>
                    <a:pt x="35205" y="28390"/>
                    <a:pt x="34513" y="27609"/>
                    <a:pt x="35205" y="26917"/>
                  </a:cubicBezTo>
                  <a:cubicBezTo>
                    <a:pt x="35451" y="26671"/>
                    <a:pt x="35692" y="26571"/>
                    <a:pt x="35925" y="26571"/>
                  </a:cubicBezTo>
                  <a:cubicBezTo>
                    <a:pt x="36431" y="26571"/>
                    <a:pt x="36895" y="27044"/>
                    <a:pt x="37274" y="27517"/>
                  </a:cubicBezTo>
                  <a:cubicBezTo>
                    <a:pt x="37598" y="27930"/>
                    <a:pt x="38010" y="28070"/>
                    <a:pt x="38518" y="28070"/>
                  </a:cubicBezTo>
                  <a:cubicBezTo>
                    <a:pt x="38886" y="28070"/>
                    <a:pt x="39390" y="28114"/>
                    <a:pt x="39574" y="28390"/>
                  </a:cubicBezTo>
                  <a:cubicBezTo>
                    <a:pt x="37734" y="18727"/>
                    <a:pt x="32488" y="10260"/>
                    <a:pt x="25173" y="4326"/>
                  </a:cubicBezTo>
                  <a:cubicBezTo>
                    <a:pt x="24941" y="4418"/>
                    <a:pt x="24713" y="4462"/>
                    <a:pt x="24437" y="4510"/>
                  </a:cubicBezTo>
                  <a:cubicBezTo>
                    <a:pt x="23929" y="3958"/>
                    <a:pt x="23241" y="3542"/>
                    <a:pt x="23057" y="2713"/>
                  </a:cubicBezTo>
                  <a:cubicBezTo>
                    <a:pt x="21676" y="1749"/>
                    <a:pt x="20204" y="829"/>
                    <a:pt x="18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6744673" y="2057916"/>
              <a:ext cx="415936" cy="302847"/>
            </a:xfrm>
            <a:custGeom>
              <a:avLst/>
              <a:gdLst/>
              <a:ahLst/>
              <a:cxnLst/>
              <a:rect l="l" t="t" r="r" b="b"/>
              <a:pathLst>
                <a:path w="15234" h="11092" extrusionOk="0">
                  <a:moveTo>
                    <a:pt x="11321" y="1"/>
                  </a:moveTo>
                  <a:cubicBezTo>
                    <a:pt x="7411" y="1"/>
                    <a:pt x="3590" y="553"/>
                    <a:pt x="1" y="1565"/>
                  </a:cubicBezTo>
                  <a:cubicBezTo>
                    <a:pt x="185" y="1749"/>
                    <a:pt x="461" y="1793"/>
                    <a:pt x="601" y="1977"/>
                  </a:cubicBezTo>
                  <a:cubicBezTo>
                    <a:pt x="1381" y="3082"/>
                    <a:pt x="3178" y="4186"/>
                    <a:pt x="2486" y="5338"/>
                  </a:cubicBezTo>
                  <a:cubicBezTo>
                    <a:pt x="1473" y="6995"/>
                    <a:pt x="1841" y="8191"/>
                    <a:pt x="2486" y="9616"/>
                  </a:cubicBezTo>
                  <a:cubicBezTo>
                    <a:pt x="2718" y="10168"/>
                    <a:pt x="2626" y="11088"/>
                    <a:pt x="3454" y="11088"/>
                  </a:cubicBezTo>
                  <a:cubicBezTo>
                    <a:pt x="3489" y="11090"/>
                    <a:pt x="3524" y="11091"/>
                    <a:pt x="3559" y="11091"/>
                  </a:cubicBezTo>
                  <a:cubicBezTo>
                    <a:pt x="4382" y="11091"/>
                    <a:pt x="5035" y="10552"/>
                    <a:pt x="5431" y="9800"/>
                  </a:cubicBezTo>
                  <a:cubicBezTo>
                    <a:pt x="6167" y="8191"/>
                    <a:pt x="7503" y="7407"/>
                    <a:pt x="9112" y="6719"/>
                  </a:cubicBezTo>
                  <a:cubicBezTo>
                    <a:pt x="11137" y="5891"/>
                    <a:pt x="13301" y="5199"/>
                    <a:pt x="14450" y="3038"/>
                  </a:cubicBezTo>
                  <a:cubicBezTo>
                    <a:pt x="15050" y="1933"/>
                    <a:pt x="15234" y="965"/>
                    <a:pt x="15142" y="185"/>
                  </a:cubicBezTo>
                  <a:cubicBezTo>
                    <a:pt x="13898" y="45"/>
                    <a:pt x="12609" y="1"/>
                    <a:pt x="11321" y="1"/>
                  </a:cubicBezTo>
                  <a:close/>
                </a:path>
              </a:pathLst>
            </a:custGeom>
            <a:solidFill>
              <a:srgbClr val="93C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6421130" y="2163442"/>
              <a:ext cx="304785" cy="129499"/>
            </a:xfrm>
            <a:custGeom>
              <a:avLst/>
              <a:gdLst/>
              <a:ahLst/>
              <a:cxnLst/>
              <a:rect l="l" t="t" r="r" b="b"/>
              <a:pathLst>
                <a:path w="11163" h="4743" extrusionOk="0">
                  <a:moveTo>
                    <a:pt x="5733" y="1"/>
                  </a:moveTo>
                  <a:cubicBezTo>
                    <a:pt x="4168" y="737"/>
                    <a:pt x="2695" y="1518"/>
                    <a:pt x="1267" y="2438"/>
                  </a:cubicBezTo>
                  <a:cubicBezTo>
                    <a:pt x="1039" y="2946"/>
                    <a:pt x="715" y="3450"/>
                    <a:pt x="347" y="4002"/>
                  </a:cubicBezTo>
                  <a:cubicBezTo>
                    <a:pt x="0" y="4394"/>
                    <a:pt x="104" y="4743"/>
                    <a:pt x="691" y="4743"/>
                  </a:cubicBezTo>
                  <a:cubicBezTo>
                    <a:pt x="728" y="4743"/>
                    <a:pt x="766" y="4741"/>
                    <a:pt x="807" y="4739"/>
                  </a:cubicBezTo>
                  <a:cubicBezTo>
                    <a:pt x="1267" y="4694"/>
                    <a:pt x="1543" y="4371"/>
                    <a:pt x="1819" y="3958"/>
                  </a:cubicBezTo>
                  <a:cubicBezTo>
                    <a:pt x="2760" y="2575"/>
                    <a:pt x="3368" y="1972"/>
                    <a:pt x="4234" y="1972"/>
                  </a:cubicBezTo>
                  <a:cubicBezTo>
                    <a:pt x="4808" y="1972"/>
                    <a:pt x="5496" y="2237"/>
                    <a:pt x="6469" y="2714"/>
                  </a:cubicBezTo>
                  <a:cubicBezTo>
                    <a:pt x="7157" y="3038"/>
                    <a:pt x="7573" y="3590"/>
                    <a:pt x="8170" y="4002"/>
                  </a:cubicBezTo>
                  <a:cubicBezTo>
                    <a:pt x="8528" y="4276"/>
                    <a:pt x="8885" y="4415"/>
                    <a:pt x="9229" y="4415"/>
                  </a:cubicBezTo>
                  <a:cubicBezTo>
                    <a:pt x="9638" y="4415"/>
                    <a:pt x="10028" y="4218"/>
                    <a:pt x="10378" y="3818"/>
                  </a:cubicBezTo>
                  <a:cubicBezTo>
                    <a:pt x="11162" y="2898"/>
                    <a:pt x="10150" y="2670"/>
                    <a:pt x="9690" y="2254"/>
                  </a:cubicBezTo>
                  <a:cubicBezTo>
                    <a:pt x="9322" y="1886"/>
                    <a:pt x="8906" y="1565"/>
                    <a:pt x="8586" y="1105"/>
                  </a:cubicBezTo>
                  <a:cubicBezTo>
                    <a:pt x="8170" y="597"/>
                    <a:pt x="6881" y="137"/>
                    <a:pt x="5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7116733" y="2263782"/>
              <a:ext cx="83111" cy="55098"/>
            </a:xfrm>
            <a:custGeom>
              <a:avLst/>
              <a:gdLst/>
              <a:ahLst/>
              <a:cxnLst/>
              <a:rect l="l" t="t" r="r" b="b"/>
              <a:pathLst>
                <a:path w="3044" h="2018" extrusionOk="0">
                  <a:moveTo>
                    <a:pt x="1193" y="1"/>
                  </a:moveTo>
                  <a:cubicBezTo>
                    <a:pt x="638" y="1"/>
                    <a:pt x="114" y="86"/>
                    <a:pt x="42" y="880"/>
                  </a:cubicBezTo>
                  <a:cubicBezTo>
                    <a:pt x="0" y="1485"/>
                    <a:pt x="525" y="2018"/>
                    <a:pt x="965" y="2018"/>
                  </a:cubicBezTo>
                  <a:cubicBezTo>
                    <a:pt x="1028" y="2018"/>
                    <a:pt x="1089" y="2007"/>
                    <a:pt x="1147" y="1984"/>
                  </a:cubicBezTo>
                  <a:cubicBezTo>
                    <a:pt x="1835" y="1708"/>
                    <a:pt x="2939" y="1616"/>
                    <a:pt x="2987" y="651"/>
                  </a:cubicBezTo>
                  <a:cubicBezTo>
                    <a:pt x="3043" y="92"/>
                    <a:pt x="2741" y="9"/>
                    <a:pt x="2372" y="9"/>
                  </a:cubicBezTo>
                  <a:cubicBezTo>
                    <a:pt x="2215" y="9"/>
                    <a:pt x="2047" y="24"/>
                    <a:pt x="1888" y="24"/>
                  </a:cubicBezTo>
                  <a:cubicBezTo>
                    <a:pt x="1805" y="24"/>
                    <a:pt x="1725" y="19"/>
                    <a:pt x="1651" y="7"/>
                  </a:cubicBezTo>
                  <a:cubicBezTo>
                    <a:pt x="1502" y="7"/>
                    <a:pt x="1346" y="1"/>
                    <a:pt x="1193" y="1"/>
                  </a:cubicBezTo>
                  <a:close/>
                </a:path>
              </a:pathLst>
            </a:custGeom>
            <a:solidFill>
              <a:srgbClr val="93C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6552076" y="2274020"/>
              <a:ext cx="83384" cy="47972"/>
            </a:xfrm>
            <a:custGeom>
              <a:avLst/>
              <a:gdLst/>
              <a:ahLst/>
              <a:cxnLst/>
              <a:rect l="l" t="t" r="r" b="b"/>
              <a:pathLst>
                <a:path w="3054" h="1757" extrusionOk="0">
                  <a:moveTo>
                    <a:pt x="981" y="0"/>
                  </a:moveTo>
                  <a:cubicBezTo>
                    <a:pt x="923" y="17"/>
                    <a:pt x="853" y="21"/>
                    <a:pt x="776" y="21"/>
                  </a:cubicBezTo>
                  <a:cubicBezTo>
                    <a:pt x="676" y="21"/>
                    <a:pt x="566" y="13"/>
                    <a:pt x="463" y="13"/>
                  </a:cubicBezTo>
                  <a:cubicBezTo>
                    <a:pt x="208" y="13"/>
                    <a:pt x="0" y="63"/>
                    <a:pt x="108" y="413"/>
                  </a:cubicBezTo>
                  <a:cubicBezTo>
                    <a:pt x="282" y="1065"/>
                    <a:pt x="782" y="1757"/>
                    <a:pt x="1570" y="1757"/>
                  </a:cubicBezTo>
                  <a:cubicBezTo>
                    <a:pt x="1618" y="1757"/>
                    <a:pt x="1667" y="1754"/>
                    <a:pt x="1717" y="1749"/>
                  </a:cubicBezTo>
                  <a:cubicBezTo>
                    <a:pt x="2133" y="1657"/>
                    <a:pt x="3053" y="1701"/>
                    <a:pt x="2961" y="1013"/>
                  </a:cubicBezTo>
                  <a:cubicBezTo>
                    <a:pt x="2777" y="44"/>
                    <a:pt x="1809" y="0"/>
                    <a:pt x="981" y="0"/>
                  </a:cubicBezTo>
                  <a:close/>
                </a:path>
              </a:pathLst>
            </a:custGeom>
            <a:solidFill>
              <a:srgbClr val="93C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6654217" y="2536103"/>
              <a:ext cx="52804" cy="50729"/>
            </a:xfrm>
            <a:custGeom>
              <a:avLst/>
              <a:gdLst/>
              <a:ahLst/>
              <a:cxnLst/>
              <a:rect l="l" t="t" r="r" b="b"/>
              <a:pathLst>
                <a:path w="1934" h="1858" extrusionOk="0">
                  <a:moveTo>
                    <a:pt x="736" y="1"/>
                  </a:moveTo>
                  <a:cubicBezTo>
                    <a:pt x="360" y="1"/>
                    <a:pt x="19" y="117"/>
                    <a:pt x="93" y="709"/>
                  </a:cubicBezTo>
                  <a:cubicBezTo>
                    <a:pt x="185" y="1169"/>
                    <a:pt x="1" y="1857"/>
                    <a:pt x="829" y="1857"/>
                  </a:cubicBezTo>
                  <a:cubicBezTo>
                    <a:pt x="1429" y="1857"/>
                    <a:pt x="1749" y="1397"/>
                    <a:pt x="1933" y="893"/>
                  </a:cubicBezTo>
                  <a:cubicBezTo>
                    <a:pt x="1933" y="293"/>
                    <a:pt x="1473" y="65"/>
                    <a:pt x="1013" y="17"/>
                  </a:cubicBezTo>
                  <a:cubicBezTo>
                    <a:pt x="922" y="8"/>
                    <a:pt x="828" y="1"/>
                    <a:pt x="736" y="1"/>
                  </a:cubicBezTo>
                  <a:close/>
                </a:path>
              </a:pathLst>
            </a:custGeom>
            <a:solidFill>
              <a:srgbClr val="93C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7242191" y="2449771"/>
              <a:ext cx="46579" cy="51712"/>
            </a:xfrm>
            <a:custGeom>
              <a:avLst/>
              <a:gdLst/>
              <a:ahLst/>
              <a:cxnLst/>
              <a:rect l="l" t="t" r="r" b="b"/>
              <a:pathLst>
                <a:path w="1706" h="1894" extrusionOk="0">
                  <a:moveTo>
                    <a:pt x="866" y="0"/>
                  </a:moveTo>
                  <a:cubicBezTo>
                    <a:pt x="825" y="0"/>
                    <a:pt x="782" y="2"/>
                    <a:pt x="737" y="5"/>
                  </a:cubicBezTo>
                  <a:cubicBezTo>
                    <a:pt x="1" y="5"/>
                    <a:pt x="1" y="466"/>
                    <a:pt x="1" y="926"/>
                  </a:cubicBezTo>
                  <a:cubicBezTo>
                    <a:pt x="47" y="1408"/>
                    <a:pt x="5" y="1893"/>
                    <a:pt x="644" y="1893"/>
                  </a:cubicBezTo>
                  <a:cubicBezTo>
                    <a:pt x="674" y="1893"/>
                    <a:pt x="705" y="1892"/>
                    <a:pt x="737" y="1890"/>
                  </a:cubicBezTo>
                  <a:cubicBezTo>
                    <a:pt x="1337" y="1798"/>
                    <a:pt x="1705" y="1430"/>
                    <a:pt x="1658" y="786"/>
                  </a:cubicBezTo>
                  <a:cubicBezTo>
                    <a:pt x="1658" y="275"/>
                    <a:pt x="1383" y="0"/>
                    <a:pt x="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6291167" y="3209481"/>
              <a:ext cx="585516" cy="486761"/>
            </a:xfrm>
            <a:custGeom>
              <a:avLst/>
              <a:gdLst/>
              <a:ahLst/>
              <a:cxnLst/>
              <a:rect l="l" t="t" r="r" b="b"/>
              <a:pathLst>
                <a:path w="21445" h="17828" extrusionOk="0">
                  <a:moveTo>
                    <a:pt x="2152" y="1"/>
                  </a:moveTo>
                  <a:cubicBezTo>
                    <a:pt x="1597" y="1"/>
                    <a:pt x="994" y="406"/>
                    <a:pt x="369" y="986"/>
                  </a:cubicBezTo>
                  <a:cubicBezTo>
                    <a:pt x="229" y="1078"/>
                    <a:pt x="137" y="1170"/>
                    <a:pt x="1" y="1262"/>
                  </a:cubicBezTo>
                  <a:cubicBezTo>
                    <a:pt x="3634" y="9177"/>
                    <a:pt x="10537" y="15251"/>
                    <a:pt x="18959" y="17828"/>
                  </a:cubicBezTo>
                  <a:cubicBezTo>
                    <a:pt x="19143" y="16999"/>
                    <a:pt x="19512" y="16215"/>
                    <a:pt x="20064" y="15435"/>
                  </a:cubicBezTo>
                  <a:cubicBezTo>
                    <a:pt x="21444" y="13410"/>
                    <a:pt x="21076" y="12214"/>
                    <a:pt x="19004" y="11017"/>
                  </a:cubicBezTo>
                  <a:cubicBezTo>
                    <a:pt x="18131" y="10509"/>
                    <a:pt x="17303" y="10005"/>
                    <a:pt x="16383" y="9637"/>
                  </a:cubicBezTo>
                  <a:cubicBezTo>
                    <a:pt x="14494" y="8901"/>
                    <a:pt x="12793" y="8025"/>
                    <a:pt x="11917" y="6048"/>
                  </a:cubicBezTo>
                  <a:cubicBezTo>
                    <a:pt x="11574" y="5231"/>
                    <a:pt x="11033" y="4658"/>
                    <a:pt x="10103" y="4658"/>
                  </a:cubicBezTo>
                  <a:cubicBezTo>
                    <a:pt x="10035" y="4658"/>
                    <a:pt x="9965" y="4661"/>
                    <a:pt x="9892" y="4667"/>
                  </a:cubicBezTo>
                  <a:cubicBezTo>
                    <a:pt x="9848" y="4673"/>
                    <a:pt x="9805" y="4676"/>
                    <a:pt x="9764" y="4676"/>
                  </a:cubicBezTo>
                  <a:cubicBezTo>
                    <a:pt x="9140" y="4676"/>
                    <a:pt x="9014" y="4039"/>
                    <a:pt x="8928" y="3607"/>
                  </a:cubicBezTo>
                  <a:cubicBezTo>
                    <a:pt x="8643" y="2218"/>
                    <a:pt x="7903" y="1739"/>
                    <a:pt x="6962" y="1739"/>
                  </a:cubicBezTo>
                  <a:cubicBezTo>
                    <a:pt x="6531" y="1739"/>
                    <a:pt x="6058" y="1839"/>
                    <a:pt x="5567" y="1998"/>
                  </a:cubicBezTo>
                  <a:cubicBezTo>
                    <a:pt x="5253" y="2098"/>
                    <a:pt x="4963" y="2161"/>
                    <a:pt x="4703" y="2161"/>
                  </a:cubicBezTo>
                  <a:cubicBezTo>
                    <a:pt x="4239" y="2161"/>
                    <a:pt x="3870" y="1959"/>
                    <a:pt x="3634" y="1398"/>
                  </a:cubicBezTo>
                  <a:cubicBezTo>
                    <a:pt x="3201" y="394"/>
                    <a:pt x="2700" y="1"/>
                    <a:pt x="2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6215811" y="2315357"/>
              <a:ext cx="469887" cy="641433"/>
            </a:xfrm>
            <a:custGeom>
              <a:avLst/>
              <a:gdLst/>
              <a:ahLst/>
              <a:cxnLst/>
              <a:rect l="l" t="t" r="r" b="b"/>
              <a:pathLst>
                <a:path w="17210" h="23493" extrusionOk="0">
                  <a:moveTo>
                    <a:pt x="10837" y="1"/>
                  </a:moveTo>
                  <a:cubicBezTo>
                    <a:pt x="10240" y="1"/>
                    <a:pt x="9977" y="571"/>
                    <a:pt x="9800" y="1015"/>
                  </a:cubicBezTo>
                  <a:cubicBezTo>
                    <a:pt x="8927" y="2904"/>
                    <a:pt x="7639" y="4512"/>
                    <a:pt x="6626" y="6309"/>
                  </a:cubicBezTo>
                  <a:cubicBezTo>
                    <a:pt x="6462" y="6595"/>
                    <a:pt x="6333" y="6920"/>
                    <a:pt x="6013" y="6920"/>
                  </a:cubicBezTo>
                  <a:cubicBezTo>
                    <a:pt x="5975" y="6920"/>
                    <a:pt x="5934" y="6915"/>
                    <a:pt x="5890" y="6905"/>
                  </a:cubicBezTo>
                  <a:cubicBezTo>
                    <a:pt x="5750" y="6905"/>
                    <a:pt x="5474" y="6629"/>
                    <a:pt x="5474" y="6445"/>
                  </a:cubicBezTo>
                  <a:cubicBezTo>
                    <a:pt x="5474" y="5617"/>
                    <a:pt x="5198" y="5157"/>
                    <a:pt x="4786" y="4789"/>
                  </a:cubicBezTo>
                  <a:cubicBezTo>
                    <a:pt x="1749" y="9530"/>
                    <a:pt x="0" y="15188"/>
                    <a:pt x="0" y="21218"/>
                  </a:cubicBezTo>
                  <a:cubicBezTo>
                    <a:pt x="0" y="21814"/>
                    <a:pt x="0" y="22414"/>
                    <a:pt x="44" y="23011"/>
                  </a:cubicBezTo>
                  <a:cubicBezTo>
                    <a:pt x="228" y="23195"/>
                    <a:pt x="368" y="23335"/>
                    <a:pt x="552" y="23471"/>
                  </a:cubicBezTo>
                  <a:cubicBezTo>
                    <a:pt x="583" y="23487"/>
                    <a:pt x="618" y="23492"/>
                    <a:pt x="656" y="23492"/>
                  </a:cubicBezTo>
                  <a:cubicBezTo>
                    <a:pt x="730" y="23492"/>
                    <a:pt x="811" y="23471"/>
                    <a:pt x="872" y="23471"/>
                  </a:cubicBezTo>
                  <a:cubicBezTo>
                    <a:pt x="965" y="23379"/>
                    <a:pt x="1057" y="23287"/>
                    <a:pt x="1012" y="23195"/>
                  </a:cubicBezTo>
                  <a:cubicBezTo>
                    <a:pt x="1012" y="23011"/>
                    <a:pt x="872" y="22874"/>
                    <a:pt x="872" y="22690"/>
                  </a:cubicBezTo>
                  <a:cubicBezTo>
                    <a:pt x="780" y="20894"/>
                    <a:pt x="920" y="19237"/>
                    <a:pt x="3129" y="18733"/>
                  </a:cubicBezTo>
                  <a:cubicBezTo>
                    <a:pt x="4141" y="18501"/>
                    <a:pt x="4462" y="17581"/>
                    <a:pt x="4602" y="16708"/>
                  </a:cubicBezTo>
                  <a:cubicBezTo>
                    <a:pt x="4786" y="15512"/>
                    <a:pt x="5430" y="14820"/>
                    <a:pt x="6534" y="14544"/>
                  </a:cubicBezTo>
                  <a:cubicBezTo>
                    <a:pt x="7775" y="14268"/>
                    <a:pt x="8559" y="13808"/>
                    <a:pt x="9019" y="12383"/>
                  </a:cubicBezTo>
                  <a:cubicBezTo>
                    <a:pt x="9247" y="11647"/>
                    <a:pt x="11548" y="12475"/>
                    <a:pt x="12424" y="11139"/>
                  </a:cubicBezTo>
                  <a:cubicBezTo>
                    <a:pt x="12424" y="11047"/>
                    <a:pt x="12468" y="11047"/>
                    <a:pt x="12516" y="11002"/>
                  </a:cubicBezTo>
                  <a:cubicBezTo>
                    <a:pt x="12929" y="10494"/>
                    <a:pt x="13665" y="10034"/>
                    <a:pt x="13297" y="9346"/>
                  </a:cubicBezTo>
                  <a:cubicBezTo>
                    <a:pt x="13147" y="9079"/>
                    <a:pt x="12956" y="8987"/>
                    <a:pt x="12746" y="8987"/>
                  </a:cubicBezTo>
                  <a:cubicBezTo>
                    <a:pt x="12375" y="8987"/>
                    <a:pt x="11948" y="9273"/>
                    <a:pt x="11596" y="9390"/>
                  </a:cubicBezTo>
                  <a:cubicBezTo>
                    <a:pt x="11321" y="9466"/>
                    <a:pt x="11020" y="9594"/>
                    <a:pt x="10766" y="9594"/>
                  </a:cubicBezTo>
                  <a:cubicBezTo>
                    <a:pt x="10549" y="9594"/>
                    <a:pt x="10366" y="9502"/>
                    <a:pt x="10260" y="9206"/>
                  </a:cubicBezTo>
                  <a:cubicBezTo>
                    <a:pt x="10076" y="8654"/>
                    <a:pt x="10628" y="8194"/>
                    <a:pt x="11044" y="7918"/>
                  </a:cubicBezTo>
                  <a:cubicBezTo>
                    <a:pt x="11364" y="7689"/>
                    <a:pt x="11824" y="7689"/>
                    <a:pt x="12240" y="7689"/>
                  </a:cubicBezTo>
                  <a:cubicBezTo>
                    <a:pt x="13389" y="7641"/>
                    <a:pt x="14493" y="7641"/>
                    <a:pt x="15597" y="7549"/>
                  </a:cubicBezTo>
                  <a:cubicBezTo>
                    <a:pt x="16198" y="7505"/>
                    <a:pt x="16886" y="7321"/>
                    <a:pt x="17070" y="6677"/>
                  </a:cubicBezTo>
                  <a:cubicBezTo>
                    <a:pt x="17210" y="5985"/>
                    <a:pt x="16566" y="5801"/>
                    <a:pt x="16013" y="5525"/>
                  </a:cubicBezTo>
                  <a:cubicBezTo>
                    <a:pt x="15505" y="5297"/>
                    <a:pt x="14909" y="5065"/>
                    <a:pt x="14861" y="4328"/>
                  </a:cubicBezTo>
                  <a:cubicBezTo>
                    <a:pt x="14817" y="3180"/>
                    <a:pt x="14033" y="2672"/>
                    <a:pt x="13113" y="2352"/>
                  </a:cubicBezTo>
                  <a:cubicBezTo>
                    <a:pt x="12516" y="2167"/>
                    <a:pt x="12192" y="1844"/>
                    <a:pt x="12056" y="1199"/>
                  </a:cubicBezTo>
                  <a:cubicBezTo>
                    <a:pt x="11964" y="555"/>
                    <a:pt x="11548" y="51"/>
                    <a:pt x="10904" y="3"/>
                  </a:cubicBezTo>
                  <a:cubicBezTo>
                    <a:pt x="10881" y="1"/>
                    <a:pt x="10859" y="1"/>
                    <a:pt x="10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7387935" y="2207373"/>
              <a:ext cx="222466" cy="211982"/>
            </a:xfrm>
            <a:custGeom>
              <a:avLst/>
              <a:gdLst/>
              <a:ahLst/>
              <a:cxnLst/>
              <a:rect l="l" t="t" r="r" b="b"/>
              <a:pathLst>
                <a:path w="8148" h="7764" extrusionOk="0">
                  <a:moveTo>
                    <a:pt x="5294" y="1"/>
                  </a:moveTo>
                  <a:cubicBezTo>
                    <a:pt x="4878" y="233"/>
                    <a:pt x="4510" y="461"/>
                    <a:pt x="4142" y="693"/>
                  </a:cubicBezTo>
                  <a:cubicBezTo>
                    <a:pt x="2902" y="1565"/>
                    <a:pt x="2118" y="3314"/>
                    <a:pt x="645" y="4282"/>
                  </a:cubicBezTo>
                  <a:cubicBezTo>
                    <a:pt x="1" y="4742"/>
                    <a:pt x="233" y="5799"/>
                    <a:pt x="601" y="6491"/>
                  </a:cubicBezTo>
                  <a:cubicBezTo>
                    <a:pt x="705" y="6715"/>
                    <a:pt x="840" y="6793"/>
                    <a:pt x="989" y="6793"/>
                  </a:cubicBezTo>
                  <a:cubicBezTo>
                    <a:pt x="1298" y="6793"/>
                    <a:pt x="1671" y="6461"/>
                    <a:pt x="1981" y="6399"/>
                  </a:cubicBezTo>
                  <a:cubicBezTo>
                    <a:pt x="2121" y="6380"/>
                    <a:pt x="2254" y="6369"/>
                    <a:pt x="2380" y="6369"/>
                  </a:cubicBezTo>
                  <a:cubicBezTo>
                    <a:pt x="2875" y="6369"/>
                    <a:pt x="3271" y="6539"/>
                    <a:pt x="3638" y="7087"/>
                  </a:cubicBezTo>
                  <a:cubicBezTo>
                    <a:pt x="3977" y="7547"/>
                    <a:pt x="4325" y="7764"/>
                    <a:pt x="4659" y="7764"/>
                  </a:cubicBezTo>
                  <a:cubicBezTo>
                    <a:pt x="5094" y="7764"/>
                    <a:pt x="5507" y="7396"/>
                    <a:pt x="5847" y="6719"/>
                  </a:cubicBezTo>
                  <a:cubicBezTo>
                    <a:pt x="6075" y="6215"/>
                    <a:pt x="5799" y="5799"/>
                    <a:pt x="5799" y="5386"/>
                  </a:cubicBezTo>
                  <a:cubicBezTo>
                    <a:pt x="5755" y="3546"/>
                    <a:pt x="6583" y="2349"/>
                    <a:pt x="8147" y="2301"/>
                  </a:cubicBezTo>
                  <a:cubicBezTo>
                    <a:pt x="7227" y="1473"/>
                    <a:pt x="6259" y="737"/>
                    <a:pt x="52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7073840" y="2275222"/>
              <a:ext cx="816692" cy="1320517"/>
            </a:xfrm>
            <a:custGeom>
              <a:avLst/>
              <a:gdLst/>
              <a:ahLst/>
              <a:cxnLst/>
              <a:rect l="l" t="t" r="r" b="b"/>
              <a:pathLst>
                <a:path w="29912" h="48365" extrusionOk="0">
                  <a:moveTo>
                    <a:pt x="19880" y="0"/>
                  </a:moveTo>
                  <a:cubicBezTo>
                    <a:pt x="18683" y="600"/>
                    <a:pt x="18775" y="1841"/>
                    <a:pt x="18915" y="2761"/>
                  </a:cubicBezTo>
                  <a:cubicBezTo>
                    <a:pt x="18968" y="3080"/>
                    <a:pt x="19090" y="3184"/>
                    <a:pt x="19252" y="3184"/>
                  </a:cubicBezTo>
                  <a:cubicBezTo>
                    <a:pt x="19555" y="3184"/>
                    <a:pt x="19996" y="2817"/>
                    <a:pt x="20377" y="2817"/>
                  </a:cubicBezTo>
                  <a:cubicBezTo>
                    <a:pt x="20495" y="2817"/>
                    <a:pt x="20607" y="2852"/>
                    <a:pt x="20708" y="2945"/>
                  </a:cubicBezTo>
                  <a:cubicBezTo>
                    <a:pt x="20340" y="3774"/>
                    <a:pt x="19235" y="4098"/>
                    <a:pt x="19099" y="5154"/>
                  </a:cubicBezTo>
                  <a:cubicBezTo>
                    <a:pt x="18823" y="6675"/>
                    <a:pt x="17351" y="6951"/>
                    <a:pt x="16290" y="7271"/>
                  </a:cubicBezTo>
                  <a:cubicBezTo>
                    <a:pt x="16217" y="7292"/>
                    <a:pt x="16137" y="7302"/>
                    <a:pt x="16054" y="7302"/>
                  </a:cubicBezTo>
                  <a:cubicBezTo>
                    <a:pt x="15413" y="7302"/>
                    <a:pt x="14553" y="6695"/>
                    <a:pt x="14266" y="5798"/>
                  </a:cubicBezTo>
                  <a:cubicBezTo>
                    <a:pt x="14175" y="5431"/>
                    <a:pt x="13920" y="5308"/>
                    <a:pt x="13651" y="5308"/>
                  </a:cubicBezTo>
                  <a:cubicBezTo>
                    <a:pt x="13516" y="5308"/>
                    <a:pt x="13377" y="5339"/>
                    <a:pt x="13253" y="5386"/>
                  </a:cubicBezTo>
                  <a:cubicBezTo>
                    <a:pt x="12793" y="5570"/>
                    <a:pt x="12933" y="5982"/>
                    <a:pt x="13117" y="6306"/>
                  </a:cubicBezTo>
                  <a:cubicBezTo>
                    <a:pt x="13622" y="7227"/>
                    <a:pt x="13069" y="7411"/>
                    <a:pt x="12289" y="7503"/>
                  </a:cubicBezTo>
                  <a:cubicBezTo>
                    <a:pt x="11930" y="7905"/>
                    <a:pt x="12138" y="8837"/>
                    <a:pt x="11252" y="8837"/>
                  </a:cubicBezTo>
                  <a:cubicBezTo>
                    <a:pt x="11230" y="8837"/>
                    <a:pt x="11208" y="8837"/>
                    <a:pt x="11185" y="8835"/>
                  </a:cubicBezTo>
                  <a:lnTo>
                    <a:pt x="11185" y="8835"/>
                  </a:lnTo>
                  <a:lnTo>
                    <a:pt x="11229" y="8883"/>
                  </a:lnTo>
                  <a:cubicBezTo>
                    <a:pt x="11093" y="8975"/>
                    <a:pt x="10953" y="9111"/>
                    <a:pt x="10861" y="9251"/>
                  </a:cubicBezTo>
                  <a:lnTo>
                    <a:pt x="10861" y="9204"/>
                  </a:lnTo>
                  <a:cubicBezTo>
                    <a:pt x="10784" y="9212"/>
                    <a:pt x="10709" y="9218"/>
                    <a:pt x="10639" y="9218"/>
                  </a:cubicBezTo>
                  <a:cubicBezTo>
                    <a:pt x="10332" y="9218"/>
                    <a:pt x="10122" y="9110"/>
                    <a:pt x="10308" y="8699"/>
                  </a:cubicBezTo>
                  <a:cubicBezTo>
                    <a:pt x="11229" y="6259"/>
                    <a:pt x="10308" y="4510"/>
                    <a:pt x="7687" y="4050"/>
                  </a:cubicBezTo>
                  <a:lnTo>
                    <a:pt x="7687" y="4050"/>
                  </a:lnTo>
                  <a:cubicBezTo>
                    <a:pt x="7916" y="5110"/>
                    <a:pt x="8652" y="5982"/>
                    <a:pt x="8516" y="7087"/>
                  </a:cubicBezTo>
                  <a:cubicBezTo>
                    <a:pt x="8424" y="8099"/>
                    <a:pt x="7547" y="9343"/>
                    <a:pt x="9252" y="9848"/>
                  </a:cubicBezTo>
                  <a:lnTo>
                    <a:pt x="8976" y="10264"/>
                  </a:lnTo>
                  <a:cubicBezTo>
                    <a:pt x="8608" y="10308"/>
                    <a:pt x="8148" y="10172"/>
                    <a:pt x="7779" y="10768"/>
                  </a:cubicBezTo>
                  <a:cubicBezTo>
                    <a:pt x="8652" y="11136"/>
                    <a:pt x="9388" y="11688"/>
                    <a:pt x="9020" y="12749"/>
                  </a:cubicBezTo>
                  <a:cubicBezTo>
                    <a:pt x="8795" y="13427"/>
                    <a:pt x="8375" y="13556"/>
                    <a:pt x="7906" y="13556"/>
                  </a:cubicBezTo>
                  <a:cubicBezTo>
                    <a:pt x="7618" y="13556"/>
                    <a:pt x="7311" y="13507"/>
                    <a:pt x="7018" y="13507"/>
                  </a:cubicBezTo>
                  <a:cubicBezTo>
                    <a:pt x="6916" y="13507"/>
                    <a:pt x="6816" y="13513"/>
                    <a:pt x="6719" y="13529"/>
                  </a:cubicBezTo>
                  <a:lnTo>
                    <a:pt x="6351" y="13529"/>
                  </a:lnTo>
                  <a:cubicBezTo>
                    <a:pt x="6217" y="13507"/>
                    <a:pt x="6090" y="13496"/>
                    <a:pt x="5970" y="13496"/>
                  </a:cubicBezTo>
                  <a:cubicBezTo>
                    <a:pt x="5099" y="13496"/>
                    <a:pt x="4591" y="14062"/>
                    <a:pt x="4510" y="14909"/>
                  </a:cubicBezTo>
                  <a:cubicBezTo>
                    <a:pt x="4418" y="15830"/>
                    <a:pt x="3914" y="17118"/>
                    <a:pt x="5339" y="17486"/>
                  </a:cubicBezTo>
                  <a:cubicBezTo>
                    <a:pt x="6055" y="17673"/>
                    <a:pt x="6834" y="18428"/>
                    <a:pt x="7577" y="18428"/>
                  </a:cubicBezTo>
                  <a:cubicBezTo>
                    <a:pt x="7932" y="18428"/>
                    <a:pt x="8280" y="18255"/>
                    <a:pt x="8608" y="17762"/>
                  </a:cubicBezTo>
                  <a:cubicBezTo>
                    <a:pt x="9480" y="16382"/>
                    <a:pt x="10632" y="15417"/>
                    <a:pt x="11689" y="14265"/>
                  </a:cubicBezTo>
                  <a:cubicBezTo>
                    <a:pt x="12164" y="13730"/>
                    <a:pt x="12755" y="13426"/>
                    <a:pt x="13325" y="13426"/>
                  </a:cubicBezTo>
                  <a:cubicBezTo>
                    <a:pt x="13637" y="13426"/>
                    <a:pt x="13944" y="13517"/>
                    <a:pt x="14222" y="13713"/>
                  </a:cubicBezTo>
                  <a:cubicBezTo>
                    <a:pt x="15002" y="14313"/>
                    <a:pt x="16475" y="14589"/>
                    <a:pt x="16198" y="16154"/>
                  </a:cubicBezTo>
                  <a:cubicBezTo>
                    <a:pt x="16106" y="16474"/>
                    <a:pt x="15602" y="16890"/>
                    <a:pt x="16338" y="17074"/>
                  </a:cubicBezTo>
                  <a:cubicBezTo>
                    <a:pt x="16412" y="17096"/>
                    <a:pt x="16482" y="17106"/>
                    <a:pt x="16550" y="17106"/>
                  </a:cubicBezTo>
                  <a:cubicBezTo>
                    <a:pt x="16909" y="17106"/>
                    <a:pt x="17181" y="16824"/>
                    <a:pt x="17259" y="16474"/>
                  </a:cubicBezTo>
                  <a:cubicBezTo>
                    <a:pt x="17443" y="15786"/>
                    <a:pt x="18131" y="15141"/>
                    <a:pt x="17443" y="14357"/>
                  </a:cubicBezTo>
                  <a:cubicBezTo>
                    <a:pt x="17167" y="14081"/>
                    <a:pt x="16890" y="13621"/>
                    <a:pt x="17443" y="13301"/>
                  </a:cubicBezTo>
                  <a:cubicBezTo>
                    <a:pt x="17545" y="13245"/>
                    <a:pt x="17635" y="13221"/>
                    <a:pt x="17717" y="13221"/>
                  </a:cubicBezTo>
                  <a:cubicBezTo>
                    <a:pt x="18041" y="13221"/>
                    <a:pt x="18225" y="13594"/>
                    <a:pt x="18407" y="13853"/>
                  </a:cubicBezTo>
                  <a:cubicBezTo>
                    <a:pt x="18867" y="14405"/>
                    <a:pt x="19051" y="15093"/>
                    <a:pt x="19007" y="15830"/>
                  </a:cubicBezTo>
                  <a:cubicBezTo>
                    <a:pt x="18959" y="16474"/>
                    <a:pt x="19099" y="16982"/>
                    <a:pt x="19559" y="17442"/>
                  </a:cubicBezTo>
                  <a:cubicBezTo>
                    <a:pt x="19746" y="17629"/>
                    <a:pt x="19936" y="17787"/>
                    <a:pt x="20175" y="17787"/>
                  </a:cubicBezTo>
                  <a:cubicBezTo>
                    <a:pt x="20227" y="17787"/>
                    <a:pt x="20282" y="17779"/>
                    <a:pt x="20340" y="17762"/>
                  </a:cubicBezTo>
                  <a:cubicBezTo>
                    <a:pt x="21032" y="17670"/>
                    <a:pt x="20524" y="17258"/>
                    <a:pt x="20480" y="16982"/>
                  </a:cubicBezTo>
                  <a:cubicBezTo>
                    <a:pt x="20480" y="16246"/>
                    <a:pt x="20756" y="15646"/>
                    <a:pt x="21352" y="15370"/>
                  </a:cubicBezTo>
                  <a:cubicBezTo>
                    <a:pt x="21472" y="15322"/>
                    <a:pt x="21582" y="15300"/>
                    <a:pt x="21684" y="15300"/>
                  </a:cubicBezTo>
                  <a:cubicBezTo>
                    <a:pt x="22170" y="15300"/>
                    <a:pt x="22468" y="15789"/>
                    <a:pt x="22733" y="16246"/>
                  </a:cubicBezTo>
                  <a:cubicBezTo>
                    <a:pt x="23425" y="17486"/>
                    <a:pt x="24529" y="17994"/>
                    <a:pt x="25862" y="18315"/>
                  </a:cubicBezTo>
                  <a:cubicBezTo>
                    <a:pt x="26554" y="18499"/>
                    <a:pt x="27750" y="18362"/>
                    <a:pt x="27566" y="19419"/>
                  </a:cubicBezTo>
                  <a:cubicBezTo>
                    <a:pt x="27426" y="20339"/>
                    <a:pt x="26874" y="21260"/>
                    <a:pt x="25633" y="21491"/>
                  </a:cubicBezTo>
                  <a:cubicBezTo>
                    <a:pt x="25326" y="21544"/>
                    <a:pt x="25024" y="21567"/>
                    <a:pt x="24726" y="21567"/>
                  </a:cubicBezTo>
                  <a:cubicBezTo>
                    <a:pt x="23727" y="21567"/>
                    <a:pt x="22771" y="21304"/>
                    <a:pt x="21812" y="20983"/>
                  </a:cubicBezTo>
                  <a:cubicBezTo>
                    <a:pt x="21269" y="20786"/>
                    <a:pt x="20700" y="20602"/>
                    <a:pt x="20154" y="20602"/>
                  </a:cubicBezTo>
                  <a:cubicBezTo>
                    <a:pt x="19682" y="20602"/>
                    <a:pt x="19228" y="20739"/>
                    <a:pt x="18823" y="21123"/>
                  </a:cubicBezTo>
                  <a:cubicBezTo>
                    <a:pt x="18519" y="21407"/>
                    <a:pt x="18277" y="21538"/>
                    <a:pt x="18067" y="21538"/>
                  </a:cubicBezTo>
                  <a:cubicBezTo>
                    <a:pt x="17799" y="21538"/>
                    <a:pt x="17582" y="21325"/>
                    <a:pt x="17351" y="20939"/>
                  </a:cubicBezTo>
                  <a:cubicBezTo>
                    <a:pt x="16567" y="19603"/>
                    <a:pt x="15510" y="19143"/>
                    <a:pt x="13945" y="18639"/>
                  </a:cubicBezTo>
                  <a:cubicBezTo>
                    <a:pt x="13215" y="18414"/>
                    <a:pt x="12518" y="18317"/>
                    <a:pt x="11849" y="18317"/>
                  </a:cubicBezTo>
                  <a:cubicBezTo>
                    <a:pt x="9903" y="18317"/>
                    <a:pt x="8191" y="19140"/>
                    <a:pt x="6583" y="20063"/>
                  </a:cubicBezTo>
                  <a:cubicBezTo>
                    <a:pt x="2118" y="22596"/>
                    <a:pt x="1613" y="27610"/>
                    <a:pt x="417" y="31935"/>
                  </a:cubicBezTo>
                  <a:cubicBezTo>
                    <a:pt x="1" y="33592"/>
                    <a:pt x="2073" y="35480"/>
                    <a:pt x="3038" y="37229"/>
                  </a:cubicBezTo>
                  <a:cubicBezTo>
                    <a:pt x="3406" y="37873"/>
                    <a:pt x="3866" y="38377"/>
                    <a:pt x="4282" y="38977"/>
                  </a:cubicBezTo>
                  <a:cubicBezTo>
                    <a:pt x="4782" y="39700"/>
                    <a:pt x="5484" y="40087"/>
                    <a:pt x="6205" y="40087"/>
                  </a:cubicBezTo>
                  <a:cubicBezTo>
                    <a:pt x="6677" y="40087"/>
                    <a:pt x="7158" y="39921"/>
                    <a:pt x="7595" y="39574"/>
                  </a:cubicBezTo>
                  <a:cubicBezTo>
                    <a:pt x="8155" y="39145"/>
                    <a:pt x="8791" y="39072"/>
                    <a:pt x="9441" y="39072"/>
                  </a:cubicBezTo>
                  <a:cubicBezTo>
                    <a:pt x="9777" y="39072"/>
                    <a:pt x="10116" y="39092"/>
                    <a:pt x="10451" y="39092"/>
                  </a:cubicBezTo>
                  <a:cubicBezTo>
                    <a:pt x="11066" y="39092"/>
                    <a:pt x="11666" y="39026"/>
                    <a:pt x="12197" y="38653"/>
                  </a:cubicBezTo>
                  <a:cubicBezTo>
                    <a:pt x="12201" y="38649"/>
                    <a:pt x="12209" y="38647"/>
                    <a:pt x="12218" y="38647"/>
                  </a:cubicBezTo>
                  <a:cubicBezTo>
                    <a:pt x="12297" y="38647"/>
                    <a:pt x="12532" y="38803"/>
                    <a:pt x="12657" y="38885"/>
                  </a:cubicBezTo>
                  <a:cubicBezTo>
                    <a:pt x="13529" y="39758"/>
                    <a:pt x="14634" y="40310"/>
                    <a:pt x="15786" y="40818"/>
                  </a:cubicBezTo>
                  <a:cubicBezTo>
                    <a:pt x="14358" y="42427"/>
                    <a:pt x="14130" y="42567"/>
                    <a:pt x="15234" y="44451"/>
                  </a:cubicBezTo>
                  <a:cubicBezTo>
                    <a:pt x="15922" y="45648"/>
                    <a:pt x="15878" y="47076"/>
                    <a:pt x="16014" y="48364"/>
                  </a:cubicBezTo>
                  <a:cubicBezTo>
                    <a:pt x="22504" y="44131"/>
                    <a:pt x="27290" y="37505"/>
                    <a:pt x="29131" y="29682"/>
                  </a:cubicBezTo>
                  <a:cubicBezTo>
                    <a:pt x="28899" y="28762"/>
                    <a:pt x="28486" y="27978"/>
                    <a:pt x="27334" y="27518"/>
                  </a:cubicBezTo>
                  <a:cubicBezTo>
                    <a:pt x="27334" y="27518"/>
                    <a:pt x="27334" y="27426"/>
                    <a:pt x="27290" y="27381"/>
                  </a:cubicBezTo>
                  <a:cubicBezTo>
                    <a:pt x="26782" y="26413"/>
                    <a:pt x="26186" y="25401"/>
                    <a:pt x="26598" y="24344"/>
                  </a:cubicBezTo>
                  <a:cubicBezTo>
                    <a:pt x="26676" y="24034"/>
                    <a:pt x="27180" y="23658"/>
                    <a:pt x="27667" y="23658"/>
                  </a:cubicBezTo>
                  <a:cubicBezTo>
                    <a:pt x="27757" y="23658"/>
                    <a:pt x="27848" y="23671"/>
                    <a:pt x="27934" y="23700"/>
                  </a:cubicBezTo>
                  <a:cubicBezTo>
                    <a:pt x="28807" y="24068"/>
                    <a:pt x="29451" y="24621"/>
                    <a:pt x="29819" y="25401"/>
                  </a:cubicBezTo>
                  <a:cubicBezTo>
                    <a:pt x="29867" y="24481"/>
                    <a:pt x="29911" y="23608"/>
                    <a:pt x="29911" y="22688"/>
                  </a:cubicBezTo>
                  <a:cubicBezTo>
                    <a:pt x="29911" y="13713"/>
                    <a:pt x="26046" y="5614"/>
                    <a:pt x="19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6759744" y="2057916"/>
              <a:ext cx="400865" cy="302847"/>
            </a:xfrm>
            <a:custGeom>
              <a:avLst/>
              <a:gdLst/>
              <a:ahLst/>
              <a:cxnLst/>
              <a:rect l="l" t="t" r="r" b="b"/>
              <a:pathLst>
                <a:path w="14682" h="11092" extrusionOk="0">
                  <a:moveTo>
                    <a:pt x="10769" y="1"/>
                  </a:moveTo>
                  <a:cubicBezTo>
                    <a:pt x="6951" y="1"/>
                    <a:pt x="3362" y="689"/>
                    <a:pt x="1" y="1933"/>
                  </a:cubicBezTo>
                  <a:lnTo>
                    <a:pt x="49" y="1977"/>
                  </a:lnTo>
                  <a:cubicBezTo>
                    <a:pt x="829" y="3082"/>
                    <a:pt x="2626" y="4186"/>
                    <a:pt x="1934" y="5338"/>
                  </a:cubicBezTo>
                  <a:cubicBezTo>
                    <a:pt x="921" y="6995"/>
                    <a:pt x="1289" y="8191"/>
                    <a:pt x="1934" y="9616"/>
                  </a:cubicBezTo>
                  <a:cubicBezTo>
                    <a:pt x="2166" y="10168"/>
                    <a:pt x="2074" y="11088"/>
                    <a:pt x="2902" y="11088"/>
                  </a:cubicBezTo>
                  <a:cubicBezTo>
                    <a:pt x="2937" y="11090"/>
                    <a:pt x="2972" y="11091"/>
                    <a:pt x="3007" y="11091"/>
                  </a:cubicBezTo>
                  <a:cubicBezTo>
                    <a:pt x="3830" y="11091"/>
                    <a:pt x="4483" y="10552"/>
                    <a:pt x="4879" y="9800"/>
                  </a:cubicBezTo>
                  <a:cubicBezTo>
                    <a:pt x="5615" y="8191"/>
                    <a:pt x="6951" y="7407"/>
                    <a:pt x="8560" y="6719"/>
                  </a:cubicBezTo>
                  <a:cubicBezTo>
                    <a:pt x="10585" y="5891"/>
                    <a:pt x="12749" y="5199"/>
                    <a:pt x="13898" y="3038"/>
                  </a:cubicBezTo>
                  <a:cubicBezTo>
                    <a:pt x="14450" y="1977"/>
                    <a:pt x="14682" y="1013"/>
                    <a:pt x="14590" y="229"/>
                  </a:cubicBezTo>
                  <a:cubicBezTo>
                    <a:pt x="13346" y="93"/>
                    <a:pt x="12057" y="1"/>
                    <a:pt x="107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6556226" y="2174719"/>
              <a:ext cx="169689" cy="109295"/>
            </a:xfrm>
            <a:custGeom>
              <a:avLst/>
              <a:gdLst/>
              <a:ahLst/>
              <a:cxnLst/>
              <a:rect l="l" t="t" r="r" b="b"/>
              <a:pathLst>
                <a:path w="6215" h="4003" extrusionOk="0">
                  <a:moveTo>
                    <a:pt x="2533" y="0"/>
                  </a:moveTo>
                  <a:cubicBezTo>
                    <a:pt x="1657" y="552"/>
                    <a:pt x="829" y="1105"/>
                    <a:pt x="0" y="1657"/>
                  </a:cubicBezTo>
                  <a:cubicBezTo>
                    <a:pt x="461" y="1797"/>
                    <a:pt x="921" y="2025"/>
                    <a:pt x="1521" y="2301"/>
                  </a:cubicBezTo>
                  <a:cubicBezTo>
                    <a:pt x="2209" y="2625"/>
                    <a:pt x="2625" y="3177"/>
                    <a:pt x="3222" y="3589"/>
                  </a:cubicBezTo>
                  <a:cubicBezTo>
                    <a:pt x="3580" y="3863"/>
                    <a:pt x="3937" y="4002"/>
                    <a:pt x="4281" y="4002"/>
                  </a:cubicBezTo>
                  <a:cubicBezTo>
                    <a:pt x="4690" y="4002"/>
                    <a:pt x="5080" y="3805"/>
                    <a:pt x="5430" y="3405"/>
                  </a:cubicBezTo>
                  <a:cubicBezTo>
                    <a:pt x="6214" y="2485"/>
                    <a:pt x="5202" y="2257"/>
                    <a:pt x="4742" y="1841"/>
                  </a:cubicBezTo>
                  <a:cubicBezTo>
                    <a:pt x="4374" y="1473"/>
                    <a:pt x="3958" y="1152"/>
                    <a:pt x="3638" y="692"/>
                  </a:cubicBezTo>
                  <a:cubicBezTo>
                    <a:pt x="3453" y="460"/>
                    <a:pt x="3037" y="184"/>
                    <a:pt x="2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7116733" y="2263782"/>
              <a:ext cx="83111" cy="55098"/>
            </a:xfrm>
            <a:custGeom>
              <a:avLst/>
              <a:gdLst/>
              <a:ahLst/>
              <a:cxnLst/>
              <a:rect l="l" t="t" r="r" b="b"/>
              <a:pathLst>
                <a:path w="3044" h="2018" extrusionOk="0">
                  <a:moveTo>
                    <a:pt x="1193" y="1"/>
                  </a:moveTo>
                  <a:cubicBezTo>
                    <a:pt x="638" y="1"/>
                    <a:pt x="114" y="86"/>
                    <a:pt x="42" y="880"/>
                  </a:cubicBezTo>
                  <a:cubicBezTo>
                    <a:pt x="0" y="1485"/>
                    <a:pt x="525" y="2018"/>
                    <a:pt x="965" y="2018"/>
                  </a:cubicBezTo>
                  <a:cubicBezTo>
                    <a:pt x="1028" y="2018"/>
                    <a:pt x="1089" y="2007"/>
                    <a:pt x="1147" y="1984"/>
                  </a:cubicBezTo>
                  <a:cubicBezTo>
                    <a:pt x="1835" y="1708"/>
                    <a:pt x="2939" y="1616"/>
                    <a:pt x="2987" y="651"/>
                  </a:cubicBezTo>
                  <a:cubicBezTo>
                    <a:pt x="3043" y="92"/>
                    <a:pt x="2741" y="9"/>
                    <a:pt x="2372" y="9"/>
                  </a:cubicBezTo>
                  <a:cubicBezTo>
                    <a:pt x="2215" y="9"/>
                    <a:pt x="2047" y="24"/>
                    <a:pt x="1888" y="24"/>
                  </a:cubicBezTo>
                  <a:cubicBezTo>
                    <a:pt x="1805" y="24"/>
                    <a:pt x="1725" y="19"/>
                    <a:pt x="1651" y="7"/>
                  </a:cubicBezTo>
                  <a:cubicBezTo>
                    <a:pt x="1502" y="7"/>
                    <a:pt x="1346"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6552076" y="2274020"/>
              <a:ext cx="83384" cy="47972"/>
            </a:xfrm>
            <a:custGeom>
              <a:avLst/>
              <a:gdLst/>
              <a:ahLst/>
              <a:cxnLst/>
              <a:rect l="l" t="t" r="r" b="b"/>
              <a:pathLst>
                <a:path w="3054" h="1757" extrusionOk="0">
                  <a:moveTo>
                    <a:pt x="981" y="0"/>
                  </a:moveTo>
                  <a:cubicBezTo>
                    <a:pt x="923" y="17"/>
                    <a:pt x="853" y="21"/>
                    <a:pt x="776" y="21"/>
                  </a:cubicBezTo>
                  <a:cubicBezTo>
                    <a:pt x="676" y="21"/>
                    <a:pt x="566" y="13"/>
                    <a:pt x="463" y="13"/>
                  </a:cubicBezTo>
                  <a:cubicBezTo>
                    <a:pt x="208" y="13"/>
                    <a:pt x="0" y="63"/>
                    <a:pt x="108" y="413"/>
                  </a:cubicBezTo>
                  <a:cubicBezTo>
                    <a:pt x="282" y="1065"/>
                    <a:pt x="782" y="1757"/>
                    <a:pt x="1570" y="1757"/>
                  </a:cubicBezTo>
                  <a:cubicBezTo>
                    <a:pt x="1618" y="1757"/>
                    <a:pt x="1667" y="1754"/>
                    <a:pt x="1717" y="1749"/>
                  </a:cubicBezTo>
                  <a:cubicBezTo>
                    <a:pt x="2133" y="1657"/>
                    <a:pt x="3053" y="1701"/>
                    <a:pt x="2961" y="1013"/>
                  </a:cubicBezTo>
                  <a:cubicBezTo>
                    <a:pt x="2777" y="44"/>
                    <a:pt x="1809"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6654217" y="2536103"/>
              <a:ext cx="52804" cy="50729"/>
            </a:xfrm>
            <a:custGeom>
              <a:avLst/>
              <a:gdLst/>
              <a:ahLst/>
              <a:cxnLst/>
              <a:rect l="l" t="t" r="r" b="b"/>
              <a:pathLst>
                <a:path w="1934" h="1858" extrusionOk="0">
                  <a:moveTo>
                    <a:pt x="736" y="1"/>
                  </a:moveTo>
                  <a:cubicBezTo>
                    <a:pt x="360" y="1"/>
                    <a:pt x="19" y="117"/>
                    <a:pt x="93" y="709"/>
                  </a:cubicBezTo>
                  <a:cubicBezTo>
                    <a:pt x="185" y="1169"/>
                    <a:pt x="1" y="1857"/>
                    <a:pt x="829" y="1857"/>
                  </a:cubicBezTo>
                  <a:cubicBezTo>
                    <a:pt x="1429" y="1857"/>
                    <a:pt x="1749" y="1397"/>
                    <a:pt x="1933" y="893"/>
                  </a:cubicBezTo>
                  <a:cubicBezTo>
                    <a:pt x="1933" y="293"/>
                    <a:pt x="1473" y="65"/>
                    <a:pt x="1013" y="17"/>
                  </a:cubicBezTo>
                  <a:cubicBezTo>
                    <a:pt x="922" y="8"/>
                    <a:pt x="828" y="1"/>
                    <a:pt x="7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8175741" y="3178601"/>
              <a:ext cx="27" cy="27"/>
            </a:xfrm>
            <a:custGeom>
              <a:avLst/>
              <a:gdLst/>
              <a:ahLst/>
              <a:cxnLst/>
              <a:rect l="l" t="t" r="r" b="b"/>
              <a:pathLst>
                <a:path w="1" h="1" extrusionOk="0">
                  <a:moveTo>
                    <a:pt x="0" y="0"/>
                  </a:moveTo>
                  <a:lnTo>
                    <a:pt x="0" y="0"/>
                  </a:lnTo>
                  <a:close/>
                </a:path>
              </a:pathLst>
            </a:custGeom>
            <a:solidFill>
              <a:srgbClr val="003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931858" y="3178601"/>
              <a:ext cx="27" cy="27"/>
            </a:xfrm>
            <a:custGeom>
              <a:avLst/>
              <a:gdLst/>
              <a:ahLst/>
              <a:cxnLst/>
              <a:rect l="l" t="t" r="r" b="b"/>
              <a:pathLst>
                <a:path w="1" h="1" extrusionOk="0">
                  <a:moveTo>
                    <a:pt x="0" y="0"/>
                  </a:moveTo>
                  <a:lnTo>
                    <a:pt x="0" y="0"/>
                  </a:lnTo>
                  <a:close/>
                </a:path>
              </a:pathLst>
            </a:custGeom>
            <a:solidFill>
              <a:srgbClr val="90C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5931858" y="3103217"/>
              <a:ext cx="713650" cy="1072960"/>
            </a:xfrm>
            <a:custGeom>
              <a:avLst/>
              <a:gdLst/>
              <a:ahLst/>
              <a:cxnLst/>
              <a:rect l="l" t="t" r="r" b="b"/>
              <a:pathLst>
                <a:path w="26138" h="39298" extrusionOk="0">
                  <a:moveTo>
                    <a:pt x="93" y="0"/>
                  </a:moveTo>
                  <a:cubicBezTo>
                    <a:pt x="93" y="137"/>
                    <a:pt x="45" y="321"/>
                    <a:pt x="45" y="461"/>
                  </a:cubicBezTo>
                  <a:cubicBezTo>
                    <a:pt x="45" y="781"/>
                    <a:pt x="45" y="1105"/>
                    <a:pt x="0" y="1473"/>
                  </a:cubicBezTo>
                  <a:cubicBezTo>
                    <a:pt x="93" y="1517"/>
                    <a:pt x="137" y="1565"/>
                    <a:pt x="229" y="1609"/>
                  </a:cubicBezTo>
                  <a:cubicBezTo>
                    <a:pt x="185" y="1105"/>
                    <a:pt x="137" y="553"/>
                    <a:pt x="93" y="0"/>
                  </a:cubicBezTo>
                  <a:close/>
                  <a:moveTo>
                    <a:pt x="16474" y="30139"/>
                  </a:moveTo>
                  <a:cubicBezTo>
                    <a:pt x="16426" y="31979"/>
                    <a:pt x="16518" y="33820"/>
                    <a:pt x="16426" y="35661"/>
                  </a:cubicBezTo>
                  <a:cubicBezTo>
                    <a:pt x="18267" y="37041"/>
                    <a:pt x="20200" y="38237"/>
                    <a:pt x="22224" y="39298"/>
                  </a:cubicBezTo>
                  <a:cubicBezTo>
                    <a:pt x="22272" y="39158"/>
                    <a:pt x="22364" y="39022"/>
                    <a:pt x="22500" y="38929"/>
                  </a:cubicBezTo>
                  <a:cubicBezTo>
                    <a:pt x="23653" y="37961"/>
                    <a:pt x="23697" y="35845"/>
                    <a:pt x="25721" y="35845"/>
                  </a:cubicBezTo>
                  <a:lnTo>
                    <a:pt x="25905" y="35845"/>
                  </a:lnTo>
                  <a:cubicBezTo>
                    <a:pt x="25953" y="35845"/>
                    <a:pt x="26045" y="35708"/>
                    <a:pt x="26137" y="35524"/>
                  </a:cubicBezTo>
                  <a:cubicBezTo>
                    <a:pt x="22640" y="34144"/>
                    <a:pt x="19419" y="32347"/>
                    <a:pt x="16474" y="301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7573897" y="3735122"/>
              <a:ext cx="349289" cy="354313"/>
            </a:xfrm>
            <a:custGeom>
              <a:avLst/>
              <a:gdLst/>
              <a:ahLst/>
              <a:cxnLst/>
              <a:rect l="l" t="t" r="r" b="b"/>
              <a:pathLst>
                <a:path w="12793" h="12977" extrusionOk="0">
                  <a:moveTo>
                    <a:pt x="12792" y="0"/>
                  </a:moveTo>
                  <a:lnTo>
                    <a:pt x="12792" y="0"/>
                  </a:lnTo>
                  <a:cubicBezTo>
                    <a:pt x="12472" y="416"/>
                    <a:pt x="12148" y="829"/>
                    <a:pt x="11780" y="1245"/>
                  </a:cubicBezTo>
                  <a:cubicBezTo>
                    <a:pt x="12332" y="876"/>
                    <a:pt x="12656" y="508"/>
                    <a:pt x="12792" y="0"/>
                  </a:cubicBezTo>
                  <a:close/>
                  <a:moveTo>
                    <a:pt x="9619" y="3498"/>
                  </a:moveTo>
                  <a:cubicBezTo>
                    <a:pt x="6810" y="6258"/>
                    <a:pt x="3589" y="8607"/>
                    <a:pt x="92" y="10448"/>
                  </a:cubicBezTo>
                  <a:cubicBezTo>
                    <a:pt x="140" y="10860"/>
                    <a:pt x="92" y="11320"/>
                    <a:pt x="48" y="11780"/>
                  </a:cubicBezTo>
                  <a:cubicBezTo>
                    <a:pt x="0" y="12425"/>
                    <a:pt x="140" y="12977"/>
                    <a:pt x="736" y="12977"/>
                  </a:cubicBezTo>
                  <a:cubicBezTo>
                    <a:pt x="828" y="12977"/>
                    <a:pt x="968" y="12977"/>
                    <a:pt x="1105" y="12933"/>
                  </a:cubicBezTo>
                  <a:cubicBezTo>
                    <a:pt x="3085" y="12240"/>
                    <a:pt x="5430" y="12748"/>
                    <a:pt x="7042" y="10860"/>
                  </a:cubicBezTo>
                  <a:cubicBezTo>
                    <a:pt x="7823" y="9940"/>
                    <a:pt x="8651" y="9159"/>
                    <a:pt x="8467" y="7823"/>
                  </a:cubicBezTo>
                  <a:cubicBezTo>
                    <a:pt x="8375" y="7179"/>
                    <a:pt x="8699" y="6719"/>
                    <a:pt x="9159" y="6306"/>
                  </a:cubicBezTo>
                  <a:cubicBezTo>
                    <a:pt x="9619" y="5846"/>
                    <a:pt x="10124" y="5246"/>
                    <a:pt x="9847" y="4602"/>
                  </a:cubicBezTo>
                  <a:cubicBezTo>
                    <a:pt x="9663" y="4190"/>
                    <a:pt x="9619" y="3821"/>
                    <a:pt x="9619" y="34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516145" y="3314255"/>
              <a:ext cx="608648" cy="721255"/>
            </a:xfrm>
            <a:custGeom>
              <a:avLst/>
              <a:gdLst/>
              <a:ahLst/>
              <a:cxnLst/>
              <a:rect l="l" t="t" r="r" b="b"/>
              <a:pathLst>
                <a:path w="27036" h="32038" extrusionOk="0">
                  <a:moveTo>
                    <a:pt x="8179" y="0"/>
                  </a:moveTo>
                  <a:cubicBezTo>
                    <a:pt x="7121" y="0"/>
                    <a:pt x="6260" y="449"/>
                    <a:pt x="6312" y="606"/>
                  </a:cubicBezTo>
                  <a:cubicBezTo>
                    <a:pt x="6360" y="804"/>
                    <a:pt x="7304" y="4421"/>
                    <a:pt x="8145" y="7646"/>
                  </a:cubicBezTo>
                  <a:cubicBezTo>
                    <a:pt x="7153" y="5365"/>
                    <a:pt x="6063" y="3184"/>
                    <a:pt x="5222" y="1994"/>
                  </a:cubicBezTo>
                  <a:cubicBezTo>
                    <a:pt x="4201" y="639"/>
                    <a:pt x="3021" y="209"/>
                    <a:pt x="2056" y="209"/>
                  </a:cubicBezTo>
                  <a:cubicBezTo>
                    <a:pt x="865" y="209"/>
                    <a:pt x="1" y="865"/>
                    <a:pt x="165" y="1248"/>
                  </a:cubicBezTo>
                  <a:cubicBezTo>
                    <a:pt x="411" y="1942"/>
                    <a:pt x="8196" y="21277"/>
                    <a:pt x="8196" y="21277"/>
                  </a:cubicBezTo>
                  <a:cubicBezTo>
                    <a:pt x="8640" y="22368"/>
                    <a:pt x="9533" y="25989"/>
                    <a:pt x="9533" y="25989"/>
                  </a:cubicBezTo>
                  <a:lnTo>
                    <a:pt x="26290" y="32037"/>
                  </a:lnTo>
                  <a:lnTo>
                    <a:pt x="26837" y="28019"/>
                  </a:lnTo>
                  <a:cubicBezTo>
                    <a:pt x="26738" y="27920"/>
                    <a:pt x="26639" y="27821"/>
                    <a:pt x="26488" y="27722"/>
                  </a:cubicBezTo>
                  <a:cubicBezTo>
                    <a:pt x="26785" y="26334"/>
                    <a:pt x="27035" y="25045"/>
                    <a:pt x="26837" y="24946"/>
                  </a:cubicBezTo>
                  <a:cubicBezTo>
                    <a:pt x="26639" y="24847"/>
                    <a:pt x="25298" y="23855"/>
                    <a:pt x="23613" y="22467"/>
                  </a:cubicBezTo>
                  <a:cubicBezTo>
                    <a:pt x="23168" y="20238"/>
                    <a:pt x="22224" y="15229"/>
                    <a:pt x="21979" y="11413"/>
                  </a:cubicBezTo>
                  <a:cubicBezTo>
                    <a:pt x="21681" y="6404"/>
                    <a:pt x="19944" y="3132"/>
                    <a:pt x="18457" y="2589"/>
                  </a:cubicBezTo>
                  <a:cubicBezTo>
                    <a:pt x="18308" y="2536"/>
                    <a:pt x="18175" y="2510"/>
                    <a:pt x="18056" y="2510"/>
                  </a:cubicBezTo>
                  <a:cubicBezTo>
                    <a:pt x="16948" y="2510"/>
                    <a:pt x="17064" y="4724"/>
                    <a:pt x="17021" y="7546"/>
                  </a:cubicBezTo>
                  <a:cubicBezTo>
                    <a:pt x="17021" y="10025"/>
                    <a:pt x="16771" y="14685"/>
                    <a:pt x="16672" y="16617"/>
                  </a:cubicBezTo>
                  <a:cubicBezTo>
                    <a:pt x="16029" y="16073"/>
                    <a:pt x="15581" y="15625"/>
                    <a:pt x="15434" y="15379"/>
                  </a:cubicBezTo>
                  <a:cubicBezTo>
                    <a:pt x="14641" y="14237"/>
                    <a:pt x="12507" y="4175"/>
                    <a:pt x="10973" y="1597"/>
                  </a:cubicBezTo>
                  <a:cubicBezTo>
                    <a:pt x="10224" y="357"/>
                    <a:pt x="9124" y="0"/>
                    <a:pt x="8179" y="0"/>
                  </a:cubicBezTo>
                  <a:close/>
                </a:path>
              </a:pathLst>
            </a:custGeom>
            <a:solidFill>
              <a:srgbClr val="9B6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5763153" y="3350208"/>
              <a:ext cx="357161" cy="525644"/>
            </a:xfrm>
            <a:custGeom>
              <a:avLst/>
              <a:gdLst/>
              <a:ahLst/>
              <a:cxnLst/>
              <a:rect l="l" t="t" r="r" b="b"/>
              <a:pathLst>
                <a:path w="15865" h="23349" fill="none" extrusionOk="0">
                  <a:moveTo>
                    <a:pt x="1" y="0"/>
                  </a:moveTo>
                  <a:cubicBezTo>
                    <a:pt x="1535" y="2578"/>
                    <a:pt x="3669" y="12640"/>
                    <a:pt x="4462" y="13782"/>
                  </a:cubicBezTo>
                  <a:cubicBezTo>
                    <a:pt x="5256" y="14972"/>
                    <a:pt x="15369" y="23150"/>
                    <a:pt x="15865" y="23349"/>
                  </a:cubicBezTo>
                </a:path>
              </a:pathLst>
            </a:custGeom>
            <a:noFill/>
            <a:ln w="9925" cap="rnd" cmpd="sng">
              <a:solidFill>
                <a:srgbClr val="6F48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5633683" y="3359123"/>
              <a:ext cx="486630" cy="585933"/>
            </a:xfrm>
            <a:custGeom>
              <a:avLst/>
              <a:gdLst/>
              <a:ahLst/>
              <a:cxnLst/>
              <a:rect l="l" t="t" r="r" b="b"/>
              <a:pathLst>
                <a:path w="21616" h="26027" fill="none" extrusionOk="0">
                  <a:moveTo>
                    <a:pt x="1" y="1"/>
                  </a:moveTo>
                  <a:cubicBezTo>
                    <a:pt x="2230" y="3023"/>
                    <a:pt x="5652" y="12593"/>
                    <a:pt x="6446" y="13287"/>
                  </a:cubicBezTo>
                  <a:cubicBezTo>
                    <a:pt x="7239" y="13930"/>
                    <a:pt x="19185" y="23548"/>
                    <a:pt x="21616" y="26026"/>
                  </a:cubicBezTo>
                </a:path>
              </a:pathLst>
            </a:custGeom>
            <a:noFill/>
            <a:ln w="9925" cap="rnd" cmpd="sng">
              <a:solidFill>
                <a:srgbClr val="6F48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415875" y="3437264"/>
              <a:ext cx="1216688" cy="1706470"/>
            </a:xfrm>
            <a:custGeom>
              <a:avLst/>
              <a:gdLst/>
              <a:ahLst/>
              <a:cxnLst/>
              <a:rect l="l" t="t" r="r" b="b"/>
              <a:pathLst>
                <a:path w="54045" h="75801" extrusionOk="0">
                  <a:moveTo>
                    <a:pt x="1750" y="0"/>
                  </a:moveTo>
                  <a:cubicBezTo>
                    <a:pt x="667" y="0"/>
                    <a:pt x="1" y="650"/>
                    <a:pt x="256" y="1436"/>
                  </a:cubicBezTo>
                  <a:cubicBezTo>
                    <a:pt x="851" y="3272"/>
                    <a:pt x="6800" y="19779"/>
                    <a:pt x="7939" y="20624"/>
                  </a:cubicBezTo>
                  <a:cubicBezTo>
                    <a:pt x="12797" y="24241"/>
                    <a:pt x="33222" y="42287"/>
                    <a:pt x="33322" y="43925"/>
                  </a:cubicBezTo>
                  <a:cubicBezTo>
                    <a:pt x="33421" y="45610"/>
                    <a:pt x="13689" y="75800"/>
                    <a:pt x="13689" y="75800"/>
                  </a:cubicBezTo>
                  <a:lnTo>
                    <a:pt x="44427" y="75800"/>
                  </a:lnTo>
                  <a:lnTo>
                    <a:pt x="50475" y="48335"/>
                  </a:lnTo>
                  <a:cubicBezTo>
                    <a:pt x="50475" y="48335"/>
                    <a:pt x="54045" y="40256"/>
                    <a:pt x="50475" y="33315"/>
                  </a:cubicBezTo>
                  <a:cubicBezTo>
                    <a:pt x="46858" y="26375"/>
                    <a:pt x="41405" y="23944"/>
                    <a:pt x="39818" y="22904"/>
                  </a:cubicBezTo>
                  <a:cubicBezTo>
                    <a:pt x="38279" y="21814"/>
                    <a:pt x="32528" y="11304"/>
                    <a:pt x="30101" y="8476"/>
                  </a:cubicBezTo>
                  <a:cubicBezTo>
                    <a:pt x="29097" y="7309"/>
                    <a:pt x="28026" y="6937"/>
                    <a:pt x="27101" y="6937"/>
                  </a:cubicBezTo>
                  <a:cubicBezTo>
                    <a:pt x="25785" y="6937"/>
                    <a:pt x="24764" y="7689"/>
                    <a:pt x="24648" y="7980"/>
                  </a:cubicBezTo>
                  <a:cubicBezTo>
                    <a:pt x="24450" y="8474"/>
                    <a:pt x="29316" y="20724"/>
                    <a:pt x="28427" y="20724"/>
                  </a:cubicBezTo>
                  <a:cubicBezTo>
                    <a:pt x="28423" y="20724"/>
                    <a:pt x="28419" y="20723"/>
                    <a:pt x="28416" y="20723"/>
                  </a:cubicBezTo>
                  <a:cubicBezTo>
                    <a:pt x="27075" y="20624"/>
                    <a:pt x="14780" y="15666"/>
                    <a:pt x="13590" y="15171"/>
                  </a:cubicBezTo>
                  <a:cubicBezTo>
                    <a:pt x="12452" y="14675"/>
                    <a:pt x="10120" y="10808"/>
                    <a:pt x="7098" y="4660"/>
                  </a:cubicBezTo>
                  <a:cubicBezTo>
                    <a:pt x="5370" y="1150"/>
                    <a:pt x="3191" y="0"/>
                    <a:pt x="1750" y="0"/>
                  </a:cubicBezTo>
                  <a:close/>
                </a:path>
              </a:pathLst>
            </a:custGeom>
            <a:solidFill>
              <a:srgbClr val="B6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5980736" y="3593140"/>
              <a:ext cx="523528" cy="519318"/>
            </a:xfrm>
            <a:custGeom>
              <a:avLst/>
              <a:gdLst/>
              <a:ahLst/>
              <a:cxnLst/>
              <a:rect l="l" t="t" r="r" b="b"/>
              <a:pathLst>
                <a:path w="23255" h="23068" extrusionOk="0">
                  <a:moveTo>
                    <a:pt x="1972" y="1"/>
                  </a:moveTo>
                  <a:cubicBezTo>
                    <a:pt x="1135" y="1"/>
                    <a:pt x="423" y="306"/>
                    <a:pt x="1" y="612"/>
                  </a:cubicBezTo>
                  <a:cubicBezTo>
                    <a:pt x="476" y="498"/>
                    <a:pt x="903" y="442"/>
                    <a:pt x="1294" y="442"/>
                  </a:cubicBezTo>
                  <a:cubicBezTo>
                    <a:pt x="2945" y="442"/>
                    <a:pt x="3945" y="1435"/>
                    <a:pt x="5109" y="3237"/>
                  </a:cubicBezTo>
                  <a:cubicBezTo>
                    <a:pt x="8429" y="8492"/>
                    <a:pt x="12098" y="17170"/>
                    <a:pt x="13339" y="18261"/>
                  </a:cubicBezTo>
                  <a:cubicBezTo>
                    <a:pt x="14180" y="18955"/>
                    <a:pt x="19336" y="19399"/>
                    <a:pt x="23254" y="23068"/>
                  </a:cubicBezTo>
                  <a:cubicBezTo>
                    <a:pt x="19931" y="18658"/>
                    <a:pt x="16016" y="16821"/>
                    <a:pt x="14727" y="15980"/>
                  </a:cubicBezTo>
                  <a:cubicBezTo>
                    <a:pt x="13188" y="14890"/>
                    <a:pt x="7437" y="4380"/>
                    <a:pt x="5010" y="1552"/>
                  </a:cubicBezTo>
                  <a:cubicBezTo>
                    <a:pt x="3991" y="378"/>
                    <a:pt x="2904" y="1"/>
                    <a:pt x="1972" y="1"/>
                  </a:cubicBezTo>
                  <a:close/>
                </a:path>
              </a:pathLst>
            </a:custGeom>
            <a:solidFill>
              <a:srgbClr val="AA7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5440571" y="3437556"/>
              <a:ext cx="595996" cy="461776"/>
            </a:xfrm>
            <a:custGeom>
              <a:avLst/>
              <a:gdLst/>
              <a:ahLst/>
              <a:cxnLst/>
              <a:rect l="l" t="t" r="r" b="b"/>
              <a:pathLst>
                <a:path w="26474" h="20512" extrusionOk="0">
                  <a:moveTo>
                    <a:pt x="631" y="1"/>
                  </a:moveTo>
                  <a:cubicBezTo>
                    <a:pt x="399" y="1"/>
                    <a:pt x="187" y="31"/>
                    <a:pt x="0" y="86"/>
                  </a:cubicBezTo>
                  <a:cubicBezTo>
                    <a:pt x="1586" y="681"/>
                    <a:pt x="3125" y="2216"/>
                    <a:pt x="4513" y="5092"/>
                  </a:cubicBezTo>
                  <a:cubicBezTo>
                    <a:pt x="6941" y="10247"/>
                    <a:pt x="8579" y="16744"/>
                    <a:pt x="13239" y="17735"/>
                  </a:cubicBezTo>
                  <a:cubicBezTo>
                    <a:pt x="16955" y="18529"/>
                    <a:pt x="26474" y="20512"/>
                    <a:pt x="26474" y="20512"/>
                  </a:cubicBezTo>
                  <a:cubicBezTo>
                    <a:pt x="23352" y="19568"/>
                    <a:pt x="13536" y="15602"/>
                    <a:pt x="12493" y="15158"/>
                  </a:cubicBezTo>
                  <a:cubicBezTo>
                    <a:pt x="11355" y="14662"/>
                    <a:pt x="9023" y="10795"/>
                    <a:pt x="6001" y="4647"/>
                  </a:cubicBezTo>
                  <a:cubicBezTo>
                    <a:pt x="4250" y="1150"/>
                    <a:pt x="2062" y="1"/>
                    <a:pt x="631" y="1"/>
                  </a:cubicBezTo>
                  <a:close/>
                </a:path>
              </a:pathLst>
            </a:custGeom>
            <a:solidFill>
              <a:srgbClr val="AA7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5724048" y="4118064"/>
              <a:ext cx="603875" cy="1025670"/>
            </a:xfrm>
            <a:custGeom>
              <a:avLst/>
              <a:gdLst/>
              <a:ahLst/>
              <a:cxnLst/>
              <a:rect l="l" t="t" r="r" b="b"/>
              <a:pathLst>
                <a:path w="26824" h="45560" extrusionOk="0">
                  <a:moveTo>
                    <a:pt x="5605" y="1"/>
                  </a:moveTo>
                  <a:lnTo>
                    <a:pt x="5605" y="1"/>
                  </a:lnTo>
                  <a:cubicBezTo>
                    <a:pt x="12446" y="6049"/>
                    <a:pt x="19533" y="12740"/>
                    <a:pt x="19633" y="13684"/>
                  </a:cubicBezTo>
                  <a:cubicBezTo>
                    <a:pt x="19732" y="15369"/>
                    <a:pt x="0" y="45559"/>
                    <a:pt x="0" y="45559"/>
                  </a:cubicBezTo>
                  <a:lnTo>
                    <a:pt x="13239" y="45559"/>
                  </a:lnTo>
                  <a:cubicBezTo>
                    <a:pt x="17602" y="35842"/>
                    <a:pt x="26823" y="14774"/>
                    <a:pt x="25383" y="12990"/>
                  </a:cubicBezTo>
                  <a:cubicBezTo>
                    <a:pt x="24392" y="11800"/>
                    <a:pt x="14528" y="5553"/>
                    <a:pt x="5605" y="1"/>
                  </a:cubicBezTo>
                  <a:close/>
                </a:path>
              </a:pathLst>
            </a:custGeom>
            <a:solidFill>
              <a:srgbClr val="AA7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5995301" y="3692803"/>
              <a:ext cx="71455" cy="262338"/>
            </a:xfrm>
            <a:custGeom>
              <a:avLst/>
              <a:gdLst/>
              <a:ahLst/>
              <a:cxnLst/>
              <a:rect l="l" t="t" r="r" b="b"/>
              <a:pathLst>
                <a:path w="3174" h="11653" fill="none" extrusionOk="0">
                  <a:moveTo>
                    <a:pt x="0" y="0"/>
                  </a:moveTo>
                  <a:cubicBezTo>
                    <a:pt x="1190" y="3522"/>
                    <a:pt x="3173" y="9471"/>
                    <a:pt x="3122" y="11653"/>
                  </a:cubicBezTo>
                </a:path>
              </a:pathLst>
            </a:custGeom>
            <a:noFill/>
            <a:ln w="9925" cap="rnd" cmpd="sng">
              <a:solidFill>
                <a:srgbClr val="6F48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8035497" y="3314255"/>
              <a:ext cx="609121" cy="721255"/>
            </a:xfrm>
            <a:custGeom>
              <a:avLst/>
              <a:gdLst/>
              <a:ahLst/>
              <a:cxnLst/>
              <a:rect l="l" t="t" r="r" b="b"/>
              <a:pathLst>
                <a:path w="27057" h="32038" extrusionOk="0">
                  <a:moveTo>
                    <a:pt x="18864" y="0"/>
                  </a:moveTo>
                  <a:cubicBezTo>
                    <a:pt x="17926" y="0"/>
                    <a:pt x="16837" y="357"/>
                    <a:pt x="16111" y="1597"/>
                  </a:cubicBezTo>
                  <a:cubicBezTo>
                    <a:pt x="14525" y="4175"/>
                    <a:pt x="12395" y="14237"/>
                    <a:pt x="11602" y="15379"/>
                  </a:cubicBezTo>
                  <a:cubicBezTo>
                    <a:pt x="11451" y="15625"/>
                    <a:pt x="11007" y="16073"/>
                    <a:pt x="10360" y="16617"/>
                  </a:cubicBezTo>
                  <a:cubicBezTo>
                    <a:pt x="10261" y="14685"/>
                    <a:pt x="10063" y="10025"/>
                    <a:pt x="10015" y="7546"/>
                  </a:cubicBezTo>
                  <a:cubicBezTo>
                    <a:pt x="9969" y="4724"/>
                    <a:pt x="10126" y="2510"/>
                    <a:pt x="8989" y="2510"/>
                  </a:cubicBezTo>
                  <a:cubicBezTo>
                    <a:pt x="8867" y="2510"/>
                    <a:pt x="8730" y="2536"/>
                    <a:pt x="8576" y="2589"/>
                  </a:cubicBezTo>
                  <a:cubicBezTo>
                    <a:pt x="7088" y="3132"/>
                    <a:pt x="5403" y="6404"/>
                    <a:pt x="5058" y="11413"/>
                  </a:cubicBezTo>
                  <a:cubicBezTo>
                    <a:pt x="4808" y="15229"/>
                    <a:pt x="3868" y="20238"/>
                    <a:pt x="3420" y="22467"/>
                  </a:cubicBezTo>
                  <a:cubicBezTo>
                    <a:pt x="1734" y="23855"/>
                    <a:pt x="398" y="24847"/>
                    <a:pt x="247" y="24946"/>
                  </a:cubicBezTo>
                  <a:cubicBezTo>
                    <a:pt x="1" y="25045"/>
                    <a:pt x="247" y="26334"/>
                    <a:pt x="544" y="27722"/>
                  </a:cubicBezTo>
                  <a:lnTo>
                    <a:pt x="247" y="28019"/>
                  </a:lnTo>
                  <a:lnTo>
                    <a:pt x="743" y="32037"/>
                  </a:lnTo>
                  <a:lnTo>
                    <a:pt x="17499" y="25989"/>
                  </a:lnTo>
                  <a:cubicBezTo>
                    <a:pt x="17499" y="25989"/>
                    <a:pt x="18392" y="22368"/>
                    <a:pt x="18840" y="21277"/>
                  </a:cubicBezTo>
                  <a:cubicBezTo>
                    <a:pt x="18840" y="21277"/>
                    <a:pt x="26621" y="1942"/>
                    <a:pt x="26919" y="1248"/>
                  </a:cubicBezTo>
                  <a:cubicBezTo>
                    <a:pt x="27057" y="865"/>
                    <a:pt x="26181" y="209"/>
                    <a:pt x="24992" y="209"/>
                  </a:cubicBezTo>
                  <a:cubicBezTo>
                    <a:pt x="24029" y="209"/>
                    <a:pt x="22862" y="639"/>
                    <a:pt x="21862" y="1994"/>
                  </a:cubicBezTo>
                  <a:cubicBezTo>
                    <a:pt x="20970" y="3184"/>
                    <a:pt x="19879" y="5365"/>
                    <a:pt x="18888" y="7646"/>
                  </a:cubicBezTo>
                  <a:cubicBezTo>
                    <a:pt x="19732" y="4421"/>
                    <a:pt x="20672" y="804"/>
                    <a:pt x="20724" y="606"/>
                  </a:cubicBezTo>
                  <a:cubicBezTo>
                    <a:pt x="20776" y="449"/>
                    <a:pt x="19915" y="0"/>
                    <a:pt x="18864" y="0"/>
                  </a:cubicBezTo>
                  <a:close/>
                </a:path>
              </a:pathLst>
            </a:custGeom>
            <a:solidFill>
              <a:srgbClr val="9B6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8041035" y="3350208"/>
              <a:ext cx="357183" cy="525644"/>
            </a:xfrm>
            <a:custGeom>
              <a:avLst/>
              <a:gdLst/>
              <a:ahLst/>
              <a:cxnLst/>
              <a:rect l="l" t="t" r="r" b="b"/>
              <a:pathLst>
                <a:path w="15866" h="23349" fill="none" extrusionOk="0">
                  <a:moveTo>
                    <a:pt x="15865" y="0"/>
                  </a:moveTo>
                  <a:cubicBezTo>
                    <a:pt x="14279" y="2578"/>
                    <a:pt x="12149" y="12640"/>
                    <a:pt x="11356" y="13782"/>
                  </a:cubicBezTo>
                  <a:cubicBezTo>
                    <a:pt x="10563" y="14972"/>
                    <a:pt x="449" y="23150"/>
                    <a:pt x="1" y="23349"/>
                  </a:cubicBezTo>
                </a:path>
              </a:pathLst>
            </a:custGeom>
            <a:noFill/>
            <a:ln w="9925" cap="rnd" cmpd="sng">
              <a:solidFill>
                <a:srgbClr val="6F48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8041035" y="3359123"/>
              <a:ext cx="486653" cy="585933"/>
            </a:xfrm>
            <a:custGeom>
              <a:avLst/>
              <a:gdLst/>
              <a:ahLst/>
              <a:cxnLst/>
              <a:rect l="l" t="t" r="r" b="b"/>
              <a:pathLst>
                <a:path w="21617" h="26027" fill="none" extrusionOk="0">
                  <a:moveTo>
                    <a:pt x="21616" y="1"/>
                  </a:moveTo>
                  <a:cubicBezTo>
                    <a:pt x="19336" y="3023"/>
                    <a:pt x="15964" y="12593"/>
                    <a:pt x="15124" y="13287"/>
                  </a:cubicBezTo>
                  <a:cubicBezTo>
                    <a:pt x="14330" y="13930"/>
                    <a:pt x="2381" y="23548"/>
                    <a:pt x="1" y="26026"/>
                  </a:cubicBezTo>
                </a:path>
              </a:pathLst>
            </a:custGeom>
            <a:noFill/>
            <a:ln w="9925" cap="rnd" cmpd="sng">
              <a:solidFill>
                <a:srgbClr val="6F48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7527637" y="3437264"/>
              <a:ext cx="1216778" cy="1706470"/>
            </a:xfrm>
            <a:custGeom>
              <a:avLst/>
              <a:gdLst/>
              <a:ahLst/>
              <a:cxnLst/>
              <a:rect l="l" t="t" r="r" b="b"/>
              <a:pathLst>
                <a:path w="54049" h="75801" extrusionOk="0">
                  <a:moveTo>
                    <a:pt x="52318" y="0"/>
                  </a:moveTo>
                  <a:cubicBezTo>
                    <a:pt x="50890" y="0"/>
                    <a:pt x="48727" y="1150"/>
                    <a:pt x="46999" y="4660"/>
                  </a:cubicBezTo>
                  <a:cubicBezTo>
                    <a:pt x="43977" y="10808"/>
                    <a:pt x="41597" y="14675"/>
                    <a:pt x="40455" y="15171"/>
                  </a:cubicBezTo>
                  <a:cubicBezTo>
                    <a:pt x="39265" y="15666"/>
                    <a:pt x="27022" y="20624"/>
                    <a:pt x="25634" y="20723"/>
                  </a:cubicBezTo>
                  <a:cubicBezTo>
                    <a:pt x="25630" y="20723"/>
                    <a:pt x="25627" y="20724"/>
                    <a:pt x="25623" y="20724"/>
                  </a:cubicBezTo>
                  <a:cubicBezTo>
                    <a:pt x="24780" y="20724"/>
                    <a:pt x="29647" y="8474"/>
                    <a:pt x="29449" y="7980"/>
                  </a:cubicBezTo>
                  <a:cubicBezTo>
                    <a:pt x="29333" y="7689"/>
                    <a:pt x="28312" y="6937"/>
                    <a:pt x="26996" y="6937"/>
                  </a:cubicBezTo>
                  <a:cubicBezTo>
                    <a:pt x="26071" y="6937"/>
                    <a:pt x="25000" y="7309"/>
                    <a:pt x="23996" y="8476"/>
                  </a:cubicBezTo>
                  <a:cubicBezTo>
                    <a:pt x="21517" y="11304"/>
                    <a:pt x="15766" y="21814"/>
                    <a:pt x="14231" y="22904"/>
                  </a:cubicBezTo>
                  <a:cubicBezTo>
                    <a:pt x="12692" y="23944"/>
                    <a:pt x="7191" y="26375"/>
                    <a:pt x="3622" y="33315"/>
                  </a:cubicBezTo>
                  <a:cubicBezTo>
                    <a:pt x="1" y="40256"/>
                    <a:pt x="3622" y="48335"/>
                    <a:pt x="3622" y="48335"/>
                  </a:cubicBezTo>
                  <a:lnTo>
                    <a:pt x="9670" y="75800"/>
                  </a:lnTo>
                  <a:lnTo>
                    <a:pt x="40356" y="75800"/>
                  </a:lnTo>
                  <a:cubicBezTo>
                    <a:pt x="40356" y="75800"/>
                    <a:pt x="20676" y="45610"/>
                    <a:pt x="20775" y="43925"/>
                  </a:cubicBezTo>
                  <a:cubicBezTo>
                    <a:pt x="20874" y="42287"/>
                    <a:pt x="41300" y="24241"/>
                    <a:pt x="46107" y="20624"/>
                  </a:cubicBezTo>
                  <a:cubicBezTo>
                    <a:pt x="47297" y="19779"/>
                    <a:pt x="53198" y="3272"/>
                    <a:pt x="53793" y="1436"/>
                  </a:cubicBezTo>
                  <a:cubicBezTo>
                    <a:pt x="54048" y="650"/>
                    <a:pt x="53391" y="0"/>
                    <a:pt x="52318" y="0"/>
                  </a:cubicBezTo>
                  <a:close/>
                </a:path>
              </a:pathLst>
            </a:custGeom>
            <a:solidFill>
              <a:srgbClr val="B6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7656049" y="3593140"/>
              <a:ext cx="524564" cy="519318"/>
            </a:xfrm>
            <a:custGeom>
              <a:avLst/>
              <a:gdLst/>
              <a:ahLst/>
              <a:cxnLst/>
              <a:rect l="l" t="t" r="r" b="b"/>
              <a:pathLst>
                <a:path w="23301" h="23068" extrusionOk="0">
                  <a:moveTo>
                    <a:pt x="21291" y="1"/>
                  </a:moveTo>
                  <a:cubicBezTo>
                    <a:pt x="20358" y="1"/>
                    <a:pt x="19284" y="378"/>
                    <a:pt x="18292" y="1552"/>
                  </a:cubicBezTo>
                  <a:cubicBezTo>
                    <a:pt x="15813" y="4380"/>
                    <a:pt x="10062" y="14890"/>
                    <a:pt x="8527" y="15980"/>
                  </a:cubicBezTo>
                  <a:cubicBezTo>
                    <a:pt x="7238" y="16821"/>
                    <a:pt x="3371" y="18658"/>
                    <a:pt x="0" y="23068"/>
                  </a:cubicBezTo>
                  <a:cubicBezTo>
                    <a:pt x="3966" y="19399"/>
                    <a:pt x="9070" y="18955"/>
                    <a:pt x="9915" y="18261"/>
                  </a:cubicBezTo>
                  <a:cubicBezTo>
                    <a:pt x="11204" y="17170"/>
                    <a:pt x="14821" y="8492"/>
                    <a:pt x="18145" y="3237"/>
                  </a:cubicBezTo>
                  <a:cubicBezTo>
                    <a:pt x="19306" y="1435"/>
                    <a:pt x="20306" y="442"/>
                    <a:pt x="21983" y="442"/>
                  </a:cubicBezTo>
                  <a:cubicBezTo>
                    <a:pt x="22381" y="442"/>
                    <a:pt x="22816" y="498"/>
                    <a:pt x="23301" y="612"/>
                  </a:cubicBezTo>
                  <a:cubicBezTo>
                    <a:pt x="22854" y="306"/>
                    <a:pt x="22130" y="1"/>
                    <a:pt x="21291" y="1"/>
                  </a:cubicBezTo>
                  <a:close/>
                </a:path>
              </a:pathLst>
            </a:custGeom>
            <a:solidFill>
              <a:srgbClr val="AA7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8123633" y="3437556"/>
              <a:ext cx="596018" cy="461776"/>
            </a:xfrm>
            <a:custGeom>
              <a:avLst/>
              <a:gdLst/>
              <a:ahLst/>
              <a:cxnLst/>
              <a:rect l="l" t="t" r="r" b="b"/>
              <a:pathLst>
                <a:path w="26475" h="20512" extrusionOk="0">
                  <a:moveTo>
                    <a:pt x="25844" y="1"/>
                  </a:moveTo>
                  <a:cubicBezTo>
                    <a:pt x="24416" y="1"/>
                    <a:pt x="22231" y="1150"/>
                    <a:pt x="20525" y="4647"/>
                  </a:cubicBezTo>
                  <a:cubicBezTo>
                    <a:pt x="17503" y="10795"/>
                    <a:pt x="15123" y="14662"/>
                    <a:pt x="13981" y="15158"/>
                  </a:cubicBezTo>
                  <a:cubicBezTo>
                    <a:pt x="12942" y="15602"/>
                    <a:pt x="3126" y="19568"/>
                    <a:pt x="1" y="20512"/>
                  </a:cubicBezTo>
                  <a:cubicBezTo>
                    <a:pt x="1" y="20512"/>
                    <a:pt x="9519" y="18529"/>
                    <a:pt x="13239" y="17735"/>
                  </a:cubicBezTo>
                  <a:cubicBezTo>
                    <a:pt x="17947" y="16744"/>
                    <a:pt x="19585" y="10247"/>
                    <a:pt x="22012" y="5092"/>
                  </a:cubicBezTo>
                  <a:cubicBezTo>
                    <a:pt x="23353" y="2216"/>
                    <a:pt x="24888" y="681"/>
                    <a:pt x="26474" y="86"/>
                  </a:cubicBezTo>
                  <a:cubicBezTo>
                    <a:pt x="26288" y="31"/>
                    <a:pt x="26076" y="1"/>
                    <a:pt x="25844" y="1"/>
                  </a:cubicBezTo>
                  <a:close/>
                </a:path>
              </a:pathLst>
            </a:custGeom>
            <a:solidFill>
              <a:srgbClr val="AA7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7832389" y="4118064"/>
              <a:ext cx="603763" cy="1025670"/>
            </a:xfrm>
            <a:custGeom>
              <a:avLst/>
              <a:gdLst/>
              <a:ahLst/>
              <a:cxnLst/>
              <a:rect l="l" t="t" r="r" b="b"/>
              <a:pathLst>
                <a:path w="26819" h="45560" extrusionOk="0">
                  <a:moveTo>
                    <a:pt x="21219" y="1"/>
                  </a:moveTo>
                  <a:cubicBezTo>
                    <a:pt x="12295" y="5553"/>
                    <a:pt x="2427" y="11800"/>
                    <a:pt x="1436" y="12990"/>
                  </a:cubicBezTo>
                  <a:cubicBezTo>
                    <a:pt x="0" y="14774"/>
                    <a:pt x="9221" y="35842"/>
                    <a:pt x="13632" y="45559"/>
                  </a:cubicBezTo>
                  <a:lnTo>
                    <a:pt x="26819" y="45559"/>
                  </a:lnTo>
                  <a:cubicBezTo>
                    <a:pt x="26819" y="45559"/>
                    <a:pt x="7139" y="15369"/>
                    <a:pt x="7238" y="13684"/>
                  </a:cubicBezTo>
                  <a:cubicBezTo>
                    <a:pt x="7286" y="12740"/>
                    <a:pt x="14425" y="6049"/>
                    <a:pt x="21219" y="1"/>
                  </a:cubicBezTo>
                  <a:close/>
                </a:path>
              </a:pathLst>
            </a:custGeom>
            <a:solidFill>
              <a:srgbClr val="AA74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8093534" y="3702889"/>
              <a:ext cx="68078" cy="252253"/>
            </a:xfrm>
            <a:custGeom>
              <a:avLst/>
              <a:gdLst/>
              <a:ahLst/>
              <a:cxnLst/>
              <a:rect l="l" t="t" r="r" b="b"/>
              <a:pathLst>
                <a:path w="3024" h="11205" fill="none" extrusionOk="0">
                  <a:moveTo>
                    <a:pt x="3023" y="0"/>
                  </a:moveTo>
                  <a:cubicBezTo>
                    <a:pt x="1833" y="3570"/>
                    <a:pt x="1" y="9122"/>
                    <a:pt x="49" y="11205"/>
                  </a:cubicBezTo>
                </a:path>
              </a:pathLst>
            </a:custGeom>
            <a:noFill/>
            <a:ln w="9925" cap="rnd" cmpd="sng">
              <a:solidFill>
                <a:srgbClr val="6F48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8092093" y="3613514"/>
              <a:ext cx="102049" cy="98717"/>
            </a:xfrm>
            <a:custGeom>
              <a:avLst/>
              <a:gdLst/>
              <a:ahLst/>
              <a:cxnLst/>
              <a:rect l="l" t="t" r="r" b="b"/>
              <a:pathLst>
                <a:path w="4533" h="4385" extrusionOk="0">
                  <a:moveTo>
                    <a:pt x="3506" y="1"/>
                  </a:moveTo>
                  <a:cubicBezTo>
                    <a:pt x="2434" y="1"/>
                    <a:pt x="634" y="1165"/>
                    <a:pt x="263" y="2927"/>
                  </a:cubicBezTo>
                  <a:cubicBezTo>
                    <a:pt x="0" y="4025"/>
                    <a:pt x="2023" y="4385"/>
                    <a:pt x="2736" y="4385"/>
                  </a:cubicBezTo>
                  <a:cubicBezTo>
                    <a:pt x="2829" y="4385"/>
                    <a:pt x="2900" y="4378"/>
                    <a:pt x="2940" y="4367"/>
                  </a:cubicBezTo>
                  <a:cubicBezTo>
                    <a:pt x="3337" y="4315"/>
                    <a:pt x="3932" y="2134"/>
                    <a:pt x="4178" y="1392"/>
                  </a:cubicBezTo>
                  <a:cubicBezTo>
                    <a:pt x="4533" y="423"/>
                    <a:pt x="4152" y="1"/>
                    <a:pt x="3506" y="1"/>
                  </a:cubicBezTo>
                  <a:close/>
                </a:path>
              </a:pathLst>
            </a:custGeom>
            <a:solidFill>
              <a:srgbClr val="E0B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5966508" y="3613514"/>
              <a:ext cx="101824" cy="98717"/>
            </a:xfrm>
            <a:custGeom>
              <a:avLst/>
              <a:gdLst/>
              <a:ahLst/>
              <a:cxnLst/>
              <a:rect l="l" t="t" r="r" b="b"/>
              <a:pathLst>
                <a:path w="4523" h="4385" extrusionOk="0">
                  <a:moveTo>
                    <a:pt x="1034" y="1"/>
                  </a:moveTo>
                  <a:cubicBezTo>
                    <a:pt x="387" y="1"/>
                    <a:pt x="0" y="423"/>
                    <a:pt x="336" y="1392"/>
                  </a:cubicBezTo>
                  <a:cubicBezTo>
                    <a:pt x="585" y="2134"/>
                    <a:pt x="1180" y="4315"/>
                    <a:pt x="1577" y="4367"/>
                  </a:cubicBezTo>
                  <a:cubicBezTo>
                    <a:pt x="1623" y="4378"/>
                    <a:pt x="1698" y="4385"/>
                    <a:pt x="1795" y="4385"/>
                  </a:cubicBezTo>
                  <a:cubicBezTo>
                    <a:pt x="2532" y="4385"/>
                    <a:pt x="4523" y="4025"/>
                    <a:pt x="4302" y="2927"/>
                  </a:cubicBezTo>
                  <a:cubicBezTo>
                    <a:pt x="3901" y="1165"/>
                    <a:pt x="2108" y="1"/>
                    <a:pt x="1034" y="1"/>
                  </a:cubicBezTo>
                  <a:close/>
                </a:path>
              </a:pathLst>
            </a:custGeom>
            <a:solidFill>
              <a:srgbClr val="E0B5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B8FEF7C1-8321-9CFB-5E8E-7ED85DCDCC25}"/>
              </a:ext>
            </a:extLst>
          </p:cNvPr>
          <p:cNvSpPr txBox="1"/>
          <p:nvPr/>
        </p:nvSpPr>
        <p:spPr>
          <a:xfrm>
            <a:off x="212967" y="996870"/>
            <a:ext cx="6018331" cy="2748253"/>
          </a:xfrm>
          <a:prstGeom prst="rect">
            <a:avLst/>
          </a:prstGeom>
          <a:noFill/>
        </p:spPr>
        <p:txBody>
          <a:bodyPr wrap="square">
            <a:spAutoFit/>
          </a:bodyPr>
          <a:lstStyle/>
          <a:p>
            <a:pPr lvl="0" algn="ctr">
              <a:lnSpc>
                <a:spcPct val="150000"/>
              </a:lnSpc>
              <a:spcAft>
                <a:spcPts val="1000"/>
              </a:spcAft>
            </a:pPr>
            <a:r>
              <a:rPr lang="en-US" sz="4000" b="1" dirty="0">
                <a:solidFill>
                  <a:srgbClr val="00B050"/>
                </a:solidFill>
              </a:rPr>
              <a:t>VUI MỪNG CHÀO ĐÓN CÁC EM TỚI BUỔI HỌC NGÀY HÔM NAY!</a:t>
            </a:r>
          </a:p>
        </p:txBody>
      </p:sp>
    </p:spTree>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1D759F-7852-1805-5B3C-E4D3B0F3544C}"/>
              </a:ext>
            </a:extLst>
          </p:cNvPr>
          <p:cNvSpPr/>
          <p:nvPr/>
        </p:nvSpPr>
        <p:spPr>
          <a:xfrm>
            <a:off x="2148214" y="432005"/>
            <a:ext cx="4847572" cy="63335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Chủ</a:t>
            </a:r>
            <a:r>
              <a:rPr lang="en-US" sz="2000" b="1" dirty="0">
                <a:solidFill>
                  <a:srgbClr val="000000"/>
                </a:solidFill>
              </a:rPr>
              <a:t> </a:t>
            </a:r>
            <a:r>
              <a:rPr lang="en-US" sz="2000" b="1" dirty="0" err="1">
                <a:solidFill>
                  <a:srgbClr val="000000"/>
                </a:solidFill>
              </a:rPr>
              <a:t>đề</a:t>
            </a:r>
            <a:r>
              <a:rPr lang="en-US" sz="2000" b="1" dirty="0">
                <a:solidFill>
                  <a:srgbClr val="000000"/>
                </a:solidFill>
              </a:rPr>
              <a:t>: </a:t>
            </a:r>
            <a:r>
              <a:rPr lang="en-US" sz="2000" dirty="0" err="1">
                <a:solidFill>
                  <a:srgbClr val="000000"/>
                </a:solidFill>
              </a:rPr>
              <a:t>Những</a:t>
            </a:r>
            <a:r>
              <a:rPr lang="en-US" sz="2000" dirty="0">
                <a:solidFill>
                  <a:srgbClr val="000000"/>
                </a:solidFill>
              </a:rPr>
              <a:t> </a:t>
            </a:r>
            <a:r>
              <a:rPr lang="en-US" sz="2000" dirty="0" err="1">
                <a:solidFill>
                  <a:srgbClr val="000000"/>
                </a:solidFill>
              </a:rPr>
              <a:t>vấn</a:t>
            </a:r>
            <a:r>
              <a:rPr lang="en-US" sz="2000" dirty="0">
                <a:solidFill>
                  <a:srgbClr val="000000"/>
                </a:solidFill>
              </a:rPr>
              <a:t> </a:t>
            </a:r>
            <a:r>
              <a:rPr lang="en-US" sz="2000" dirty="0" err="1">
                <a:solidFill>
                  <a:srgbClr val="000000"/>
                </a:solidFill>
              </a:rPr>
              <a:t>đề</a:t>
            </a:r>
            <a:r>
              <a:rPr lang="en-US" sz="2000" dirty="0">
                <a:solidFill>
                  <a:srgbClr val="000000"/>
                </a:solidFill>
              </a:rPr>
              <a:t> </a:t>
            </a:r>
            <a:r>
              <a:rPr lang="en-US" sz="2000" dirty="0" err="1">
                <a:solidFill>
                  <a:srgbClr val="000000"/>
                </a:solidFill>
              </a:rPr>
              <a:t>toàn</a:t>
            </a:r>
            <a:r>
              <a:rPr lang="en-US" sz="2000" dirty="0">
                <a:solidFill>
                  <a:srgbClr val="000000"/>
                </a:solidFill>
              </a:rPr>
              <a:t> </a:t>
            </a:r>
            <a:r>
              <a:rPr lang="en-US" sz="2000" dirty="0" err="1">
                <a:solidFill>
                  <a:srgbClr val="000000"/>
                </a:solidFill>
              </a:rPr>
              <a:t>cầu</a:t>
            </a:r>
            <a:endParaRPr lang="en-US" sz="2000" dirty="0">
              <a:solidFill>
                <a:srgbClr val="000000"/>
              </a:solidFill>
            </a:endParaRPr>
          </a:p>
        </p:txBody>
      </p:sp>
      <p:sp>
        <p:nvSpPr>
          <p:cNvPr id="6" name="TextBox 5">
            <a:extLst>
              <a:ext uri="{FF2B5EF4-FFF2-40B4-BE49-F238E27FC236}">
                <a16:creationId xmlns:a16="http://schemas.microsoft.com/office/drawing/2014/main" id="{FAA58992-53AC-067C-6693-2D1CEE49CB94}"/>
              </a:ext>
            </a:extLst>
          </p:cNvPr>
          <p:cNvSpPr txBox="1"/>
          <p:nvPr/>
        </p:nvSpPr>
        <p:spPr>
          <a:xfrm>
            <a:off x="428625" y="1588762"/>
            <a:ext cx="4219575" cy="2343655"/>
          </a:xfrm>
          <a:prstGeom prst="rect">
            <a:avLst/>
          </a:prstGeom>
          <a:noFill/>
        </p:spPr>
        <p:txBody>
          <a:bodyPr wrap="square">
            <a:spAutoFit/>
          </a:bodyPr>
          <a:lstStyle/>
          <a:p>
            <a:pPr algn="just">
              <a:lnSpc>
                <a:spcPct val="150000"/>
              </a:lnSpc>
            </a:pPr>
            <a:r>
              <a:rPr lang="vi-VN" sz="2000" dirty="0"/>
              <a:t>Qua việc đọc văn bản nghị luận có trong chủ đề này, chúng ta sẽ hiểu hơn về những vấn đề toàn cầu và sự tác động của những vấn đề ấy đến cuộc sống của chúng ta.</a:t>
            </a:r>
            <a:endParaRPr lang="en-US" sz="2000" dirty="0"/>
          </a:p>
        </p:txBody>
      </p:sp>
      <p:pic>
        <p:nvPicPr>
          <p:cNvPr id="7" name="Picture 6">
            <a:extLst>
              <a:ext uri="{FF2B5EF4-FFF2-40B4-BE49-F238E27FC236}">
                <a16:creationId xmlns:a16="http://schemas.microsoft.com/office/drawing/2014/main" id="{19D94C5A-03DC-0F9C-0660-A20C427AB0D0}"/>
              </a:ext>
            </a:extLst>
          </p:cNvPr>
          <p:cNvPicPr>
            <a:picLocks noChangeAspect="1"/>
          </p:cNvPicPr>
          <p:nvPr/>
        </p:nvPicPr>
        <p:blipFill>
          <a:blip r:embed="rId2"/>
          <a:stretch>
            <a:fillRect/>
          </a:stretch>
        </p:blipFill>
        <p:spPr>
          <a:xfrm>
            <a:off x="4972049" y="1399920"/>
            <a:ext cx="3812111" cy="27213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Google Shape;250;p4">
            <a:extLst>
              <a:ext uri="{FF2B5EF4-FFF2-40B4-BE49-F238E27FC236}">
                <a16:creationId xmlns:a16="http://schemas.microsoft.com/office/drawing/2014/main" id="{517183D4-908D-7ED1-4291-6FDA8E53118D}"/>
              </a:ext>
            </a:extLst>
          </p:cNvPr>
          <p:cNvPicPr preferRelativeResize="0"/>
          <p:nvPr/>
        </p:nvPicPr>
        <p:blipFill rotWithShape="1">
          <a:blip r:embed="rId3">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6405816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4AFBEF-31D6-AEA3-3E20-3FA496D11CCC}"/>
              </a:ext>
            </a:extLst>
          </p:cNvPr>
          <p:cNvSpPr txBox="1"/>
          <p:nvPr/>
        </p:nvSpPr>
        <p:spPr>
          <a:xfrm>
            <a:off x="676406" y="171373"/>
            <a:ext cx="7791188" cy="496996"/>
          </a:xfrm>
          <a:prstGeom prst="rect">
            <a:avLst/>
          </a:prstGeom>
          <a:noFill/>
        </p:spPr>
        <p:txBody>
          <a:bodyPr wrap="square">
            <a:spAutoFit/>
          </a:bodyPr>
          <a:lstStyle/>
          <a:p>
            <a:pPr algn="ctr">
              <a:lnSpc>
                <a:spcPct val="150000"/>
              </a:lnSpc>
            </a:pPr>
            <a:r>
              <a:rPr lang="vi-VN" sz="2000" b="1" dirty="0"/>
              <a:t>Tên và thể loại của các VB đọc chính</a:t>
            </a:r>
            <a:r>
              <a:rPr lang="en-US" sz="2000" b="1" dirty="0"/>
              <a:t>:</a:t>
            </a:r>
          </a:p>
        </p:txBody>
      </p:sp>
      <p:graphicFrame>
        <p:nvGraphicFramePr>
          <p:cNvPr id="5" name="Table 4">
            <a:extLst>
              <a:ext uri="{FF2B5EF4-FFF2-40B4-BE49-F238E27FC236}">
                <a16:creationId xmlns:a16="http://schemas.microsoft.com/office/drawing/2014/main" id="{525C4AFE-AB34-4320-F359-603CFA7C2E56}"/>
              </a:ext>
            </a:extLst>
          </p:cNvPr>
          <p:cNvGraphicFramePr>
            <a:graphicFrameLocks noGrp="1"/>
          </p:cNvGraphicFramePr>
          <p:nvPr>
            <p:extLst>
              <p:ext uri="{D42A27DB-BD31-4B8C-83A1-F6EECF244321}">
                <p14:modId xmlns:p14="http://schemas.microsoft.com/office/powerpoint/2010/main" val="940954045"/>
              </p:ext>
            </p:extLst>
          </p:nvPr>
        </p:nvGraphicFramePr>
        <p:xfrm>
          <a:off x="676406" y="783272"/>
          <a:ext cx="7778663" cy="4075530"/>
        </p:xfrm>
        <a:graphic>
          <a:graphicData uri="http://schemas.openxmlformats.org/drawingml/2006/table">
            <a:tbl>
              <a:tblPr bandRow="1"/>
              <a:tblGrid>
                <a:gridCol w="5190994">
                  <a:extLst>
                    <a:ext uri="{9D8B030D-6E8A-4147-A177-3AD203B41FA5}">
                      <a16:colId xmlns:a16="http://schemas.microsoft.com/office/drawing/2014/main" val="3033218104"/>
                    </a:ext>
                  </a:extLst>
                </a:gridCol>
                <a:gridCol w="2587669">
                  <a:extLst>
                    <a:ext uri="{9D8B030D-6E8A-4147-A177-3AD203B41FA5}">
                      <a16:colId xmlns:a16="http://schemas.microsoft.com/office/drawing/2014/main" val="3119309943"/>
                    </a:ext>
                  </a:extLst>
                </a:gridCol>
              </a:tblGrid>
              <a:tr h="445453">
                <a:tc>
                  <a:txBody>
                    <a:bodyPr/>
                    <a:lstStyle/>
                    <a:p>
                      <a:pPr algn="ctr">
                        <a:lnSpc>
                          <a:spcPct val="100000"/>
                        </a:lnSpc>
                      </a:pPr>
                      <a:r>
                        <a:rPr lang="vi-VN" sz="2000" b="1" dirty="0">
                          <a:solidFill>
                            <a:schemeClr val="accent6"/>
                          </a:solidFill>
                        </a:rPr>
                        <a:t>Tên văn bản</a:t>
                      </a:r>
                      <a:endParaRPr lang="en-US" sz="2000" b="1" dirty="0">
                        <a:solidFill>
                          <a:schemeClr val="accent6"/>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00000"/>
                        </a:lnSpc>
                      </a:pPr>
                      <a:r>
                        <a:rPr lang="vi-VN" sz="2000" b="1" dirty="0">
                          <a:solidFill>
                            <a:schemeClr val="accent6"/>
                          </a:solidFill>
                        </a:rPr>
                        <a:t>Thể loại</a:t>
                      </a:r>
                      <a:endParaRPr lang="en-US" sz="2000" b="1" dirty="0">
                        <a:solidFill>
                          <a:schemeClr val="accent6"/>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36651418"/>
                  </a:ext>
                </a:extLst>
              </a:tr>
              <a:tr h="599030">
                <a:tc>
                  <a:txBody>
                    <a:bodyPr/>
                    <a:lstStyle/>
                    <a:p>
                      <a:pPr algn="just">
                        <a:lnSpc>
                          <a:spcPct val="150000"/>
                        </a:lnSpc>
                      </a:pPr>
                      <a:r>
                        <a:rPr lang="vi-VN" sz="2000" dirty="0">
                          <a:solidFill>
                            <a:srgbClr val="000000"/>
                          </a:solidFill>
                        </a:rPr>
                        <a:t>Đấu tranh cho một thế giới hòa bình</a:t>
                      </a:r>
                      <a:endParaRPr lang="en-US" sz="2000" dirty="0">
                        <a:solidFill>
                          <a:srgbClr val="000000"/>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pPr>
                      <a:r>
                        <a:rPr lang="en-US" sz="2000" dirty="0">
                          <a:solidFill>
                            <a:srgbClr val="000000"/>
                          </a:solidFill>
                        </a:rPr>
                        <a:t>Văn </a:t>
                      </a:r>
                      <a:r>
                        <a:rPr lang="en-US" sz="2000" dirty="0" err="1">
                          <a:solidFill>
                            <a:srgbClr val="000000"/>
                          </a:solidFill>
                        </a:rPr>
                        <a:t>bản</a:t>
                      </a:r>
                      <a:r>
                        <a:rPr lang="en-US" sz="2000" dirty="0">
                          <a:solidFill>
                            <a:srgbClr val="000000"/>
                          </a:solidFill>
                        </a:rPr>
                        <a:t> </a:t>
                      </a:r>
                      <a:r>
                        <a:rPr lang="en-US" sz="2000" dirty="0" err="1">
                          <a:solidFill>
                            <a:srgbClr val="000000"/>
                          </a:solidFill>
                        </a:rPr>
                        <a:t>nghị</a:t>
                      </a:r>
                      <a:r>
                        <a:rPr lang="en-US" sz="2000" dirty="0">
                          <a:solidFill>
                            <a:srgbClr val="000000"/>
                          </a:solidFill>
                        </a:rPr>
                        <a:t> </a:t>
                      </a:r>
                      <a:r>
                        <a:rPr lang="en-US" sz="2000" dirty="0" err="1">
                          <a:solidFill>
                            <a:srgbClr val="000000"/>
                          </a:solidFill>
                        </a:rPr>
                        <a:t>luận</a:t>
                      </a:r>
                      <a:endParaRPr lang="en-US" sz="2000" dirty="0">
                        <a:solidFill>
                          <a:srgbClr val="000000"/>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518652989"/>
                  </a:ext>
                </a:extLst>
              </a:tr>
              <a:tr h="599030">
                <a:tc>
                  <a:txBody>
                    <a:bodyPr/>
                    <a:lstStyle/>
                    <a:p>
                      <a:pPr algn="just">
                        <a:lnSpc>
                          <a:spcPct val="150000"/>
                        </a:lnSpc>
                      </a:pPr>
                      <a:r>
                        <a:rPr lang="vi-VN" sz="2000" dirty="0">
                          <a:solidFill>
                            <a:srgbClr val="000000"/>
                          </a:solidFill>
                        </a:rPr>
                        <a:t>Bài phát biểu của Tổng thư kí Liên hợp quốc về biến đổi khí hậu</a:t>
                      </a:r>
                      <a:endParaRPr lang="en-US" sz="2000" dirty="0">
                        <a:solidFill>
                          <a:srgbClr val="000000"/>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pPr>
                      <a:r>
                        <a:rPr lang="en-US" sz="2000" dirty="0">
                          <a:solidFill>
                            <a:srgbClr val="000000"/>
                          </a:solidFill>
                        </a:rPr>
                        <a:t>Văn </a:t>
                      </a:r>
                      <a:r>
                        <a:rPr lang="en-US" sz="2000" dirty="0" err="1">
                          <a:solidFill>
                            <a:srgbClr val="000000"/>
                          </a:solidFill>
                        </a:rPr>
                        <a:t>bản</a:t>
                      </a:r>
                      <a:r>
                        <a:rPr lang="en-US" sz="2000" dirty="0">
                          <a:solidFill>
                            <a:srgbClr val="000000"/>
                          </a:solidFill>
                        </a:rPr>
                        <a:t> </a:t>
                      </a:r>
                      <a:r>
                        <a:rPr lang="en-US" sz="2000" dirty="0" err="1">
                          <a:solidFill>
                            <a:srgbClr val="000000"/>
                          </a:solidFill>
                        </a:rPr>
                        <a:t>nghị</a:t>
                      </a:r>
                      <a:r>
                        <a:rPr lang="en-US" sz="2000" dirty="0">
                          <a:solidFill>
                            <a:srgbClr val="000000"/>
                          </a:solidFill>
                        </a:rPr>
                        <a:t> </a:t>
                      </a:r>
                      <a:r>
                        <a:rPr lang="en-US" sz="2000" dirty="0" err="1">
                          <a:solidFill>
                            <a:srgbClr val="000000"/>
                          </a:solidFill>
                        </a:rPr>
                        <a:t>luận</a:t>
                      </a:r>
                      <a:endParaRPr lang="en-US" sz="2000" dirty="0">
                        <a:solidFill>
                          <a:srgbClr val="000000"/>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24294716"/>
                  </a:ext>
                </a:extLst>
              </a:tr>
              <a:tr h="599030">
                <a:tc>
                  <a:txBody>
                    <a:bodyPr/>
                    <a:lstStyle/>
                    <a:p>
                      <a:pPr algn="just">
                        <a:lnSpc>
                          <a:spcPct val="150000"/>
                        </a:lnSpc>
                      </a:pPr>
                      <a:r>
                        <a:rPr lang="vi-VN" sz="2000" dirty="0">
                          <a:solidFill>
                            <a:srgbClr val="000000"/>
                          </a:solidFill>
                        </a:rPr>
                        <a:t>Những điều cần biết để an toàn trong không gian mạng (dành cho trẻ em và người sắp thành niên)</a:t>
                      </a:r>
                      <a:endParaRPr lang="en-US" sz="2000" dirty="0">
                        <a:solidFill>
                          <a:srgbClr val="000000"/>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pPr>
                      <a:r>
                        <a:rPr lang="en-US" sz="2000" dirty="0">
                          <a:solidFill>
                            <a:srgbClr val="000000"/>
                          </a:solidFill>
                        </a:rPr>
                        <a:t>Văn </a:t>
                      </a:r>
                      <a:r>
                        <a:rPr lang="en-US" sz="2000" dirty="0" err="1">
                          <a:solidFill>
                            <a:srgbClr val="000000"/>
                          </a:solidFill>
                        </a:rPr>
                        <a:t>bản</a:t>
                      </a:r>
                      <a:r>
                        <a:rPr lang="en-US" sz="2000" dirty="0">
                          <a:solidFill>
                            <a:srgbClr val="000000"/>
                          </a:solidFill>
                        </a:rPr>
                        <a:t> </a:t>
                      </a:r>
                      <a:r>
                        <a:rPr lang="en-US" sz="2000" dirty="0" err="1">
                          <a:solidFill>
                            <a:srgbClr val="000000"/>
                          </a:solidFill>
                        </a:rPr>
                        <a:t>nghị</a:t>
                      </a:r>
                      <a:r>
                        <a:rPr lang="en-US" sz="2000" dirty="0">
                          <a:solidFill>
                            <a:srgbClr val="000000"/>
                          </a:solidFill>
                        </a:rPr>
                        <a:t> </a:t>
                      </a:r>
                      <a:r>
                        <a:rPr lang="en-US" sz="2000" dirty="0" err="1">
                          <a:solidFill>
                            <a:srgbClr val="000000"/>
                          </a:solidFill>
                        </a:rPr>
                        <a:t>luận</a:t>
                      </a:r>
                      <a:endParaRPr lang="en-US" sz="2000" dirty="0">
                        <a:solidFill>
                          <a:srgbClr val="000000"/>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205028050"/>
                  </a:ext>
                </a:extLst>
              </a:tr>
              <a:tr h="599030">
                <a:tc>
                  <a:txBody>
                    <a:bodyPr/>
                    <a:lstStyle/>
                    <a:p>
                      <a:pPr algn="just">
                        <a:lnSpc>
                          <a:spcPct val="150000"/>
                        </a:lnSpc>
                      </a:pPr>
                      <a:r>
                        <a:rPr lang="vi-VN" sz="2000" dirty="0">
                          <a:solidFill>
                            <a:srgbClr val="000000"/>
                          </a:solidFill>
                        </a:rPr>
                        <a:t>Bản sắc dân tộc: cái gốc của mọi công dân toàn cầu</a:t>
                      </a:r>
                      <a:endParaRPr lang="en-US" sz="2000" dirty="0">
                        <a:solidFill>
                          <a:srgbClr val="000000"/>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pPr>
                      <a:r>
                        <a:rPr lang="en-US" sz="2000" dirty="0">
                          <a:solidFill>
                            <a:srgbClr val="000000"/>
                          </a:solidFill>
                        </a:rPr>
                        <a:t>Văn </a:t>
                      </a:r>
                      <a:r>
                        <a:rPr lang="en-US" sz="2000" dirty="0" err="1">
                          <a:solidFill>
                            <a:srgbClr val="000000"/>
                          </a:solidFill>
                        </a:rPr>
                        <a:t>bản</a:t>
                      </a:r>
                      <a:r>
                        <a:rPr lang="en-US" sz="2000" dirty="0">
                          <a:solidFill>
                            <a:srgbClr val="000000"/>
                          </a:solidFill>
                        </a:rPr>
                        <a:t> </a:t>
                      </a:r>
                      <a:r>
                        <a:rPr lang="en-US" sz="2000" dirty="0" err="1">
                          <a:solidFill>
                            <a:srgbClr val="000000"/>
                          </a:solidFill>
                        </a:rPr>
                        <a:t>nghị</a:t>
                      </a:r>
                      <a:r>
                        <a:rPr lang="en-US" sz="2000" dirty="0">
                          <a:solidFill>
                            <a:srgbClr val="000000"/>
                          </a:solidFill>
                        </a:rPr>
                        <a:t> </a:t>
                      </a:r>
                      <a:r>
                        <a:rPr lang="en-US" sz="2000" dirty="0" err="1">
                          <a:solidFill>
                            <a:srgbClr val="000000"/>
                          </a:solidFill>
                        </a:rPr>
                        <a:t>luận</a:t>
                      </a:r>
                      <a:endParaRPr lang="en-US" sz="2000" dirty="0">
                        <a:solidFill>
                          <a:srgbClr val="000000"/>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175997071"/>
                  </a:ext>
                </a:extLst>
              </a:tr>
            </a:tbl>
          </a:graphicData>
        </a:graphic>
      </p:graphicFrame>
    </p:spTree>
    <p:extLst>
      <p:ext uri="{BB962C8B-B14F-4D97-AF65-F5344CB8AC3E}">
        <p14:creationId xmlns:p14="http://schemas.microsoft.com/office/powerpoint/2010/main" val="299007977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grpSp>
        <p:nvGrpSpPr>
          <p:cNvPr id="1212" name="Google Shape;1212;p39"/>
          <p:cNvGrpSpPr/>
          <p:nvPr/>
        </p:nvGrpSpPr>
        <p:grpSpPr>
          <a:xfrm>
            <a:off x="346725" y="843103"/>
            <a:ext cx="3288219" cy="3482930"/>
            <a:chOff x="346725" y="843103"/>
            <a:chExt cx="3288219" cy="3482930"/>
          </a:xfrm>
        </p:grpSpPr>
        <p:sp>
          <p:nvSpPr>
            <p:cNvPr id="1213" name="Google Shape;1213;p39"/>
            <p:cNvSpPr/>
            <p:nvPr/>
          </p:nvSpPr>
          <p:spPr>
            <a:xfrm>
              <a:off x="350915" y="2685526"/>
              <a:ext cx="3281929" cy="1640506"/>
            </a:xfrm>
            <a:custGeom>
              <a:avLst/>
              <a:gdLst/>
              <a:ahLst/>
              <a:cxnLst/>
              <a:rect l="l" t="t" r="r" b="b"/>
              <a:pathLst>
                <a:path w="150392" h="75175" extrusionOk="0">
                  <a:moveTo>
                    <a:pt x="0" y="0"/>
                  </a:moveTo>
                  <a:cubicBezTo>
                    <a:pt x="0" y="41541"/>
                    <a:pt x="33680" y="75175"/>
                    <a:pt x="75221" y="75175"/>
                  </a:cubicBezTo>
                  <a:cubicBezTo>
                    <a:pt x="116758" y="75175"/>
                    <a:pt x="150392" y="41541"/>
                    <a:pt x="150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9"/>
            <p:cNvSpPr/>
            <p:nvPr/>
          </p:nvSpPr>
          <p:spPr>
            <a:xfrm>
              <a:off x="767051" y="2707524"/>
              <a:ext cx="2450754" cy="1225399"/>
            </a:xfrm>
            <a:custGeom>
              <a:avLst/>
              <a:gdLst/>
              <a:ahLst/>
              <a:cxnLst/>
              <a:rect l="l" t="t" r="r" b="b"/>
              <a:pathLst>
                <a:path w="112304" h="56153" extrusionOk="0">
                  <a:moveTo>
                    <a:pt x="0" y="1"/>
                  </a:moveTo>
                  <a:cubicBezTo>
                    <a:pt x="0" y="30997"/>
                    <a:pt x="25106" y="56152"/>
                    <a:pt x="56152" y="56152"/>
                  </a:cubicBezTo>
                  <a:cubicBezTo>
                    <a:pt x="87149" y="56152"/>
                    <a:pt x="112304" y="30997"/>
                    <a:pt x="112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a:off x="446018" y="2681337"/>
              <a:ext cx="1287135" cy="1461693"/>
            </a:xfrm>
            <a:custGeom>
              <a:avLst/>
              <a:gdLst/>
              <a:ahLst/>
              <a:cxnLst/>
              <a:rect l="l" t="t" r="r" b="b"/>
              <a:pathLst>
                <a:path w="58982" h="66981" extrusionOk="0">
                  <a:moveTo>
                    <a:pt x="0" y="1"/>
                  </a:moveTo>
                  <a:cubicBezTo>
                    <a:pt x="4266" y="1534"/>
                    <a:pt x="7620" y="4267"/>
                    <a:pt x="10637" y="7571"/>
                  </a:cubicBezTo>
                  <a:cubicBezTo>
                    <a:pt x="11421" y="8487"/>
                    <a:pt x="12284" y="8925"/>
                    <a:pt x="13408" y="8925"/>
                  </a:cubicBezTo>
                  <a:cubicBezTo>
                    <a:pt x="13520" y="8925"/>
                    <a:pt x="13635" y="8921"/>
                    <a:pt x="13753" y="8912"/>
                  </a:cubicBezTo>
                  <a:cubicBezTo>
                    <a:pt x="14122" y="8900"/>
                    <a:pt x="14506" y="8874"/>
                    <a:pt x="14882" y="8874"/>
                  </a:cubicBezTo>
                  <a:cubicBezTo>
                    <a:pt x="15919" y="8874"/>
                    <a:pt x="16902" y="9072"/>
                    <a:pt x="17394" y="10304"/>
                  </a:cubicBezTo>
                  <a:cubicBezTo>
                    <a:pt x="17969" y="11837"/>
                    <a:pt x="17536" y="13320"/>
                    <a:pt x="16578" y="14616"/>
                  </a:cubicBezTo>
                  <a:cubicBezTo>
                    <a:pt x="13178" y="19023"/>
                    <a:pt x="12936" y="23956"/>
                    <a:pt x="14086" y="29181"/>
                  </a:cubicBezTo>
                  <a:cubicBezTo>
                    <a:pt x="15094" y="33730"/>
                    <a:pt x="18303" y="36463"/>
                    <a:pt x="21944" y="38667"/>
                  </a:cubicBezTo>
                  <a:cubicBezTo>
                    <a:pt x="25347" y="40679"/>
                    <a:pt x="26352" y="43554"/>
                    <a:pt x="26018" y="47145"/>
                  </a:cubicBezTo>
                  <a:cubicBezTo>
                    <a:pt x="25635" y="51553"/>
                    <a:pt x="25968" y="55961"/>
                    <a:pt x="25777" y="60369"/>
                  </a:cubicBezTo>
                  <a:cubicBezTo>
                    <a:pt x="29084" y="62860"/>
                    <a:pt x="32580" y="65064"/>
                    <a:pt x="36317" y="66980"/>
                  </a:cubicBezTo>
                  <a:cubicBezTo>
                    <a:pt x="36413" y="66743"/>
                    <a:pt x="36605" y="66501"/>
                    <a:pt x="36846" y="66264"/>
                  </a:cubicBezTo>
                  <a:cubicBezTo>
                    <a:pt x="38893" y="64540"/>
                    <a:pt x="39043" y="60696"/>
                    <a:pt x="42735" y="60696"/>
                  </a:cubicBezTo>
                  <a:cubicBezTo>
                    <a:pt x="42845" y="60696"/>
                    <a:pt x="42958" y="60699"/>
                    <a:pt x="43075" y="60706"/>
                  </a:cubicBezTo>
                  <a:cubicBezTo>
                    <a:pt x="43216" y="60706"/>
                    <a:pt x="43504" y="59985"/>
                    <a:pt x="43649" y="59602"/>
                  </a:cubicBezTo>
                  <a:cubicBezTo>
                    <a:pt x="44366" y="57544"/>
                    <a:pt x="46045" y="55290"/>
                    <a:pt x="45612" y="53519"/>
                  </a:cubicBezTo>
                  <a:cubicBezTo>
                    <a:pt x="44462" y="48678"/>
                    <a:pt x="47770" y="48487"/>
                    <a:pt x="50690" y="47195"/>
                  </a:cubicBezTo>
                  <a:cubicBezTo>
                    <a:pt x="55098" y="45279"/>
                    <a:pt x="56011" y="43983"/>
                    <a:pt x="54861" y="40583"/>
                  </a:cubicBezTo>
                  <a:cubicBezTo>
                    <a:pt x="53565" y="36751"/>
                    <a:pt x="54332" y="33684"/>
                    <a:pt x="56490" y="30426"/>
                  </a:cubicBezTo>
                  <a:cubicBezTo>
                    <a:pt x="58981" y="26735"/>
                    <a:pt x="58260" y="24531"/>
                    <a:pt x="54477" y="22377"/>
                  </a:cubicBezTo>
                  <a:cubicBezTo>
                    <a:pt x="52944" y="21465"/>
                    <a:pt x="51361" y="20507"/>
                    <a:pt x="49732" y="19836"/>
                  </a:cubicBezTo>
                  <a:cubicBezTo>
                    <a:pt x="46283" y="18494"/>
                    <a:pt x="43120" y="16915"/>
                    <a:pt x="41541" y="13274"/>
                  </a:cubicBezTo>
                  <a:cubicBezTo>
                    <a:pt x="40922" y="11811"/>
                    <a:pt x="39975" y="10761"/>
                    <a:pt x="38283" y="10761"/>
                  </a:cubicBezTo>
                  <a:cubicBezTo>
                    <a:pt x="38144" y="10761"/>
                    <a:pt x="38000" y="10768"/>
                    <a:pt x="37850" y="10783"/>
                  </a:cubicBezTo>
                  <a:cubicBezTo>
                    <a:pt x="37799" y="10786"/>
                    <a:pt x="37750" y="10788"/>
                    <a:pt x="37702" y="10788"/>
                  </a:cubicBezTo>
                  <a:cubicBezTo>
                    <a:pt x="36487" y="10788"/>
                    <a:pt x="36216" y="9646"/>
                    <a:pt x="36079" y="8816"/>
                  </a:cubicBezTo>
                  <a:cubicBezTo>
                    <a:pt x="35553" y="6251"/>
                    <a:pt x="34214" y="5380"/>
                    <a:pt x="32496" y="5380"/>
                  </a:cubicBezTo>
                  <a:cubicBezTo>
                    <a:pt x="31711" y="5380"/>
                    <a:pt x="30848" y="5561"/>
                    <a:pt x="29947" y="5846"/>
                  </a:cubicBezTo>
                  <a:cubicBezTo>
                    <a:pt x="29385" y="6016"/>
                    <a:pt x="28865" y="6126"/>
                    <a:pt x="28396" y="6126"/>
                  </a:cubicBezTo>
                  <a:cubicBezTo>
                    <a:pt x="27546" y="6126"/>
                    <a:pt x="26864" y="5764"/>
                    <a:pt x="26401" y="4746"/>
                  </a:cubicBezTo>
                  <a:cubicBezTo>
                    <a:pt x="25594" y="2916"/>
                    <a:pt x="24679" y="2205"/>
                    <a:pt x="23683" y="2205"/>
                  </a:cubicBezTo>
                  <a:cubicBezTo>
                    <a:pt x="22669" y="2205"/>
                    <a:pt x="21570" y="2940"/>
                    <a:pt x="20411" y="3979"/>
                  </a:cubicBezTo>
                  <a:cubicBezTo>
                    <a:pt x="19740" y="4504"/>
                    <a:pt x="19023" y="4984"/>
                    <a:pt x="18257" y="5463"/>
                  </a:cubicBezTo>
                  <a:cubicBezTo>
                    <a:pt x="17326" y="6018"/>
                    <a:pt x="16542" y="6306"/>
                    <a:pt x="15858" y="6306"/>
                  </a:cubicBezTo>
                  <a:cubicBezTo>
                    <a:pt x="14711" y="6306"/>
                    <a:pt x="13844" y="5497"/>
                    <a:pt x="13032" y="3788"/>
                  </a:cubicBezTo>
                  <a:cubicBezTo>
                    <a:pt x="12699" y="3021"/>
                    <a:pt x="12457" y="2159"/>
                    <a:pt x="12316" y="1296"/>
                  </a:cubicBezTo>
                  <a:cubicBezTo>
                    <a:pt x="12220" y="721"/>
                    <a:pt x="12028" y="288"/>
                    <a:pt x="11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a:off x="2040512" y="2681337"/>
              <a:ext cx="1442882" cy="1335821"/>
            </a:xfrm>
            <a:custGeom>
              <a:avLst/>
              <a:gdLst/>
              <a:ahLst/>
              <a:cxnLst/>
              <a:rect l="l" t="t" r="r" b="b"/>
              <a:pathLst>
                <a:path w="66119" h="61213" extrusionOk="0">
                  <a:moveTo>
                    <a:pt x="1" y="1"/>
                  </a:moveTo>
                  <a:cubicBezTo>
                    <a:pt x="718" y="2492"/>
                    <a:pt x="3355" y="5175"/>
                    <a:pt x="4742" y="7716"/>
                  </a:cubicBezTo>
                  <a:cubicBezTo>
                    <a:pt x="5367" y="8866"/>
                    <a:pt x="6275" y="9825"/>
                    <a:pt x="6996" y="10925"/>
                  </a:cubicBezTo>
                  <a:cubicBezTo>
                    <a:pt x="7918" y="12222"/>
                    <a:pt x="9169" y="12913"/>
                    <a:pt x="10478" y="12913"/>
                  </a:cubicBezTo>
                  <a:cubicBezTo>
                    <a:pt x="11345" y="12913"/>
                    <a:pt x="12238" y="12610"/>
                    <a:pt x="13079" y="11979"/>
                  </a:cubicBezTo>
                  <a:cubicBezTo>
                    <a:pt x="14107" y="11203"/>
                    <a:pt x="15259" y="11071"/>
                    <a:pt x="16436" y="11071"/>
                  </a:cubicBezTo>
                  <a:cubicBezTo>
                    <a:pt x="17046" y="11071"/>
                    <a:pt x="17663" y="11107"/>
                    <a:pt x="18273" y="11107"/>
                  </a:cubicBezTo>
                  <a:cubicBezTo>
                    <a:pt x="19392" y="11107"/>
                    <a:pt x="20485" y="10986"/>
                    <a:pt x="21465" y="10304"/>
                  </a:cubicBezTo>
                  <a:cubicBezTo>
                    <a:pt x="21482" y="10292"/>
                    <a:pt x="21504" y="10287"/>
                    <a:pt x="21530" y="10287"/>
                  </a:cubicBezTo>
                  <a:cubicBezTo>
                    <a:pt x="21718" y="10287"/>
                    <a:pt x="22109" y="10570"/>
                    <a:pt x="22278" y="10783"/>
                  </a:cubicBezTo>
                  <a:cubicBezTo>
                    <a:pt x="23957" y="12316"/>
                    <a:pt x="25919" y="13370"/>
                    <a:pt x="28027" y="14278"/>
                  </a:cubicBezTo>
                  <a:cubicBezTo>
                    <a:pt x="25440" y="17249"/>
                    <a:pt x="25011" y="17490"/>
                    <a:pt x="26973" y="20890"/>
                  </a:cubicBezTo>
                  <a:cubicBezTo>
                    <a:pt x="29131" y="24581"/>
                    <a:pt x="27502" y="29035"/>
                    <a:pt x="29993" y="32534"/>
                  </a:cubicBezTo>
                  <a:cubicBezTo>
                    <a:pt x="30281" y="32918"/>
                    <a:pt x="29848" y="33972"/>
                    <a:pt x="29610" y="34642"/>
                  </a:cubicBezTo>
                  <a:cubicBezTo>
                    <a:pt x="27406" y="40150"/>
                    <a:pt x="28077" y="45420"/>
                    <a:pt x="30856" y="50549"/>
                  </a:cubicBezTo>
                  <a:cubicBezTo>
                    <a:pt x="30998" y="50645"/>
                    <a:pt x="31189" y="50691"/>
                    <a:pt x="31381" y="50741"/>
                  </a:cubicBezTo>
                  <a:cubicBezTo>
                    <a:pt x="32435" y="53374"/>
                    <a:pt x="33106" y="56107"/>
                    <a:pt x="32772" y="58981"/>
                  </a:cubicBezTo>
                  <a:cubicBezTo>
                    <a:pt x="32650" y="60147"/>
                    <a:pt x="32968" y="61212"/>
                    <a:pt x="34011" y="61212"/>
                  </a:cubicBezTo>
                  <a:cubicBezTo>
                    <a:pt x="34210" y="61212"/>
                    <a:pt x="34435" y="61173"/>
                    <a:pt x="34689" y="61089"/>
                  </a:cubicBezTo>
                  <a:cubicBezTo>
                    <a:pt x="38330" y="59844"/>
                    <a:pt x="42642" y="60752"/>
                    <a:pt x="45612" y="57302"/>
                  </a:cubicBezTo>
                  <a:cubicBezTo>
                    <a:pt x="47050" y="55627"/>
                    <a:pt x="48533" y="54190"/>
                    <a:pt x="48150" y="51745"/>
                  </a:cubicBezTo>
                  <a:cubicBezTo>
                    <a:pt x="48008" y="50595"/>
                    <a:pt x="48629" y="49782"/>
                    <a:pt x="49491" y="48966"/>
                  </a:cubicBezTo>
                  <a:cubicBezTo>
                    <a:pt x="50308" y="48153"/>
                    <a:pt x="51216" y="47049"/>
                    <a:pt x="50691" y="45854"/>
                  </a:cubicBezTo>
                  <a:cubicBezTo>
                    <a:pt x="49395" y="42737"/>
                    <a:pt x="51216" y="41204"/>
                    <a:pt x="53516" y="40054"/>
                  </a:cubicBezTo>
                  <a:cubicBezTo>
                    <a:pt x="56057" y="38859"/>
                    <a:pt x="56632" y="37038"/>
                    <a:pt x="56440" y="34401"/>
                  </a:cubicBezTo>
                  <a:cubicBezTo>
                    <a:pt x="56153" y="31047"/>
                    <a:pt x="56390" y="27693"/>
                    <a:pt x="56249" y="24294"/>
                  </a:cubicBezTo>
                  <a:cubicBezTo>
                    <a:pt x="56103" y="20986"/>
                    <a:pt x="58836" y="19119"/>
                    <a:pt x="60223" y="16724"/>
                  </a:cubicBezTo>
                  <a:cubicBezTo>
                    <a:pt x="62285" y="13274"/>
                    <a:pt x="63435" y="9537"/>
                    <a:pt x="64823" y="5846"/>
                  </a:cubicBezTo>
                  <a:cubicBezTo>
                    <a:pt x="65064" y="5225"/>
                    <a:pt x="65685" y="4409"/>
                    <a:pt x="64919" y="3738"/>
                  </a:cubicBezTo>
                  <a:cubicBezTo>
                    <a:pt x="64768" y="3611"/>
                    <a:pt x="64620" y="3562"/>
                    <a:pt x="64475" y="3562"/>
                  </a:cubicBezTo>
                  <a:cubicBezTo>
                    <a:pt x="64019" y="3562"/>
                    <a:pt x="63583" y="4037"/>
                    <a:pt x="63148" y="4075"/>
                  </a:cubicBezTo>
                  <a:cubicBezTo>
                    <a:pt x="62155" y="4106"/>
                    <a:pt x="60864" y="5014"/>
                    <a:pt x="59930" y="5014"/>
                  </a:cubicBezTo>
                  <a:cubicBezTo>
                    <a:pt x="59465" y="5014"/>
                    <a:pt x="59089" y="4789"/>
                    <a:pt x="58882" y="4121"/>
                  </a:cubicBezTo>
                  <a:cubicBezTo>
                    <a:pt x="58403" y="2542"/>
                    <a:pt x="61136" y="2013"/>
                    <a:pt x="62669" y="1534"/>
                  </a:cubicBezTo>
                  <a:cubicBezTo>
                    <a:pt x="63914" y="1105"/>
                    <a:pt x="65064" y="626"/>
                    <a:pt x="66118" y="1"/>
                  </a:cubicBezTo>
                  <a:lnTo>
                    <a:pt x="57686" y="1"/>
                  </a:lnTo>
                  <a:cubicBezTo>
                    <a:pt x="57540" y="1009"/>
                    <a:pt x="57399" y="2063"/>
                    <a:pt x="57540" y="3067"/>
                  </a:cubicBezTo>
                  <a:cubicBezTo>
                    <a:pt x="56007" y="2971"/>
                    <a:pt x="56057" y="1584"/>
                    <a:pt x="55195" y="1247"/>
                  </a:cubicBezTo>
                  <a:cubicBezTo>
                    <a:pt x="55003" y="817"/>
                    <a:pt x="54761" y="434"/>
                    <a:pt x="54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a:off x="771219" y="2729455"/>
              <a:ext cx="961936" cy="1070634"/>
            </a:xfrm>
            <a:custGeom>
              <a:avLst/>
              <a:gdLst/>
              <a:ahLst/>
              <a:cxnLst/>
              <a:rect l="l" t="t" r="r" b="b"/>
              <a:pathLst>
                <a:path w="44080" h="49061" extrusionOk="0">
                  <a:moveTo>
                    <a:pt x="8781" y="0"/>
                  </a:moveTo>
                  <a:cubicBezTo>
                    <a:pt x="7767" y="0"/>
                    <a:pt x="6668" y="735"/>
                    <a:pt x="5509" y="1774"/>
                  </a:cubicBezTo>
                  <a:cubicBezTo>
                    <a:pt x="4838" y="2299"/>
                    <a:pt x="4121" y="2779"/>
                    <a:pt x="3355" y="3258"/>
                  </a:cubicBezTo>
                  <a:cubicBezTo>
                    <a:pt x="2421" y="3805"/>
                    <a:pt x="1639" y="4093"/>
                    <a:pt x="951" y="4093"/>
                  </a:cubicBezTo>
                  <a:cubicBezTo>
                    <a:pt x="614" y="4093"/>
                    <a:pt x="300" y="4024"/>
                    <a:pt x="1" y="3882"/>
                  </a:cubicBezTo>
                  <a:lnTo>
                    <a:pt x="1" y="3882"/>
                  </a:lnTo>
                  <a:cubicBezTo>
                    <a:pt x="97" y="4841"/>
                    <a:pt x="192" y="5749"/>
                    <a:pt x="334" y="6661"/>
                  </a:cubicBezTo>
                  <a:cubicBezTo>
                    <a:pt x="1246" y="6707"/>
                    <a:pt x="2059" y="6995"/>
                    <a:pt x="2492" y="8099"/>
                  </a:cubicBezTo>
                  <a:cubicBezTo>
                    <a:pt x="3067" y="9632"/>
                    <a:pt x="2634" y="11115"/>
                    <a:pt x="1676" y="12411"/>
                  </a:cubicBezTo>
                  <a:cubicBezTo>
                    <a:pt x="1580" y="12506"/>
                    <a:pt x="1534" y="12552"/>
                    <a:pt x="1484" y="12648"/>
                  </a:cubicBezTo>
                  <a:cubicBezTo>
                    <a:pt x="5463" y="28555"/>
                    <a:pt x="16195" y="41778"/>
                    <a:pt x="30472" y="49061"/>
                  </a:cubicBezTo>
                  <a:cubicBezTo>
                    <a:pt x="30760" y="46378"/>
                    <a:pt x="33443" y="46044"/>
                    <a:pt x="35788" y="44990"/>
                  </a:cubicBezTo>
                  <a:cubicBezTo>
                    <a:pt x="40196" y="43074"/>
                    <a:pt x="41109" y="41778"/>
                    <a:pt x="39959" y="38378"/>
                  </a:cubicBezTo>
                  <a:cubicBezTo>
                    <a:pt x="38663" y="34546"/>
                    <a:pt x="39430" y="31479"/>
                    <a:pt x="41588" y="28221"/>
                  </a:cubicBezTo>
                  <a:cubicBezTo>
                    <a:pt x="44079" y="24530"/>
                    <a:pt x="43358" y="22326"/>
                    <a:pt x="39575" y="20172"/>
                  </a:cubicBezTo>
                  <a:cubicBezTo>
                    <a:pt x="38042" y="19260"/>
                    <a:pt x="36459" y="18302"/>
                    <a:pt x="34830" y="17631"/>
                  </a:cubicBezTo>
                  <a:cubicBezTo>
                    <a:pt x="31381" y="16289"/>
                    <a:pt x="28218" y="14710"/>
                    <a:pt x="26639" y="11069"/>
                  </a:cubicBezTo>
                  <a:cubicBezTo>
                    <a:pt x="26020" y="9606"/>
                    <a:pt x="25073" y="8556"/>
                    <a:pt x="23381" y="8556"/>
                  </a:cubicBezTo>
                  <a:cubicBezTo>
                    <a:pt x="23242" y="8556"/>
                    <a:pt x="23098" y="8563"/>
                    <a:pt x="22948" y="8578"/>
                  </a:cubicBezTo>
                  <a:cubicBezTo>
                    <a:pt x="22897" y="8581"/>
                    <a:pt x="22848" y="8583"/>
                    <a:pt x="22800" y="8583"/>
                  </a:cubicBezTo>
                  <a:cubicBezTo>
                    <a:pt x="21585" y="8583"/>
                    <a:pt x="21314" y="7441"/>
                    <a:pt x="21177" y="6611"/>
                  </a:cubicBezTo>
                  <a:cubicBezTo>
                    <a:pt x="20651" y="4046"/>
                    <a:pt x="19312" y="3175"/>
                    <a:pt x="17594" y="3175"/>
                  </a:cubicBezTo>
                  <a:cubicBezTo>
                    <a:pt x="16809" y="3175"/>
                    <a:pt x="15946" y="3356"/>
                    <a:pt x="15045" y="3641"/>
                  </a:cubicBezTo>
                  <a:cubicBezTo>
                    <a:pt x="14483" y="3811"/>
                    <a:pt x="13963" y="3921"/>
                    <a:pt x="13494" y="3921"/>
                  </a:cubicBezTo>
                  <a:cubicBezTo>
                    <a:pt x="12644" y="3921"/>
                    <a:pt x="11962" y="3559"/>
                    <a:pt x="11499" y="2541"/>
                  </a:cubicBezTo>
                  <a:cubicBezTo>
                    <a:pt x="10692" y="711"/>
                    <a:pt x="9777" y="0"/>
                    <a:pt x="8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a:off x="2050987" y="2707524"/>
              <a:ext cx="1166827" cy="1012106"/>
            </a:xfrm>
            <a:custGeom>
              <a:avLst/>
              <a:gdLst/>
              <a:ahLst/>
              <a:cxnLst/>
              <a:rect l="l" t="t" r="r" b="b"/>
              <a:pathLst>
                <a:path w="53469" h="46379" extrusionOk="0">
                  <a:moveTo>
                    <a:pt x="0" y="1"/>
                  </a:moveTo>
                  <a:cubicBezTo>
                    <a:pt x="1004" y="2155"/>
                    <a:pt x="3112" y="4408"/>
                    <a:pt x="4262" y="6516"/>
                  </a:cubicBezTo>
                  <a:cubicBezTo>
                    <a:pt x="4887" y="7666"/>
                    <a:pt x="5795" y="8625"/>
                    <a:pt x="6516" y="9725"/>
                  </a:cubicBezTo>
                  <a:cubicBezTo>
                    <a:pt x="7438" y="11022"/>
                    <a:pt x="8689" y="11713"/>
                    <a:pt x="9998" y="11713"/>
                  </a:cubicBezTo>
                  <a:cubicBezTo>
                    <a:pt x="10865" y="11713"/>
                    <a:pt x="11758" y="11410"/>
                    <a:pt x="12599" y="10779"/>
                  </a:cubicBezTo>
                  <a:cubicBezTo>
                    <a:pt x="13627" y="10003"/>
                    <a:pt x="14779" y="9871"/>
                    <a:pt x="15956" y="9871"/>
                  </a:cubicBezTo>
                  <a:cubicBezTo>
                    <a:pt x="16566" y="9871"/>
                    <a:pt x="17183" y="9907"/>
                    <a:pt x="17793" y="9907"/>
                  </a:cubicBezTo>
                  <a:cubicBezTo>
                    <a:pt x="18912" y="9907"/>
                    <a:pt x="20005" y="9786"/>
                    <a:pt x="20985" y="9104"/>
                  </a:cubicBezTo>
                  <a:cubicBezTo>
                    <a:pt x="21002" y="9092"/>
                    <a:pt x="21024" y="9087"/>
                    <a:pt x="21050" y="9087"/>
                  </a:cubicBezTo>
                  <a:cubicBezTo>
                    <a:pt x="21238" y="9087"/>
                    <a:pt x="21629" y="9370"/>
                    <a:pt x="21798" y="9583"/>
                  </a:cubicBezTo>
                  <a:cubicBezTo>
                    <a:pt x="23477" y="11116"/>
                    <a:pt x="25439" y="12170"/>
                    <a:pt x="27547" y="13078"/>
                  </a:cubicBezTo>
                  <a:cubicBezTo>
                    <a:pt x="24960" y="16049"/>
                    <a:pt x="24531" y="16290"/>
                    <a:pt x="26493" y="19690"/>
                  </a:cubicBezTo>
                  <a:cubicBezTo>
                    <a:pt x="28651" y="23381"/>
                    <a:pt x="27022" y="27835"/>
                    <a:pt x="29513" y="31334"/>
                  </a:cubicBezTo>
                  <a:cubicBezTo>
                    <a:pt x="29801" y="31718"/>
                    <a:pt x="29368" y="32772"/>
                    <a:pt x="29130" y="33442"/>
                  </a:cubicBezTo>
                  <a:cubicBezTo>
                    <a:pt x="27355" y="37896"/>
                    <a:pt x="27451" y="42162"/>
                    <a:pt x="28984" y="46378"/>
                  </a:cubicBezTo>
                  <a:cubicBezTo>
                    <a:pt x="43741" y="36221"/>
                    <a:pt x="53469" y="19261"/>
                    <a:pt x="53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a:off x="346725" y="1030475"/>
              <a:ext cx="3286119" cy="1643605"/>
            </a:xfrm>
            <a:custGeom>
              <a:avLst/>
              <a:gdLst/>
              <a:ahLst/>
              <a:cxnLst/>
              <a:rect l="l" t="t" r="r" b="b"/>
              <a:pathLst>
                <a:path w="150584" h="75317" extrusionOk="0">
                  <a:moveTo>
                    <a:pt x="75267" y="0"/>
                  </a:moveTo>
                  <a:cubicBezTo>
                    <a:pt x="33730" y="0"/>
                    <a:pt x="1" y="33730"/>
                    <a:pt x="1" y="75316"/>
                  </a:cubicBezTo>
                  <a:lnTo>
                    <a:pt x="150584" y="75316"/>
                  </a:lnTo>
                  <a:cubicBezTo>
                    <a:pt x="150584" y="33730"/>
                    <a:pt x="116854" y="0"/>
                    <a:pt x="75267" y="0"/>
                  </a:cubicBezTo>
                  <a:close/>
                </a:path>
              </a:pathLst>
            </a:custGeom>
            <a:solidFill>
              <a:srgbClr val="09A5A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39"/>
            <p:cNvGrpSpPr/>
            <p:nvPr/>
          </p:nvGrpSpPr>
          <p:grpSpPr>
            <a:xfrm>
              <a:off x="437660" y="1598540"/>
              <a:ext cx="3112641" cy="1043096"/>
              <a:chOff x="437660" y="1598540"/>
              <a:chExt cx="3112641" cy="1043096"/>
            </a:xfrm>
          </p:grpSpPr>
          <p:sp>
            <p:nvSpPr>
              <p:cNvPr id="1221" name="Google Shape;1221;p39"/>
              <p:cNvSpPr/>
              <p:nvPr/>
            </p:nvSpPr>
            <p:spPr>
              <a:xfrm>
                <a:off x="437660" y="1598540"/>
                <a:ext cx="1689607" cy="1023257"/>
              </a:xfrm>
              <a:custGeom>
                <a:avLst/>
                <a:gdLst/>
                <a:ahLst/>
                <a:cxnLst/>
                <a:rect l="l" t="t" r="r" b="b"/>
                <a:pathLst>
                  <a:path w="77425" h="46890" extrusionOk="0">
                    <a:moveTo>
                      <a:pt x="27623" y="1"/>
                    </a:moveTo>
                    <a:cubicBezTo>
                      <a:pt x="11973" y="1"/>
                      <a:pt x="0" y="46890"/>
                      <a:pt x="0" y="46890"/>
                    </a:cubicBezTo>
                    <a:lnTo>
                      <a:pt x="77425" y="46890"/>
                    </a:lnTo>
                    <a:cubicBezTo>
                      <a:pt x="77425" y="46890"/>
                      <a:pt x="70575" y="21018"/>
                      <a:pt x="63435" y="20681"/>
                    </a:cubicBezTo>
                    <a:cubicBezTo>
                      <a:pt x="63366" y="20677"/>
                      <a:pt x="63298" y="20676"/>
                      <a:pt x="63230" y="20676"/>
                    </a:cubicBezTo>
                    <a:cubicBezTo>
                      <a:pt x="56150" y="20676"/>
                      <a:pt x="51073" y="37691"/>
                      <a:pt x="51073" y="37691"/>
                    </a:cubicBezTo>
                    <a:cubicBezTo>
                      <a:pt x="51073" y="37691"/>
                      <a:pt x="40679" y="2283"/>
                      <a:pt x="29034" y="129"/>
                    </a:cubicBezTo>
                    <a:cubicBezTo>
                      <a:pt x="28561" y="42"/>
                      <a:pt x="28090" y="1"/>
                      <a:pt x="27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a:off x="936417" y="1598649"/>
                <a:ext cx="569807" cy="752680"/>
              </a:xfrm>
              <a:custGeom>
                <a:avLst/>
                <a:gdLst/>
                <a:ahLst/>
                <a:cxnLst/>
                <a:rect l="l" t="t" r="r" b="b"/>
                <a:pathLst>
                  <a:path w="26111" h="34491" extrusionOk="0">
                    <a:moveTo>
                      <a:pt x="4808" y="0"/>
                    </a:moveTo>
                    <a:cubicBezTo>
                      <a:pt x="3163" y="0"/>
                      <a:pt x="1537" y="526"/>
                      <a:pt x="1" y="1465"/>
                    </a:cubicBezTo>
                    <a:cubicBezTo>
                      <a:pt x="9104" y="6015"/>
                      <a:pt x="6996" y="30595"/>
                      <a:pt x="19357" y="34186"/>
                    </a:cubicBezTo>
                    <a:cubicBezTo>
                      <a:pt x="20097" y="34399"/>
                      <a:pt x="20763" y="34490"/>
                      <a:pt x="21361" y="34490"/>
                    </a:cubicBezTo>
                    <a:cubicBezTo>
                      <a:pt x="24950" y="34490"/>
                      <a:pt x="26110" y="31216"/>
                      <a:pt x="26110" y="31216"/>
                    </a:cubicBezTo>
                    <a:cubicBezTo>
                      <a:pt x="22469" y="20917"/>
                      <a:pt x="14662" y="1703"/>
                      <a:pt x="6179" y="124"/>
                    </a:cubicBezTo>
                    <a:cubicBezTo>
                      <a:pt x="5722" y="40"/>
                      <a:pt x="5264" y="0"/>
                      <a:pt x="4808" y="0"/>
                    </a:cubicBezTo>
                    <a:close/>
                  </a:path>
                </a:pathLst>
              </a:custGeom>
              <a:solidFill>
                <a:srgbClr val="FFFFFF">
                  <a:alpha val="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a:off x="1741498" y="2049767"/>
                <a:ext cx="361773" cy="497138"/>
              </a:xfrm>
              <a:custGeom>
                <a:avLst/>
                <a:gdLst/>
                <a:ahLst/>
                <a:cxnLst/>
                <a:rect l="l" t="t" r="r" b="b"/>
                <a:pathLst>
                  <a:path w="16578" h="22781" extrusionOk="0">
                    <a:moveTo>
                      <a:pt x="3517" y="1"/>
                    </a:moveTo>
                    <a:cubicBezTo>
                      <a:pt x="2287" y="1"/>
                      <a:pt x="1100" y="477"/>
                      <a:pt x="0" y="1345"/>
                    </a:cubicBezTo>
                    <a:cubicBezTo>
                      <a:pt x="4983" y="4940"/>
                      <a:pt x="9008" y="20080"/>
                      <a:pt x="14182" y="22476"/>
                    </a:cubicBezTo>
                    <a:cubicBezTo>
                      <a:pt x="14623" y="22684"/>
                      <a:pt x="15043" y="22781"/>
                      <a:pt x="15435" y="22781"/>
                    </a:cubicBezTo>
                    <a:cubicBezTo>
                      <a:pt x="15849" y="22781"/>
                      <a:pt x="16233" y="22673"/>
                      <a:pt x="16578" y="22476"/>
                    </a:cubicBezTo>
                    <a:cubicBezTo>
                      <a:pt x="14374" y="15289"/>
                      <a:pt x="9149" y="245"/>
                      <a:pt x="3688" y="4"/>
                    </a:cubicBezTo>
                    <a:cubicBezTo>
                      <a:pt x="3631" y="2"/>
                      <a:pt x="3574" y="1"/>
                      <a:pt x="3517" y="1"/>
                    </a:cubicBezTo>
                    <a:close/>
                  </a:path>
                </a:pathLst>
              </a:custGeom>
              <a:solidFill>
                <a:srgbClr val="FFFFFF">
                  <a:alpha val="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9"/>
              <p:cNvSpPr/>
              <p:nvPr/>
            </p:nvSpPr>
            <p:spPr>
              <a:xfrm>
                <a:off x="1989251" y="1945891"/>
                <a:ext cx="1561051" cy="695745"/>
              </a:xfrm>
              <a:custGeom>
                <a:avLst/>
                <a:gdLst/>
                <a:ahLst/>
                <a:cxnLst/>
                <a:rect l="l" t="t" r="r" b="b"/>
                <a:pathLst>
                  <a:path w="71534" h="31882" extrusionOk="0">
                    <a:moveTo>
                      <a:pt x="52857" y="0"/>
                    </a:moveTo>
                    <a:cubicBezTo>
                      <a:pt x="52356" y="0"/>
                      <a:pt x="51842" y="23"/>
                      <a:pt x="51315" y="68"/>
                    </a:cubicBezTo>
                    <a:cubicBezTo>
                      <a:pt x="41066" y="1040"/>
                      <a:pt x="33753" y="11663"/>
                      <a:pt x="23888" y="11663"/>
                    </a:cubicBezTo>
                    <a:cubicBezTo>
                      <a:pt x="23516" y="11663"/>
                      <a:pt x="23140" y="11648"/>
                      <a:pt x="22760" y="11617"/>
                    </a:cubicBezTo>
                    <a:cubicBezTo>
                      <a:pt x="21737" y="11543"/>
                      <a:pt x="20533" y="11493"/>
                      <a:pt x="19236" y="11493"/>
                    </a:cubicBezTo>
                    <a:cubicBezTo>
                      <a:pt x="14577" y="11493"/>
                      <a:pt x="8723" y="12145"/>
                      <a:pt x="5800" y="14729"/>
                    </a:cubicBezTo>
                    <a:cubicBezTo>
                      <a:pt x="2108" y="17941"/>
                      <a:pt x="338" y="26086"/>
                      <a:pt x="0" y="31881"/>
                    </a:cubicBezTo>
                    <a:lnTo>
                      <a:pt x="71534" y="31881"/>
                    </a:lnTo>
                    <a:cubicBezTo>
                      <a:pt x="71534" y="22129"/>
                      <a:pt x="68653" y="0"/>
                      <a:pt x="52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9"/>
              <p:cNvSpPr/>
              <p:nvPr/>
            </p:nvSpPr>
            <p:spPr>
              <a:xfrm>
                <a:off x="2000795" y="1945564"/>
                <a:ext cx="1271401" cy="596780"/>
              </a:xfrm>
              <a:custGeom>
                <a:avLst/>
                <a:gdLst/>
                <a:ahLst/>
                <a:cxnLst/>
                <a:rect l="l" t="t" r="r" b="b"/>
                <a:pathLst>
                  <a:path w="58261" h="27347" extrusionOk="0">
                    <a:moveTo>
                      <a:pt x="52416" y="0"/>
                    </a:moveTo>
                    <a:cubicBezTo>
                      <a:pt x="51889" y="0"/>
                      <a:pt x="51346" y="27"/>
                      <a:pt x="50786" y="83"/>
                    </a:cubicBezTo>
                    <a:cubicBezTo>
                      <a:pt x="40537" y="1055"/>
                      <a:pt x="33224" y="11678"/>
                      <a:pt x="23359" y="11678"/>
                    </a:cubicBezTo>
                    <a:cubicBezTo>
                      <a:pt x="22987" y="11678"/>
                      <a:pt x="22611" y="11663"/>
                      <a:pt x="22231" y="11632"/>
                    </a:cubicBezTo>
                    <a:cubicBezTo>
                      <a:pt x="21208" y="11558"/>
                      <a:pt x="20004" y="11508"/>
                      <a:pt x="18707" y="11508"/>
                    </a:cubicBezTo>
                    <a:cubicBezTo>
                      <a:pt x="14048" y="11508"/>
                      <a:pt x="8194" y="12160"/>
                      <a:pt x="5271" y="14744"/>
                    </a:cubicBezTo>
                    <a:cubicBezTo>
                      <a:pt x="2492" y="17189"/>
                      <a:pt x="767" y="22410"/>
                      <a:pt x="0" y="27347"/>
                    </a:cubicBezTo>
                    <a:cubicBezTo>
                      <a:pt x="2204" y="24614"/>
                      <a:pt x="5366" y="22172"/>
                      <a:pt x="7954" y="20398"/>
                    </a:cubicBezTo>
                    <a:cubicBezTo>
                      <a:pt x="11353" y="18002"/>
                      <a:pt x="14995" y="16519"/>
                      <a:pt x="19019" y="15990"/>
                    </a:cubicBezTo>
                    <a:cubicBezTo>
                      <a:pt x="29080" y="14986"/>
                      <a:pt x="40246" y="13977"/>
                      <a:pt x="48820" y="8182"/>
                    </a:cubicBezTo>
                    <a:cubicBezTo>
                      <a:pt x="51169" y="6553"/>
                      <a:pt x="54761" y="3008"/>
                      <a:pt x="58260" y="1233"/>
                    </a:cubicBezTo>
                    <a:cubicBezTo>
                      <a:pt x="56522" y="461"/>
                      <a:pt x="54600" y="0"/>
                      <a:pt x="52416" y="0"/>
                    </a:cubicBezTo>
                    <a:close/>
                  </a:path>
                </a:pathLst>
              </a:custGeom>
              <a:solidFill>
                <a:srgbClr val="FFFFFF">
                  <a:alpha val="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39"/>
            <p:cNvGrpSpPr/>
            <p:nvPr/>
          </p:nvGrpSpPr>
          <p:grpSpPr>
            <a:xfrm>
              <a:off x="348825" y="2523515"/>
              <a:ext cx="3286119" cy="300038"/>
              <a:chOff x="329725" y="2523515"/>
              <a:chExt cx="3286119" cy="300038"/>
            </a:xfrm>
          </p:grpSpPr>
          <p:sp>
            <p:nvSpPr>
              <p:cNvPr id="1227" name="Google Shape;1227;p39"/>
              <p:cNvSpPr/>
              <p:nvPr/>
            </p:nvSpPr>
            <p:spPr>
              <a:xfrm>
                <a:off x="329725" y="2523515"/>
                <a:ext cx="3286119" cy="300038"/>
              </a:xfrm>
              <a:custGeom>
                <a:avLst/>
                <a:gdLst/>
                <a:ahLst/>
                <a:cxnLst/>
                <a:rect l="l" t="t" r="r" b="b"/>
                <a:pathLst>
                  <a:path w="150584" h="13749" extrusionOk="0">
                    <a:moveTo>
                      <a:pt x="75267" y="0"/>
                    </a:moveTo>
                    <a:cubicBezTo>
                      <a:pt x="33730" y="0"/>
                      <a:pt x="1" y="3066"/>
                      <a:pt x="1" y="6899"/>
                    </a:cubicBezTo>
                    <a:cubicBezTo>
                      <a:pt x="1" y="10682"/>
                      <a:pt x="33730" y="13749"/>
                      <a:pt x="75267" y="13749"/>
                    </a:cubicBezTo>
                    <a:cubicBezTo>
                      <a:pt x="116854" y="13749"/>
                      <a:pt x="150584" y="10682"/>
                      <a:pt x="150584" y="6899"/>
                    </a:cubicBezTo>
                    <a:cubicBezTo>
                      <a:pt x="150584" y="3066"/>
                      <a:pt x="116854" y="0"/>
                      <a:pt x="75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9"/>
              <p:cNvSpPr/>
              <p:nvPr/>
            </p:nvSpPr>
            <p:spPr>
              <a:xfrm>
                <a:off x="329725" y="2523515"/>
                <a:ext cx="3286119" cy="300038"/>
              </a:xfrm>
              <a:custGeom>
                <a:avLst/>
                <a:gdLst/>
                <a:ahLst/>
                <a:cxnLst/>
                <a:rect l="l" t="t" r="r" b="b"/>
                <a:pathLst>
                  <a:path w="150584" h="13749" extrusionOk="0">
                    <a:moveTo>
                      <a:pt x="75267" y="0"/>
                    </a:moveTo>
                    <a:cubicBezTo>
                      <a:pt x="33730" y="0"/>
                      <a:pt x="1" y="3066"/>
                      <a:pt x="1" y="6899"/>
                    </a:cubicBezTo>
                    <a:cubicBezTo>
                      <a:pt x="1" y="10682"/>
                      <a:pt x="33730" y="13749"/>
                      <a:pt x="75267" y="13749"/>
                    </a:cubicBezTo>
                    <a:cubicBezTo>
                      <a:pt x="116854" y="13749"/>
                      <a:pt x="150584" y="10682"/>
                      <a:pt x="150584" y="6899"/>
                    </a:cubicBezTo>
                    <a:cubicBezTo>
                      <a:pt x="150584" y="3066"/>
                      <a:pt x="116854" y="0"/>
                      <a:pt x="75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 name="Google Shape;1229;p39"/>
            <p:cNvSpPr/>
            <p:nvPr/>
          </p:nvSpPr>
          <p:spPr>
            <a:xfrm>
              <a:off x="1827239" y="1469590"/>
              <a:ext cx="553069" cy="552066"/>
            </a:xfrm>
            <a:custGeom>
              <a:avLst/>
              <a:gdLst/>
              <a:ahLst/>
              <a:cxnLst/>
              <a:rect l="l" t="t" r="r" b="b"/>
              <a:pathLst>
                <a:path w="25344" h="25298" extrusionOk="0">
                  <a:moveTo>
                    <a:pt x="12649" y="1"/>
                  </a:moveTo>
                  <a:cubicBezTo>
                    <a:pt x="5700" y="1"/>
                    <a:pt x="0" y="5654"/>
                    <a:pt x="0" y="12649"/>
                  </a:cubicBezTo>
                  <a:cubicBezTo>
                    <a:pt x="0" y="19644"/>
                    <a:pt x="5700" y="25298"/>
                    <a:pt x="12649" y="25298"/>
                  </a:cubicBezTo>
                  <a:cubicBezTo>
                    <a:pt x="19644" y="25298"/>
                    <a:pt x="25343" y="19644"/>
                    <a:pt x="25343" y="12649"/>
                  </a:cubicBezTo>
                  <a:cubicBezTo>
                    <a:pt x="25343" y="5654"/>
                    <a:pt x="19644" y="1"/>
                    <a:pt x="12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9"/>
            <p:cNvSpPr/>
            <p:nvPr/>
          </p:nvSpPr>
          <p:spPr>
            <a:xfrm>
              <a:off x="2375664" y="2679547"/>
              <a:ext cx="922633" cy="94906"/>
            </a:xfrm>
            <a:custGeom>
              <a:avLst/>
              <a:gdLst/>
              <a:ahLst/>
              <a:cxnLst/>
              <a:rect l="l" t="t" r="r" b="b"/>
              <a:pathLst>
                <a:path w="42279" h="4349" extrusionOk="0">
                  <a:moveTo>
                    <a:pt x="42087" y="0"/>
                  </a:moveTo>
                  <a:cubicBezTo>
                    <a:pt x="41991" y="0"/>
                    <a:pt x="41895" y="60"/>
                    <a:pt x="41895" y="179"/>
                  </a:cubicBezTo>
                  <a:cubicBezTo>
                    <a:pt x="41700" y="2415"/>
                    <a:pt x="39002" y="2693"/>
                    <a:pt x="36952" y="2693"/>
                  </a:cubicBezTo>
                  <a:cubicBezTo>
                    <a:pt x="36497" y="2693"/>
                    <a:pt x="36073" y="2679"/>
                    <a:pt x="35716" y="2670"/>
                  </a:cubicBezTo>
                  <a:cubicBezTo>
                    <a:pt x="33033" y="2528"/>
                    <a:pt x="30396" y="1999"/>
                    <a:pt x="27713" y="1712"/>
                  </a:cubicBezTo>
                  <a:cubicBezTo>
                    <a:pt x="27060" y="1643"/>
                    <a:pt x="26400" y="1612"/>
                    <a:pt x="25737" y="1612"/>
                  </a:cubicBezTo>
                  <a:cubicBezTo>
                    <a:pt x="22266" y="1612"/>
                    <a:pt x="18685" y="2452"/>
                    <a:pt x="15306" y="3053"/>
                  </a:cubicBezTo>
                  <a:cubicBezTo>
                    <a:pt x="12515" y="3564"/>
                    <a:pt x="9709" y="3954"/>
                    <a:pt x="6904" y="3954"/>
                  </a:cubicBezTo>
                  <a:cubicBezTo>
                    <a:pt x="4701" y="3954"/>
                    <a:pt x="2500" y="3713"/>
                    <a:pt x="308" y="3103"/>
                  </a:cubicBezTo>
                  <a:cubicBezTo>
                    <a:pt x="287" y="3093"/>
                    <a:pt x="266" y="3088"/>
                    <a:pt x="247" y="3088"/>
                  </a:cubicBezTo>
                  <a:cubicBezTo>
                    <a:pt x="90" y="3088"/>
                    <a:pt x="1" y="3396"/>
                    <a:pt x="212" y="3437"/>
                  </a:cubicBezTo>
                  <a:cubicBezTo>
                    <a:pt x="2461" y="4091"/>
                    <a:pt x="4719" y="4348"/>
                    <a:pt x="6983" y="4348"/>
                  </a:cubicBezTo>
                  <a:cubicBezTo>
                    <a:pt x="9688" y="4348"/>
                    <a:pt x="12401" y="3981"/>
                    <a:pt x="15114" y="3486"/>
                  </a:cubicBezTo>
                  <a:cubicBezTo>
                    <a:pt x="18591" y="2868"/>
                    <a:pt x="22222" y="2031"/>
                    <a:pt x="25808" y="2031"/>
                  </a:cubicBezTo>
                  <a:cubicBezTo>
                    <a:pt x="26670" y="2031"/>
                    <a:pt x="27530" y="2079"/>
                    <a:pt x="28384" y="2191"/>
                  </a:cubicBezTo>
                  <a:cubicBezTo>
                    <a:pt x="31131" y="2545"/>
                    <a:pt x="33879" y="3064"/>
                    <a:pt x="36627" y="3064"/>
                  </a:cubicBezTo>
                  <a:cubicBezTo>
                    <a:pt x="36850" y="3064"/>
                    <a:pt x="37072" y="3060"/>
                    <a:pt x="37295" y="3053"/>
                  </a:cubicBezTo>
                  <a:cubicBezTo>
                    <a:pt x="39262" y="3007"/>
                    <a:pt x="42087" y="2624"/>
                    <a:pt x="42278" y="179"/>
                  </a:cubicBezTo>
                  <a:cubicBezTo>
                    <a:pt x="42278" y="60"/>
                    <a:pt x="42182" y="0"/>
                    <a:pt x="42087" y="0"/>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9"/>
            <p:cNvSpPr/>
            <p:nvPr/>
          </p:nvSpPr>
          <p:spPr>
            <a:xfrm>
              <a:off x="3107007" y="2662875"/>
              <a:ext cx="133925" cy="40830"/>
            </a:xfrm>
            <a:custGeom>
              <a:avLst/>
              <a:gdLst/>
              <a:ahLst/>
              <a:cxnLst/>
              <a:rect l="l" t="t" r="r" b="b"/>
              <a:pathLst>
                <a:path w="6137" h="1871" extrusionOk="0">
                  <a:moveTo>
                    <a:pt x="5858" y="1"/>
                  </a:moveTo>
                  <a:cubicBezTo>
                    <a:pt x="5800" y="1"/>
                    <a:pt x="5742" y="24"/>
                    <a:pt x="5699" y="80"/>
                  </a:cubicBezTo>
                  <a:cubicBezTo>
                    <a:pt x="4877" y="1265"/>
                    <a:pt x="3465" y="1500"/>
                    <a:pt x="2072" y="1500"/>
                  </a:cubicBezTo>
                  <a:cubicBezTo>
                    <a:pt x="1437" y="1500"/>
                    <a:pt x="807" y="1452"/>
                    <a:pt x="237" y="1422"/>
                  </a:cubicBezTo>
                  <a:cubicBezTo>
                    <a:pt x="224" y="1419"/>
                    <a:pt x="211" y="1418"/>
                    <a:pt x="199" y="1418"/>
                  </a:cubicBezTo>
                  <a:cubicBezTo>
                    <a:pt x="0" y="1418"/>
                    <a:pt x="13" y="1762"/>
                    <a:pt x="237" y="1805"/>
                  </a:cubicBezTo>
                  <a:cubicBezTo>
                    <a:pt x="801" y="1832"/>
                    <a:pt x="1400" y="1870"/>
                    <a:pt x="1998" y="1870"/>
                  </a:cubicBezTo>
                  <a:cubicBezTo>
                    <a:pt x="3534" y="1870"/>
                    <a:pt x="5071" y="1618"/>
                    <a:pt x="6036" y="272"/>
                  </a:cubicBezTo>
                  <a:cubicBezTo>
                    <a:pt x="6136" y="136"/>
                    <a:pt x="5999" y="1"/>
                    <a:pt x="5858" y="1"/>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9"/>
            <p:cNvSpPr/>
            <p:nvPr/>
          </p:nvSpPr>
          <p:spPr>
            <a:xfrm>
              <a:off x="2099062" y="2555136"/>
              <a:ext cx="233304" cy="132135"/>
            </a:xfrm>
            <a:custGeom>
              <a:avLst/>
              <a:gdLst/>
              <a:ahLst/>
              <a:cxnLst/>
              <a:rect l="l" t="t" r="r" b="b"/>
              <a:pathLst>
                <a:path w="10691" h="6055" extrusionOk="0">
                  <a:moveTo>
                    <a:pt x="2607" y="0"/>
                  </a:moveTo>
                  <a:cubicBezTo>
                    <a:pt x="2571" y="0"/>
                    <a:pt x="2533" y="11"/>
                    <a:pt x="2492" y="34"/>
                  </a:cubicBezTo>
                  <a:cubicBezTo>
                    <a:pt x="1772" y="609"/>
                    <a:pt x="334" y="1522"/>
                    <a:pt x="480" y="2622"/>
                  </a:cubicBezTo>
                  <a:cubicBezTo>
                    <a:pt x="576" y="3484"/>
                    <a:pt x="1772" y="3772"/>
                    <a:pt x="2492" y="3963"/>
                  </a:cubicBezTo>
                  <a:cubicBezTo>
                    <a:pt x="3880" y="4300"/>
                    <a:pt x="5317" y="4442"/>
                    <a:pt x="6709" y="4684"/>
                  </a:cubicBezTo>
                  <a:cubicBezTo>
                    <a:pt x="7809" y="4875"/>
                    <a:pt x="9583" y="5017"/>
                    <a:pt x="10254" y="5975"/>
                  </a:cubicBezTo>
                  <a:cubicBezTo>
                    <a:pt x="10295" y="6032"/>
                    <a:pt x="10354" y="6055"/>
                    <a:pt x="10412" y="6055"/>
                  </a:cubicBezTo>
                  <a:cubicBezTo>
                    <a:pt x="10552" y="6055"/>
                    <a:pt x="10690" y="5919"/>
                    <a:pt x="10587" y="5784"/>
                  </a:cubicBezTo>
                  <a:cubicBezTo>
                    <a:pt x="10062" y="5067"/>
                    <a:pt x="9104" y="4826"/>
                    <a:pt x="8337" y="4634"/>
                  </a:cubicBezTo>
                  <a:cubicBezTo>
                    <a:pt x="6996" y="4300"/>
                    <a:pt x="5654" y="4155"/>
                    <a:pt x="4313" y="3917"/>
                  </a:cubicBezTo>
                  <a:cubicBezTo>
                    <a:pt x="3259" y="3772"/>
                    <a:pt x="2059" y="3630"/>
                    <a:pt x="1197" y="3055"/>
                  </a:cubicBezTo>
                  <a:cubicBezTo>
                    <a:pt x="1" y="2238"/>
                    <a:pt x="2155" y="801"/>
                    <a:pt x="2684" y="372"/>
                  </a:cubicBezTo>
                  <a:cubicBezTo>
                    <a:pt x="2881" y="251"/>
                    <a:pt x="2783" y="0"/>
                    <a:pt x="2607" y="0"/>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9"/>
            <p:cNvSpPr/>
            <p:nvPr/>
          </p:nvSpPr>
          <p:spPr>
            <a:xfrm>
              <a:off x="2183014" y="2735631"/>
              <a:ext cx="106363" cy="47202"/>
            </a:xfrm>
            <a:custGeom>
              <a:avLst/>
              <a:gdLst/>
              <a:ahLst/>
              <a:cxnLst/>
              <a:rect l="l" t="t" r="r" b="b"/>
              <a:pathLst>
                <a:path w="4874" h="2163" extrusionOk="0">
                  <a:moveTo>
                    <a:pt x="281" y="0"/>
                  </a:moveTo>
                  <a:cubicBezTo>
                    <a:pt x="73" y="0"/>
                    <a:pt x="0" y="344"/>
                    <a:pt x="224" y="387"/>
                  </a:cubicBezTo>
                  <a:cubicBezTo>
                    <a:pt x="1853" y="675"/>
                    <a:pt x="2907" y="2112"/>
                    <a:pt x="4632" y="2162"/>
                  </a:cubicBezTo>
                  <a:cubicBezTo>
                    <a:pt x="4874" y="2162"/>
                    <a:pt x="4874" y="1779"/>
                    <a:pt x="4632" y="1779"/>
                  </a:cubicBezTo>
                  <a:cubicBezTo>
                    <a:pt x="2957" y="1729"/>
                    <a:pt x="1903" y="292"/>
                    <a:pt x="320" y="4"/>
                  </a:cubicBezTo>
                  <a:cubicBezTo>
                    <a:pt x="307" y="2"/>
                    <a:pt x="294" y="0"/>
                    <a:pt x="281" y="0"/>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9"/>
            <p:cNvSpPr/>
            <p:nvPr/>
          </p:nvSpPr>
          <p:spPr>
            <a:xfrm>
              <a:off x="1978798" y="2584313"/>
              <a:ext cx="140122" cy="106494"/>
            </a:xfrm>
            <a:custGeom>
              <a:avLst/>
              <a:gdLst/>
              <a:ahLst/>
              <a:cxnLst/>
              <a:rect l="l" t="t" r="r" b="b"/>
              <a:pathLst>
                <a:path w="6421" h="4880" extrusionOk="0">
                  <a:moveTo>
                    <a:pt x="1890" y="1"/>
                  </a:moveTo>
                  <a:cubicBezTo>
                    <a:pt x="1851" y="1"/>
                    <a:pt x="1811" y="12"/>
                    <a:pt x="1775" y="39"/>
                  </a:cubicBezTo>
                  <a:cubicBezTo>
                    <a:pt x="671" y="951"/>
                    <a:pt x="0" y="2243"/>
                    <a:pt x="1342" y="3251"/>
                  </a:cubicBezTo>
                  <a:cubicBezTo>
                    <a:pt x="2683" y="4255"/>
                    <a:pt x="4504" y="4688"/>
                    <a:pt x="6183" y="4880"/>
                  </a:cubicBezTo>
                  <a:cubicBezTo>
                    <a:pt x="6420" y="4880"/>
                    <a:pt x="6420" y="4497"/>
                    <a:pt x="6183" y="4497"/>
                  </a:cubicBezTo>
                  <a:cubicBezTo>
                    <a:pt x="4887" y="4351"/>
                    <a:pt x="3546" y="4018"/>
                    <a:pt x="2396" y="3443"/>
                  </a:cubicBezTo>
                  <a:cubicBezTo>
                    <a:pt x="1821" y="3155"/>
                    <a:pt x="1200" y="2772"/>
                    <a:pt x="1008" y="2197"/>
                  </a:cubicBezTo>
                  <a:cubicBezTo>
                    <a:pt x="721" y="1430"/>
                    <a:pt x="1533" y="710"/>
                    <a:pt x="2062" y="326"/>
                  </a:cubicBezTo>
                  <a:cubicBezTo>
                    <a:pt x="2218" y="211"/>
                    <a:pt x="2058" y="1"/>
                    <a:pt x="1890" y="1"/>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9"/>
            <p:cNvSpPr/>
            <p:nvPr/>
          </p:nvSpPr>
          <p:spPr>
            <a:xfrm>
              <a:off x="2089613" y="1985892"/>
              <a:ext cx="220669" cy="197123"/>
            </a:xfrm>
            <a:custGeom>
              <a:avLst/>
              <a:gdLst/>
              <a:ahLst/>
              <a:cxnLst/>
              <a:rect l="l" t="t" r="r" b="b"/>
              <a:pathLst>
                <a:path w="10112" h="9033" extrusionOk="0">
                  <a:moveTo>
                    <a:pt x="4352" y="1"/>
                  </a:moveTo>
                  <a:cubicBezTo>
                    <a:pt x="4209" y="1"/>
                    <a:pt x="4053" y="34"/>
                    <a:pt x="3884" y="106"/>
                  </a:cubicBezTo>
                  <a:cubicBezTo>
                    <a:pt x="2684" y="631"/>
                    <a:pt x="3021" y="2501"/>
                    <a:pt x="3163" y="3459"/>
                  </a:cubicBezTo>
                  <a:cubicBezTo>
                    <a:pt x="2935" y="2975"/>
                    <a:pt x="2476" y="2707"/>
                    <a:pt x="2024" y="2707"/>
                  </a:cubicBezTo>
                  <a:cubicBezTo>
                    <a:pt x="1626" y="2707"/>
                    <a:pt x="1233" y="2915"/>
                    <a:pt x="1009" y="3364"/>
                  </a:cubicBezTo>
                  <a:cubicBezTo>
                    <a:pt x="480" y="4322"/>
                    <a:pt x="1296" y="5230"/>
                    <a:pt x="1967" y="5855"/>
                  </a:cubicBezTo>
                  <a:cubicBezTo>
                    <a:pt x="767" y="5997"/>
                    <a:pt x="1" y="7147"/>
                    <a:pt x="913" y="8201"/>
                  </a:cubicBezTo>
                  <a:cubicBezTo>
                    <a:pt x="1489" y="8841"/>
                    <a:pt x="2577" y="9033"/>
                    <a:pt x="3608" y="9033"/>
                  </a:cubicBezTo>
                  <a:cubicBezTo>
                    <a:pt x="4121" y="9033"/>
                    <a:pt x="4619" y="8985"/>
                    <a:pt x="5033" y="8921"/>
                  </a:cubicBezTo>
                  <a:cubicBezTo>
                    <a:pt x="6375" y="8680"/>
                    <a:pt x="8433" y="8155"/>
                    <a:pt x="9250" y="7051"/>
                  </a:cubicBezTo>
                  <a:cubicBezTo>
                    <a:pt x="10112" y="5951"/>
                    <a:pt x="9729" y="4655"/>
                    <a:pt x="8337" y="4609"/>
                  </a:cubicBezTo>
                  <a:cubicBezTo>
                    <a:pt x="8816" y="3939"/>
                    <a:pt x="8816" y="2451"/>
                    <a:pt x="8004" y="2068"/>
                  </a:cubicBezTo>
                  <a:cubicBezTo>
                    <a:pt x="7856" y="1990"/>
                    <a:pt x="7707" y="1957"/>
                    <a:pt x="7559" y="1957"/>
                  </a:cubicBezTo>
                  <a:cubicBezTo>
                    <a:pt x="6890" y="1957"/>
                    <a:pt x="6247" y="2651"/>
                    <a:pt x="5896" y="3122"/>
                  </a:cubicBezTo>
                  <a:cubicBezTo>
                    <a:pt x="5851" y="2267"/>
                    <a:pt x="5541" y="1"/>
                    <a:pt x="4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9"/>
            <p:cNvSpPr/>
            <p:nvPr/>
          </p:nvSpPr>
          <p:spPr>
            <a:xfrm>
              <a:off x="2155954" y="2066309"/>
              <a:ext cx="78452" cy="205481"/>
            </a:xfrm>
            <a:custGeom>
              <a:avLst/>
              <a:gdLst/>
              <a:ahLst/>
              <a:cxnLst/>
              <a:rect l="l" t="t" r="r" b="b"/>
              <a:pathLst>
                <a:path w="3595" h="9416" extrusionOk="0">
                  <a:moveTo>
                    <a:pt x="1704" y="1"/>
                  </a:moveTo>
                  <a:cubicBezTo>
                    <a:pt x="1584" y="1"/>
                    <a:pt x="1464" y="85"/>
                    <a:pt x="1464" y="254"/>
                  </a:cubicBezTo>
                  <a:lnTo>
                    <a:pt x="1464" y="1929"/>
                  </a:lnTo>
                  <a:cubicBezTo>
                    <a:pt x="1081" y="1691"/>
                    <a:pt x="748" y="1403"/>
                    <a:pt x="506" y="1020"/>
                  </a:cubicBezTo>
                  <a:cubicBezTo>
                    <a:pt x="490" y="969"/>
                    <a:pt x="450" y="948"/>
                    <a:pt x="409" y="948"/>
                  </a:cubicBezTo>
                  <a:cubicBezTo>
                    <a:pt x="332" y="948"/>
                    <a:pt x="252" y="1021"/>
                    <a:pt x="315" y="1116"/>
                  </a:cubicBezTo>
                  <a:cubicBezTo>
                    <a:pt x="556" y="1641"/>
                    <a:pt x="985" y="1978"/>
                    <a:pt x="1464" y="2216"/>
                  </a:cubicBezTo>
                  <a:lnTo>
                    <a:pt x="1464" y="4374"/>
                  </a:lnTo>
                  <a:cubicBezTo>
                    <a:pt x="1273" y="4324"/>
                    <a:pt x="1131" y="4228"/>
                    <a:pt x="985" y="4086"/>
                  </a:cubicBezTo>
                  <a:lnTo>
                    <a:pt x="1131" y="3512"/>
                  </a:lnTo>
                  <a:cubicBezTo>
                    <a:pt x="1158" y="3427"/>
                    <a:pt x="1089" y="3376"/>
                    <a:pt x="1016" y="3376"/>
                  </a:cubicBezTo>
                  <a:cubicBezTo>
                    <a:pt x="964" y="3376"/>
                    <a:pt x="910" y="3402"/>
                    <a:pt x="890" y="3462"/>
                  </a:cubicBezTo>
                  <a:cubicBezTo>
                    <a:pt x="890" y="3607"/>
                    <a:pt x="844" y="3749"/>
                    <a:pt x="794" y="3895"/>
                  </a:cubicBezTo>
                  <a:cubicBezTo>
                    <a:pt x="556" y="3653"/>
                    <a:pt x="364" y="3366"/>
                    <a:pt x="269" y="3078"/>
                  </a:cubicBezTo>
                  <a:cubicBezTo>
                    <a:pt x="248" y="3019"/>
                    <a:pt x="194" y="2993"/>
                    <a:pt x="142" y="2993"/>
                  </a:cubicBezTo>
                  <a:cubicBezTo>
                    <a:pt x="70" y="2993"/>
                    <a:pt x="0" y="3044"/>
                    <a:pt x="27" y="3128"/>
                  </a:cubicBezTo>
                  <a:cubicBezTo>
                    <a:pt x="269" y="3749"/>
                    <a:pt x="794" y="4420"/>
                    <a:pt x="1464" y="4661"/>
                  </a:cubicBezTo>
                  <a:lnTo>
                    <a:pt x="1464" y="4757"/>
                  </a:lnTo>
                  <a:cubicBezTo>
                    <a:pt x="1464" y="6241"/>
                    <a:pt x="1273" y="7678"/>
                    <a:pt x="1273" y="9165"/>
                  </a:cubicBezTo>
                  <a:cubicBezTo>
                    <a:pt x="1273" y="9332"/>
                    <a:pt x="1393" y="9415"/>
                    <a:pt x="1512" y="9415"/>
                  </a:cubicBezTo>
                  <a:cubicBezTo>
                    <a:pt x="1632" y="9415"/>
                    <a:pt x="1752" y="9332"/>
                    <a:pt x="1752" y="9165"/>
                  </a:cubicBezTo>
                  <a:cubicBezTo>
                    <a:pt x="1752" y="7774"/>
                    <a:pt x="1944" y="6386"/>
                    <a:pt x="1944" y="4995"/>
                  </a:cubicBezTo>
                  <a:cubicBezTo>
                    <a:pt x="2185" y="4803"/>
                    <a:pt x="2423" y="4566"/>
                    <a:pt x="2664" y="4374"/>
                  </a:cubicBezTo>
                  <a:cubicBezTo>
                    <a:pt x="2806" y="4420"/>
                    <a:pt x="2998" y="4420"/>
                    <a:pt x="3189" y="4470"/>
                  </a:cubicBezTo>
                  <a:cubicBezTo>
                    <a:pt x="3381" y="4470"/>
                    <a:pt x="3431" y="4228"/>
                    <a:pt x="3285" y="4228"/>
                  </a:cubicBezTo>
                  <a:cubicBezTo>
                    <a:pt x="3143" y="4182"/>
                    <a:pt x="2952" y="4182"/>
                    <a:pt x="2806" y="4132"/>
                  </a:cubicBezTo>
                  <a:cubicBezTo>
                    <a:pt x="3093" y="3799"/>
                    <a:pt x="3335" y="3462"/>
                    <a:pt x="3527" y="3078"/>
                  </a:cubicBezTo>
                  <a:cubicBezTo>
                    <a:pt x="3594" y="2978"/>
                    <a:pt x="3494" y="2876"/>
                    <a:pt x="3413" y="2876"/>
                  </a:cubicBezTo>
                  <a:cubicBezTo>
                    <a:pt x="3379" y="2876"/>
                    <a:pt x="3348" y="2894"/>
                    <a:pt x="3335" y="2937"/>
                  </a:cubicBezTo>
                  <a:cubicBezTo>
                    <a:pt x="3239" y="3128"/>
                    <a:pt x="3093" y="3320"/>
                    <a:pt x="2998" y="3512"/>
                  </a:cubicBezTo>
                  <a:cubicBezTo>
                    <a:pt x="2952" y="3320"/>
                    <a:pt x="2952" y="3128"/>
                    <a:pt x="2952" y="2937"/>
                  </a:cubicBezTo>
                  <a:cubicBezTo>
                    <a:pt x="2952" y="2864"/>
                    <a:pt x="2891" y="2827"/>
                    <a:pt x="2831" y="2827"/>
                  </a:cubicBezTo>
                  <a:cubicBezTo>
                    <a:pt x="2771" y="2827"/>
                    <a:pt x="2710" y="2864"/>
                    <a:pt x="2710" y="2937"/>
                  </a:cubicBezTo>
                  <a:cubicBezTo>
                    <a:pt x="2710" y="3224"/>
                    <a:pt x="2710" y="3512"/>
                    <a:pt x="2806" y="3799"/>
                  </a:cubicBezTo>
                  <a:cubicBezTo>
                    <a:pt x="2568" y="4086"/>
                    <a:pt x="2281" y="4420"/>
                    <a:pt x="1944" y="4661"/>
                  </a:cubicBezTo>
                  <a:cubicBezTo>
                    <a:pt x="1993" y="4037"/>
                    <a:pt x="1993" y="3366"/>
                    <a:pt x="1944" y="2745"/>
                  </a:cubicBezTo>
                  <a:cubicBezTo>
                    <a:pt x="2327" y="2553"/>
                    <a:pt x="2519" y="2170"/>
                    <a:pt x="2710" y="1787"/>
                  </a:cubicBezTo>
                  <a:cubicBezTo>
                    <a:pt x="2743" y="1692"/>
                    <a:pt x="2673" y="1619"/>
                    <a:pt x="2594" y="1619"/>
                  </a:cubicBezTo>
                  <a:cubicBezTo>
                    <a:pt x="2551" y="1619"/>
                    <a:pt x="2506" y="1640"/>
                    <a:pt x="2473" y="1691"/>
                  </a:cubicBezTo>
                  <a:cubicBezTo>
                    <a:pt x="2377" y="1978"/>
                    <a:pt x="2185" y="2216"/>
                    <a:pt x="1944" y="2458"/>
                  </a:cubicBezTo>
                  <a:lnTo>
                    <a:pt x="1944" y="254"/>
                  </a:lnTo>
                  <a:cubicBezTo>
                    <a:pt x="1944" y="85"/>
                    <a:pt x="1824"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9"/>
            <p:cNvSpPr/>
            <p:nvPr/>
          </p:nvSpPr>
          <p:spPr>
            <a:xfrm>
              <a:off x="2374006" y="1999641"/>
              <a:ext cx="554161" cy="641996"/>
            </a:xfrm>
            <a:custGeom>
              <a:avLst/>
              <a:gdLst/>
              <a:ahLst/>
              <a:cxnLst/>
              <a:rect l="l" t="t" r="r" b="b"/>
              <a:pathLst>
                <a:path w="25394" h="29419" extrusionOk="0">
                  <a:moveTo>
                    <a:pt x="25394" y="1"/>
                  </a:moveTo>
                  <a:cubicBezTo>
                    <a:pt x="25393" y="1"/>
                    <a:pt x="18448" y="4025"/>
                    <a:pt x="14999" y="6133"/>
                  </a:cubicBezTo>
                  <a:cubicBezTo>
                    <a:pt x="11166" y="8483"/>
                    <a:pt x="5750" y="8816"/>
                    <a:pt x="5750" y="8816"/>
                  </a:cubicBezTo>
                  <a:cubicBezTo>
                    <a:pt x="5750" y="8816"/>
                    <a:pt x="1" y="13512"/>
                    <a:pt x="1200" y="29418"/>
                  </a:cubicBezTo>
                  <a:lnTo>
                    <a:pt x="20028" y="29418"/>
                  </a:lnTo>
                  <a:cubicBezTo>
                    <a:pt x="18878" y="7955"/>
                    <a:pt x="25393" y="1"/>
                    <a:pt x="25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9"/>
            <p:cNvSpPr/>
            <p:nvPr/>
          </p:nvSpPr>
          <p:spPr>
            <a:xfrm>
              <a:off x="2290360" y="2536063"/>
              <a:ext cx="613801" cy="166222"/>
            </a:xfrm>
            <a:custGeom>
              <a:avLst/>
              <a:gdLst/>
              <a:ahLst/>
              <a:cxnLst/>
              <a:rect l="l" t="t" r="r" b="b"/>
              <a:pathLst>
                <a:path w="28127" h="7617" extrusionOk="0">
                  <a:moveTo>
                    <a:pt x="6421" y="0"/>
                  </a:moveTo>
                  <a:cubicBezTo>
                    <a:pt x="4746" y="0"/>
                    <a:pt x="3309" y="1054"/>
                    <a:pt x="2734" y="2587"/>
                  </a:cubicBezTo>
                  <a:cubicBezTo>
                    <a:pt x="2684" y="2587"/>
                    <a:pt x="2588" y="2537"/>
                    <a:pt x="2542" y="2537"/>
                  </a:cubicBezTo>
                  <a:cubicBezTo>
                    <a:pt x="1151" y="2537"/>
                    <a:pt x="1" y="3687"/>
                    <a:pt x="1" y="5079"/>
                  </a:cubicBezTo>
                  <a:cubicBezTo>
                    <a:pt x="1" y="6516"/>
                    <a:pt x="1151" y="7616"/>
                    <a:pt x="2542" y="7616"/>
                  </a:cubicBezTo>
                  <a:lnTo>
                    <a:pt x="24677" y="7616"/>
                  </a:lnTo>
                  <a:cubicBezTo>
                    <a:pt x="26593" y="7616"/>
                    <a:pt x="28127" y="6083"/>
                    <a:pt x="28127" y="4216"/>
                  </a:cubicBezTo>
                  <a:cubicBezTo>
                    <a:pt x="28127" y="2300"/>
                    <a:pt x="26593" y="767"/>
                    <a:pt x="24677" y="767"/>
                  </a:cubicBezTo>
                  <a:cubicBezTo>
                    <a:pt x="24052" y="767"/>
                    <a:pt x="23431" y="958"/>
                    <a:pt x="22902" y="1292"/>
                  </a:cubicBezTo>
                  <a:cubicBezTo>
                    <a:pt x="22423" y="575"/>
                    <a:pt x="21611" y="96"/>
                    <a:pt x="20652" y="96"/>
                  </a:cubicBezTo>
                  <a:cubicBezTo>
                    <a:pt x="19119" y="96"/>
                    <a:pt x="17920" y="1292"/>
                    <a:pt x="17920" y="2825"/>
                  </a:cubicBezTo>
                  <a:cubicBezTo>
                    <a:pt x="17920" y="3162"/>
                    <a:pt x="17969" y="3450"/>
                    <a:pt x="18065" y="3737"/>
                  </a:cubicBezTo>
                  <a:cubicBezTo>
                    <a:pt x="17778" y="3546"/>
                    <a:pt x="17490" y="3400"/>
                    <a:pt x="17107" y="3400"/>
                  </a:cubicBezTo>
                  <a:cubicBezTo>
                    <a:pt x="16866" y="3400"/>
                    <a:pt x="16578" y="3496"/>
                    <a:pt x="16386" y="3592"/>
                  </a:cubicBezTo>
                  <a:cubicBezTo>
                    <a:pt x="15957" y="2204"/>
                    <a:pt x="14662" y="1246"/>
                    <a:pt x="13128" y="1246"/>
                  </a:cubicBezTo>
                  <a:cubicBezTo>
                    <a:pt x="11883" y="1246"/>
                    <a:pt x="10783" y="1917"/>
                    <a:pt x="10208" y="2921"/>
                  </a:cubicBezTo>
                  <a:cubicBezTo>
                    <a:pt x="9775" y="1246"/>
                    <a:pt x="8241" y="0"/>
                    <a:pt x="64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9"/>
            <p:cNvSpPr/>
            <p:nvPr/>
          </p:nvSpPr>
          <p:spPr>
            <a:xfrm>
              <a:off x="2499486" y="1999641"/>
              <a:ext cx="428681" cy="192409"/>
            </a:xfrm>
            <a:custGeom>
              <a:avLst/>
              <a:gdLst/>
              <a:ahLst/>
              <a:cxnLst/>
              <a:rect l="l" t="t" r="r" b="b"/>
              <a:pathLst>
                <a:path w="19644" h="8817" extrusionOk="0">
                  <a:moveTo>
                    <a:pt x="19644" y="1"/>
                  </a:moveTo>
                  <a:cubicBezTo>
                    <a:pt x="19644" y="1"/>
                    <a:pt x="19502" y="192"/>
                    <a:pt x="19260" y="576"/>
                  </a:cubicBezTo>
                  <a:lnTo>
                    <a:pt x="19260" y="576"/>
                  </a:lnTo>
                  <a:cubicBezTo>
                    <a:pt x="19502" y="192"/>
                    <a:pt x="19644" y="1"/>
                    <a:pt x="19644" y="1"/>
                  </a:cubicBezTo>
                  <a:close/>
                  <a:moveTo>
                    <a:pt x="19644" y="1"/>
                  </a:moveTo>
                  <a:cubicBezTo>
                    <a:pt x="19644" y="1"/>
                    <a:pt x="12698" y="4025"/>
                    <a:pt x="9249" y="6133"/>
                  </a:cubicBezTo>
                  <a:cubicBezTo>
                    <a:pt x="5416" y="8483"/>
                    <a:pt x="0" y="8816"/>
                    <a:pt x="0" y="8816"/>
                  </a:cubicBezTo>
                  <a:lnTo>
                    <a:pt x="0" y="8816"/>
                  </a:lnTo>
                  <a:lnTo>
                    <a:pt x="0" y="8816"/>
                  </a:lnTo>
                  <a:cubicBezTo>
                    <a:pt x="0" y="8816"/>
                    <a:pt x="5416" y="8483"/>
                    <a:pt x="9249" y="6133"/>
                  </a:cubicBezTo>
                  <a:cubicBezTo>
                    <a:pt x="12698" y="4025"/>
                    <a:pt x="19644" y="1"/>
                    <a:pt x="19644" y="1"/>
                  </a:cubicBezTo>
                  <a:close/>
                </a:path>
              </a:pathLst>
            </a:custGeom>
            <a:solidFill>
              <a:srgbClr val="ADE8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9"/>
            <p:cNvSpPr/>
            <p:nvPr/>
          </p:nvSpPr>
          <p:spPr>
            <a:xfrm>
              <a:off x="2819406" y="2012189"/>
              <a:ext cx="100405" cy="322056"/>
            </a:xfrm>
            <a:custGeom>
              <a:avLst/>
              <a:gdLst/>
              <a:ahLst/>
              <a:cxnLst/>
              <a:rect l="l" t="t" r="r" b="b"/>
              <a:pathLst>
                <a:path w="4601" h="14758" extrusionOk="0">
                  <a:moveTo>
                    <a:pt x="863" y="9870"/>
                  </a:moveTo>
                  <a:lnTo>
                    <a:pt x="863" y="9870"/>
                  </a:lnTo>
                  <a:cubicBezTo>
                    <a:pt x="530" y="11308"/>
                    <a:pt x="242" y="12937"/>
                    <a:pt x="1" y="14757"/>
                  </a:cubicBezTo>
                  <a:lnTo>
                    <a:pt x="1" y="14757"/>
                  </a:lnTo>
                  <a:cubicBezTo>
                    <a:pt x="242" y="12937"/>
                    <a:pt x="530" y="11308"/>
                    <a:pt x="863" y="9870"/>
                  </a:cubicBezTo>
                  <a:close/>
                  <a:moveTo>
                    <a:pt x="4600" y="1"/>
                  </a:moveTo>
                  <a:lnTo>
                    <a:pt x="4600" y="1"/>
                  </a:lnTo>
                  <a:lnTo>
                    <a:pt x="4600" y="1"/>
                  </a:lnTo>
                  <a:lnTo>
                    <a:pt x="4600" y="1"/>
                  </a:lnTo>
                  <a:close/>
                </a:path>
              </a:pathLst>
            </a:custGeom>
            <a:solidFill>
              <a:srgbClr val="589B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9"/>
            <p:cNvSpPr/>
            <p:nvPr/>
          </p:nvSpPr>
          <p:spPr>
            <a:xfrm>
              <a:off x="2838239" y="2012189"/>
              <a:ext cx="81573" cy="215410"/>
            </a:xfrm>
            <a:custGeom>
              <a:avLst/>
              <a:gdLst/>
              <a:ahLst/>
              <a:cxnLst/>
              <a:rect l="l" t="t" r="r" b="b"/>
              <a:pathLst>
                <a:path w="3738" h="9871" extrusionOk="0">
                  <a:moveTo>
                    <a:pt x="3737" y="1"/>
                  </a:moveTo>
                  <a:lnTo>
                    <a:pt x="3737" y="1"/>
                  </a:lnTo>
                  <a:cubicBezTo>
                    <a:pt x="2925" y="1246"/>
                    <a:pt x="1246" y="4313"/>
                    <a:pt x="0" y="9870"/>
                  </a:cubicBezTo>
                  <a:lnTo>
                    <a:pt x="0" y="9870"/>
                  </a:lnTo>
                  <a:cubicBezTo>
                    <a:pt x="1246" y="4313"/>
                    <a:pt x="2925" y="1246"/>
                    <a:pt x="3737" y="1"/>
                  </a:cubicBezTo>
                  <a:close/>
                </a:path>
              </a:pathLst>
            </a:custGeom>
            <a:solidFill>
              <a:srgbClr val="5D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9"/>
            <p:cNvSpPr/>
            <p:nvPr/>
          </p:nvSpPr>
          <p:spPr>
            <a:xfrm>
              <a:off x="2410646" y="1999641"/>
              <a:ext cx="517521" cy="534346"/>
            </a:xfrm>
            <a:custGeom>
              <a:avLst/>
              <a:gdLst/>
              <a:ahLst/>
              <a:cxnLst/>
              <a:rect l="l" t="t" r="r" b="b"/>
              <a:pathLst>
                <a:path w="23715" h="24486" extrusionOk="0">
                  <a:moveTo>
                    <a:pt x="23715" y="1"/>
                  </a:moveTo>
                  <a:lnTo>
                    <a:pt x="23715" y="1"/>
                  </a:lnTo>
                  <a:cubicBezTo>
                    <a:pt x="23714" y="1"/>
                    <a:pt x="16769" y="4025"/>
                    <a:pt x="13320" y="6133"/>
                  </a:cubicBezTo>
                  <a:cubicBezTo>
                    <a:pt x="9487" y="8483"/>
                    <a:pt x="4071" y="8816"/>
                    <a:pt x="4071" y="8816"/>
                  </a:cubicBezTo>
                  <a:cubicBezTo>
                    <a:pt x="4071" y="8816"/>
                    <a:pt x="2250" y="10350"/>
                    <a:pt x="863" y="14470"/>
                  </a:cubicBezTo>
                  <a:cubicBezTo>
                    <a:pt x="334" y="17203"/>
                    <a:pt x="0" y="19549"/>
                    <a:pt x="1055" y="19694"/>
                  </a:cubicBezTo>
                  <a:lnTo>
                    <a:pt x="1101" y="19694"/>
                  </a:lnTo>
                  <a:cubicBezTo>
                    <a:pt x="2396" y="19694"/>
                    <a:pt x="4217" y="15382"/>
                    <a:pt x="5462" y="14711"/>
                  </a:cubicBezTo>
                  <a:cubicBezTo>
                    <a:pt x="5846" y="14470"/>
                    <a:pt x="6133" y="14374"/>
                    <a:pt x="6421" y="14374"/>
                  </a:cubicBezTo>
                  <a:cubicBezTo>
                    <a:pt x="7570" y="14374"/>
                    <a:pt x="7137" y="16628"/>
                    <a:pt x="6946" y="18065"/>
                  </a:cubicBezTo>
                  <a:cubicBezTo>
                    <a:pt x="6612" y="19790"/>
                    <a:pt x="6037" y="22423"/>
                    <a:pt x="7425" y="23815"/>
                  </a:cubicBezTo>
                  <a:cubicBezTo>
                    <a:pt x="7904" y="24294"/>
                    <a:pt x="8383" y="24485"/>
                    <a:pt x="8862" y="24485"/>
                  </a:cubicBezTo>
                  <a:cubicBezTo>
                    <a:pt x="10108" y="24485"/>
                    <a:pt x="11212" y="23144"/>
                    <a:pt x="11787" y="21994"/>
                  </a:cubicBezTo>
                  <a:cubicBezTo>
                    <a:pt x="12457" y="21036"/>
                    <a:pt x="12887" y="10591"/>
                    <a:pt x="15332" y="10591"/>
                  </a:cubicBezTo>
                  <a:cubicBezTo>
                    <a:pt x="15524" y="10591"/>
                    <a:pt x="15761" y="10637"/>
                    <a:pt x="15953" y="10783"/>
                  </a:cubicBezTo>
                  <a:cubicBezTo>
                    <a:pt x="17344" y="11595"/>
                    <a:pt x="15620" y="14711"/>
                    <a:pt x="15953" y="15765"/>
                  </a:cubicBezTo>
                  <a:cubicBezTo>
                    <a:pt x="16194" y="16291"/>
                    <a:pt x="16578" y="16482"/>
                    <a:pt x="16911" y="16482"/>
                  </a:cubicBezTo>
                  <a:cubicBezTo>
                    <a:pt x="17536" y="16482"/>
                    <a:pt x="18207" y="15907"/>
                    <a:pt x="18732" y="15332"/>
                  </a:cubicBezTo>
                  <a:cubicBezTo>
                    <a:pt x="18973" y="13512"/>
                    <a:pt x="19261" y="11883"/>
                    <a:pt x="19594" y="10445"/>
                  </a:cubicBezTo>
                  <a:cubicBezTo>
                    <a:pt x="20840" y="4888"/>
                    <a:pt x="22519" y="1821"/>
                    <a:pt x="23331" y="576"/>
                  </a:cubicBezTo>
                  <a:cubicBezTo>
                    <a:pt x="23573" y="193"/>
                    <a:pt x="23715" y="1"/>
                    <a:pt x="23715" y="1"/>
                  </a:cubicBezTo>
                  <a:close/>
                </a:path>
              </a:pathLst>
            </a:custGeom>
            <a:solidFill>
              <a:srgbClr val="FFFFFF">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9"/>
            <p:cNvSpPr/>
            <p:nvPr/>
          </p:nvSpPr>
          <p:spPr>
            <a:xfrm>
              <a:off x="2239164" y="2096708"/>
              <a:ext cx="125501" cy="155900"/>
            </a:xfrm>
            <a:custGeom>
              <a:avLst/>
              <a:gdLst/>
              <a:ahLst/>
              <a:cxnLst/>
              <a:rect l="l" t="t" r="r" b="b"/>
              <a:pathLst>
                <a:path w="5751" h="7144" extrusionOk="0">
                  <a:moveTo>
                    <a:pt x="2664" y="1"/>
                  </a:moveTo>
                  <a:cubicBezTo>
                    <a:pt x="2566" y="1"/>
                    <a:pt x="2461" y="19"/>
                    <a:pt x="2347" y="56"/>
                  </a:cubicBezTo>
                  <a:cubicBezTo>
                    <a:pt x="1055" y="490"/>
                    <a:pt x="1101" y="3506"/>
                    <a:pt x="1534" y="4514"/>
                  </a:cubicBezTo>
                  <a:cubicBezTo>
                    <a:pt x="1359" y="4456"/>
                    <a:pt x="1190" y="4427"/>
                    <a:pt x="1033" y="4427"/>
                  </a:cubicBezTo>
                  <a:cubicBezTo>
                    <a:pt x="419" y="4427"/>
                    <a:pt x="0" y="4870"/>
                    <a:pt x="193" y="5710"/>
                  </a:cubicBezTo>
                  <a:cubicBezTo>
                    <a:pt x="317" y="6428"/>
                    <a:pt x="1631" y="7143"/>
                    <a:pt x="2564" y="7143"/>
                  </a:cubicBezTo>
                  <a:cubicBezTo>
                    <a:pt x="2692" y="7143"/>
                    <a:pt x="2812" y="7130"/>
                    <a:pt x="2922" y="7101"/>
                  </a:cubicBezTo>
                  <a:cubicBezTo>
                    <a:pt x="3738" y="6910"/>
                    <a:pt x="4742" y="6047"/>
                    <a:pt x="5175" y="5327"/>
                  </a:cubicBezTo>
                  <a:cubicBezTo>
                    <a:pt x="5463" y="4848"/>
                    <a:pt x="5750" y="4227"/>
                    <a:pt x="5367" y="3748"/>
                  </a:cubicBezTo>
                  <a:cubicBezTo>
                    <a:pt x="5198" y="3537"/>
                    <a:pt x="4983" y="3456"/>
                    <a:pt x="4758" y="3456"/>
                  </a:cubicBezTo>
                  <a:cubicBezTo>
                    <a:pt x="4472" y="3456"/>
                    <a:pt x="4170" y="3587"/>
                    <a:pt x="3930" y="3748"/>
                  </a:cubicBezTo>
                  <a:cubicBezTo>
                    <a:pt x="3884" y="2947"/>
                    <a:pt x="3923" y="1"/>
                    <a:pt x="2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9"/>
            <p:cNvSpPr/>
            <p:nvPr/>
          </p:nvSpPr>
          <p:spPr>
            <a:xfrm>
              <a:off x="2280256" y="2153621"/>
              <a:ext cx="44256" cy="156576"/>
            </a:xfrm>
            <a:custGeom>
              <a:avLst/>
              <a:gdLst/>
              <a:ahLst/>
              <a:cxnLst/>
              <a:rect l="l" t="t" r="r" b="b"/>
              <a:pathLst>
                <a:path w="2028" h="7175" extrusionOk="0">
                  <a:moveTo>
                    <a:pt x="710" y="0"/>
                  </a:moveTo>
                  <a:cubicBezTo>
                    <a:pt x="631" y="0"/>
                    <a:pt x="560" y="61"/>
                    <a:pt x="560" y="181"/>
                  </a:cubicBezTo>
                  <a:cubicBezTo>
                    <a:pt x="560" y="515"/>
                    <a:pt x="609" y="852"/>
                    <a:pt x="609" y="1186"/>
                  </a:cubicBezTo>
                  <a:cubicBezTo>
                    <a:pt x="418" y="1044"/>
                    <a:pt x="272" y="852"/>
                    <a:pt x="130" y="660"/>
                  </a:cubicBezTo>
                  <a:cubicBezTo>
                    <a:pt x="115" y="631"/>
                    <a:pt x="95" y="619"/>
                    <a:pt x="76" y="619"/>
                  </a:cubicBezTo>
                  <a:cubicBezTo>
                    <a:pt x="35" y="619"/>
                    <a:pt x="0" y="675"/>
                    <a:pt x="34" y="706"/>
                  </a:cubicBezTo>
                  <a:cubicBezTo>
                    <a:pt x="130" y="994"/>
                    <a:pt x="322" y="1235"/>
                    <a:pt x="609" y="1377"/>
                  </a:cubicBezTo>
                  <a:cubicBezTo>
                    <a:pt x="705" y="3248"/>
                    <a:pt x="705" y="5164"/>
                    <a:pt x="705" y="7031"/>
                  </a:cubicBezTo>
                  <a:cubicBezTo>
                    <a:pt x="705" y="7126"/>
                    <a:pt x="789" y="7174"/>
                    <a:pt x="872" y="7174"/>
                  </a:cubicBezTo>
                  <a:cubicBezTo>
                    <a:pt x="955" y="7174"/>
                    <a:pt x="1039" y="7126"/>
                    <a:pt x="1039" y="7031"/>
                  </a:cubicBezTo>
                  <a:cubicBezTo>
                    <a:pt x="1039" y="5835"/>
                    <a:pt x="1039" y="4635"/>
                    <a:pt x="993" y="3439"/>
                  </a:cubicBezTo>
                  <a:cubicBezTo>
                    <a:pt x="1472" y="3152"/>
                    <a:pt x="1805" y="2623"/>
                    <a:pt x="1997" y="2098"/>
                  </a:cubicBezTo>
                  <a:cubicBezTo>
                    <a:pt x="2028" y="2038"/>
                    <a:pt x="1965" y="1996"/>
                    <a:pt x="1914" y="1996"/>
                  </a:cubicBezTo>
                  <a:cubicBezTo>
                    <a:pt x="1882" y="1996"/>
                    <a:pt x="1855" y="2012"/>
                    <a:pt x="1855" y="2048"/>
                  </a:cubicBezTo>
                  <a:cubicBezTo>
                    <a:pt x="1759" y="2240"/>
                    <a:pt x="1709" y="2431"/>
                    <a:pt x="1614" y="2577"/>
                  </a:cubicBezTo>
                  <a:cubicBezTo>
                    <a:pt x="1568" y="2527"/>
                    <a:pt x="1518" y="2431"/>
                    <a:pt x="1518" y="2335"/>
                  </a:cubicBezTo>
                  <a:cubicBezTo>
                    <a:pt x="1518" y="2287"/>
                    <a:pt x="1482" y="2264"/>
                    <a:pt x="1447" y="2264"/>
                  </a:cubicBezTo>
                  <a:cubicBezTo>
                    <a:pt x="1411" y="2264"/>
                    <a:pt x="1376" y="2287"/>
                    <a:pt x="1376" y="2335"/>
                  </a:cubicBezTo>
                  <a:cubicBezTo>
                    <a:pt x="1376" y="2481"/>
                    <a:pt x="1422" y="2623"/>
                    <a:pt x="1472" y="2719"/>
                  </a:cubicBezTo>
                  <a:cubicBezTo>
                    <a:pt x="1326" y="2960"/>
                    <a:pt x="1184" y="3152"/>
                    <a:pt x="993" y="3248"/>
                  </a:cubicBezTo>
                  <a:cubicBezTo>
                    <a:pt x="993" y="2240"/>
                    <a:pt x="943" y="1186"/>
                    <a:pt x="897" y="181"/>
                  </a:cubicBezTo>
                  <a:cubicBezTo>
                    <a:pt x="872" y="61"/>
                    <a:pt x="788" y="0"/>
                    <a:pt x="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5" name="Google Shape;1245;p39"/>
            <p:cNvGrpSpPr/>
            <p:nvPr/>
          </p:nvGrpSpPr>
          <p:grpSpPr>
            <a:xfrm>
              <a:off x="2324500" y="843103"/>
              <a:ext cx="1166805" cy="689539"/>
              <a:chOff x="2295625" y="648078"/>
              <a:chExt cx="1166805" cy="689539"/>
            </a:xfrm>
          </p:grpSpPr>
          <p:sp>
            <p:nvSpPr>
              <p:cNvPr id="1246" name="Google Shape;1246;p39"/>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9"/>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8" name="Google Shape;1248;p39"/>
            <p:cNvSpPr/>
            <p:nvPr/>
          </p:nvSpPr>
          <p:spPr>
            <a:xfrm>
              <a:off x="346725" y="2452417"/>
              <a:ext cx="1851639" cy="371135"/>
            </a:xfrm>
            <a:custGeom>
              <a:avLst/>
              <a:gdLst/>
              <a:ahLst/>
              <a:cxnLst/>
              <a:rect l="l" t="t" r="r" b="b"/>
              <a:pathLst>
                <a:path w="84850" h="17007" extrusionOk="0">
                  <a:moveTo>
                    <a:pt x="55578" y="0"/>
                  </a:moveTo>
                  <a:cubicBezTo>
                    <a:pt x="20074" y="0"/>
                    <a:pt x="1" y="6899"/>
                    <a:pt x="1" y="10157"/>
                  </a:cubicBezTo>
                  <a:cubicBezTo>
                    <a:pt x="1" y="13940"/>
                    <a:pt x="33730" y="17007"/>
                    <a:pt x="75267" y="17007"/>
                  </a:cubicBezTo>
                  <a:cubicBezTo>
                    <a:pt x="78288" y="17007"/>
                    <a:pt x="81208" y="17007"/>
                    <a:pt x="84083" y="16961"/>
                  </a:cubicBezTo>
                  <a:cubicBezTo>
                    <a:pt x="84229" y="16719"/>
                    <a:pt x="84850" y="11595"/>
                    <a:pt x="69759" y="8816"/>
                  </a:cubicBezTo>
                  <a:cubicBezTo>
                    <a:pt x="71293" y="8433"/>
                    <a:pt x="72634" y="7570"/>
                    <a:pt x="73447" y="6850"/>
                  </a:cubicBezTo>
                  <a:cubicBezTo>
                    <a:pt x="74742" y="5796"/>
                    <a:pt x="68993" y="0"/>
                    <a:pt x="55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39"/>
            <p:cNvGrpSpPr/>
            <p:nvPr/>
          </p:nvGrpSpPr>
          <p:grpSpPr>
            <a:xfrm>
              <a:off x="437464" y="2495648"/>
              <a:ext cx="1510717" cy="316734"/>
              <a:chOff x="437464" y="2495648"/>
              <a:chExt cx="1510717" cy="316734"/>
            </a:xfrm>
          </p:grpSpPr>
          <p:sp>
            <p:nvSpPr>
              <p:cNvPr id="1250" name="Google Shape;1250;p39"/>
              <p:cNvSpPr/>
              <p:nvPr/>
            </p:nvSpPr>
            <p:spPr>
              <a:xfrm>
                <a:off x="768819" y="2688560"/>
                <a:ext cx="13312" cy="11042"/>
              </a:xfrm>
              <a:custGeom>
                <a:avLst/>
                <a:gdLst/>
                <a:ahLst/>
                <a:cxnLst/>
                <a:rect l="l" t="t" r="r" b="b"/>
                <a:pathLst>
                  <a:path w="610" h="506" extrusionOk="0">
                    <a:moveTo>
                      <a:pt x="260" y="1"/>
                    </a:moveTo>
                    <a:cubicBezTo>
                      <a:pt x="131" y="1"/>
                      <a:pt x="0" y="94"/>
                      <a:pt x="61" y="245"/>
                    </a:cubicBezTo>
                    <a:cubicBezTo>
                      <a:pt x="111" y="341"/>
                      <a:pt x="157" y="436"/>
                      <a:pt x="253" y="486"/>
                    </a:cubicBezTo>
                    <a:cubicBezTo>
                      <a:pt x="279" y="499"/>
                      <a:pt x="305" y="505"/>
                      <a:pt x="331" y="505"/>
                    </a:cubicBezTo>
                    <a:cubicBezTo>
                      <a:pt x="490" y="505"/>
                      <a:pt x="609" y="274"/>
                      <a:pt x="444" y="149"/>
                    </a:cubicBezTo>
                    <a:lnTo>
                      <a:pt x="444" y="103"/>
                    </a:lnTo>
                    <a:cubicBezTo>
                      <a:pt x="409" y="32"/>
                      <a:pt x="335"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9"/>
              <p:cNvSpPr/>
              <p:nvPr/>
            </p:nvSpPr>
            <p:spPr>
              <a:xfrm>
                <a:off x="792125" y="2686836"/>
                <a:ext cx="9405" cy="12875"/>
              </a:xfrm>
              <a:custGeom>
                <a:avLst/>
                <a:gdLst/>
                <a:ahLst/>
                <a:cxnLst/>
                <a:rect l="l" t="t" r="r" b="b"/>
                <a:pathLst>
                  <a:path w="431" h="590" extrusionOk="0">
                    <a:moveTo>
                      <a:pt x="239" y="1"/>
                    </a:moveTo>
                    <a:cubicBezTo>
                      <a:pt x="143" y="1"/>
                      <a:pt x="47" y="61"/>
                      <a:pt x="47" y="182"/>
                    </a:cubicBezTo>
                    <a:cubicBezTo>
                      <a:pt x="47" y="278"/>
                      <a:pt x="47" y="324"/>
                      <a:pt x="1" y="374"/>
                    </a:cubicBezTo>
                    <a:cubicBezTo>
                      <a:pt x="1" y="517"/>
                      <a:pt x="97" y="589"/>
                      <a:pt x="193" y="589"/>
                    </a:cubicBezTo>
                    <a:cubicBezTo>
                      <a:pt x="288" y="589"/>
                      <a:pt x="384" y="517"/>
                      <a:pt x="384" y="374"/>
                    </a:cubicBezTo>
                    <a:cubicBezTo>
                      <a:pt x="430" y="324"/>
                      <a:pt x="430" y="278"/>
                      <a:pt x="430" y="182"/>
                    </a:cubicBezTo>
                    <a:cubicBezTo>
                      <a:pt x="430" y="61"/>
                      <a:pt x="334" y="1"/>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9"/>
              <p:cNvSpPr/>
              <p:nvPr/>
            </p:nvSpPr>
            <p:spPr>
              <a:xfrm>
                <a:off x="877867" y="2711190"/>
                <a:ext cx="8380" cy="11762"/>
              </a:xfrm>
              <a:custGeom>
                <a:avLst/>
                <a:gdLst/>
                <a:ahLst/>
                <a:cxnLst/>
                <a:rect l="l" t="t" r="r" b="b"/>
                <a:pathLst>
                  <a:path w="384" h="539" extrusionOk="0">
                    <a:moveTo>
                      <a:pt x="192" y="0"/>
                    </a:moveTo>
                    <a:cubicBezTo>
                      <a:pt x="96" y="0"/>
                      <a:pt x="1" y="72"/>
                      <a:pt x="1" y="216"/>
                    </a:cubicBezTo>
                    <a:lnTo>
                      <a:pt x="1" y="358"/>
                    </a:lnTo>
                    <a:cubicBezTo>
                      <a:pt x="1" y="478"/>
                      <a:pt x="96" y="539"/>
                      <a:pt x="192" y="539"/>
                    </a:cubicBezTo>
                    <a:cubicBezTo>
                      <a:pt x="288" y="539"/>
                      <a:pt x="384" y="478"/>
                      <a:pt x="384" y="358"/>
                    </a:cubicBezTo>
                    <a:lnTo>
                      <a:pt x="384" y="216"/>
                    </a:lnTo>
                    <a:cubicBezTo>
                      <a:pt x="384" y="72"/>
                      <a:pt x="288" y="0"/>
                      <a:pt x="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9"/>
              <p:cNvSpPr/>
              <p:nvPr/>
            </p:nvSpPr>
            <p:spPr>
              <a:xfrm>
                <a:off x="860496" y="2719112"/>
                <a:ext cx="9035" cy="11151"/>
              </a:xfrm>
              <a:custGeom>
                <a:avLst/>
                <a:gdLst/>
                <a:ahLst/>
                <a:cxnLst/>
                <a:rect l="l" t="t" r="r" b="b"/>
                <a:pathLst>
                  <a:path w="414" h="511" extrusionOk="0">
                    <a:moveTo>
                      <a:pt x="220" y="0"/>
                    </a:moveTo>
                    <a:cubicBezTo>
                      <a:pt x="108" y="0"/>
                      <a:pt x="0" y="92"/>
                      <a:pt x="30" y="236"/>
                    </a:cubicBezTo>
                    <a:lnTo>
                      <a:pt x="30" y="332"/>
                    </a:lnTo>
                    <a:cubicBezTo>
                      <a:pt x="30" y="451"/>
                      <a:pt x="126" y="510"/>
                      <a:pt x="222" y="510"/>
                    </a:cubicBezTo>
                    <a:cubicBezTo>
                      <a:pt x="318" y="510"/>
                      <a:pt x="413" y="451"/>
                      <a:pt x="413" y="332"/>
                    </a:cubicBezTo>
                    <a:lnTo>
                      <a:pt x="413" y="140"/>
                    </a:lnTo>
                    <a:cubicBezTo>
                      <a:pt x="375" y="43"/>
                      <a:pt x="296" y="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9"/>
              <p:cNvSpPr/>
              <p:nvPr/>
            </p:nvSpPr>
            <p:spPr>
              <a:xfrm>
                <a:off x="899384" y="2726706"/>
                <a:ext cx="13115" cy="11850"/>
              </a:xfrm>
              <a:custGeom>
                <a:avLst/>
                <a:gdLst/>
                <a:ahLst/>
                <a:cxnLst/>
                <a:rect l="l" t="t" r="r" b="b"/>
                <a:pathLst>
                  <a:path w="601" h="543" extrusionOk="0">
                    <a:moveTo>
                      <a:pt x="322" y="0"/>
                    </a:moveTo>
                    <a:cubicBezTo>
                      <a:pt x="264" y="0"/>
                      <a:pt x="206" y="24"/>
                      <a:pt x="165" y="80"/>
                    </a:cubicBezTo>
                    <a:cubicBezTo>
                      <a:pt x="115" y="126"/>
                      <a:pt x="69" y="176"/>
                      <a:pt x="69" y="271"/>
                    </a:cubicBezTo>
                    <a:cubicBezTo>
                      <a:pt x="1" y="407"/>
                      <a:pt x="148" y="542"/>
                      <a:pt x="274" y="542"/>
                    </a:cubicBezTo>
                    <a:cubicBezTo>
                      <a:pt x="326" y="542"/>
                      <a:pt x="374" y="519"/>
                      <a:pt x="402" y="463"/>
                    </a:cubicBezTo>
                    <a:cubicBezTo>
                      <a:pt x="402" y="367"/>
                      <a:pt x="452" y="317"/>
                      <a:pt x="498" y="271"/>
                    </a:cubicBezTo>
                    <a:cubicBezTo>
                      <a:pt x="601" y="136"/>
                      <a:pt x="463" y="0"/>
                      <a:pt x="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p:nvPr/>
            </p:nvSpPr>
            <p:spPr>
              <a:xfrm>
                <a:off x="1094151" y="2733973"/>
                <a:ext cx="12853" cy="10824"/>
              </a:xfrm>
              <a:custGeom>
                <a:avLst/>
                <a:gdLst/>
                <a:ahLst/>
                <a:cxnLst/>
                <a:rect l="l" t="t" r="r" b="b"/>
                <a:pathLst>
                  <a:path w="589" h="496" extrusionOk="0">
                    <a:moveTo>
                      <a:pt x="279" y="1"/>
                    </a:moveTo>
                    <a:cubicBezTo>
                      <a:pt x="138" y="1"/>
                      <a:pt x="1" y="136"/>
                      <a:pt x="101" y="272"/>
                    </a:cubicBezTo>
                    <a:cubicBezTo>
                      <a:pt x="101" y="322"/>
                      <a:pt x="151" y="368"/>
                      <a:pt x="151" y="417"/>
                    </a:cubicBezTo>
                    <a:cubicBezTo>
                      <a:pt x="191" y="472"/>
                      <a:pt x="248" y="496"/>
                      <a:pt x="304" y="496"/>
                    </a:cubicBezTo>
                    <a:cubicBezTo>
                      <a:pt x="446" y="496"/>
                      <a:pt x="589" y="349"/>
                      <a:pt x="484" y="176"/>
                    </a:cubicBezTo>
                    <a:cubicBezTo>
                      <a:pt x="484" y="176"/>
                      <a:pt x="438" y="130"/>
                      <a:pt x="438" y="80"/>
                    </a:cubicBezTo>
                    <a:cubicBezTo>
                      <a:pt x="396" y="24"/>
                      <a:pt x="337"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9"/>
              <p:cNvSpPr/>
              <p:nvPr/>
            </p:nvSpPr>
            <p:spPr>
              <a:xfrm>
                <a:off x="1105804" y="2728670"/>
                <a:ext cx="8380" cy="9951"/>
              </a:xfrm>
              <a:custGeom>
                <a:avLst/>
                <a:gdLst/>
                <a:ahLst/>
                <a:cxnLst/>
                <a:rect l="l" t="t" r="r" b="b"/>
                <a:pathLst>
                  <a:path w="384" h="456" extrusionOk="0">
                    <a:moveTo>
                      <a:pt x="192" y="0"/>
                    </a:moveTo>
                    <a:cubicBezTo>
                      <a:pt x="96" y="0"/>
                      <a:pt x="0" y="61"/>
                      <a:pt x="0" y="181"/>
                    </a:cubicBezTo>
                    <a:lnTo>
                      <a:pt x="0" y="277"/>
                    </a:lnTo>
                    <a:cubicBezTo>
                      <a:pt x="0" y="396"/>
                      <a:pt x="96" y="455"/>
                      <a:pt x="192" y="455"/>
                    </a:cubicBezTo>
                    <a:cubicBezTo>
                      <a:pt x="288" y="455"/>
                      <a:pt x="384" y="396"/>
                      <a:pt x="384" y="277"/>
                    </a:cubicBezTo>
                    <a:lnTo>
                      <a:pt x="384" y="181"/>
                    </a:lnTo>
                    <a:cubicBezTo>
                      <a:pt x="384" y="61"/>
                      <a:pt x="288" y="0"/>
                      <a:pt x="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p:nvPr/>
            </p:nvSpPr>
            <p:spPr>
              <a:xfrm>
                <a:off x="1113900" y="2736657"/>
                <a:ext cx="13072" cy="11086"/>
              </a:xfrm>
              <a:custGeom>
                <a:avLst/>
                <a:gdLst/>
                <a:ahLst/>
                <a:cxnLst/>
                <a:rect l="l" t="t" r="r" b="b"/>
                <a:pathLst>
                  <a:path w="599" h="508" extrusionOk="0">
                    <a:moveTo>
                      <a:pt x="339" y="1"/>
                    </a:moveTo>
                    <a:cubicBezTo>
                      <a:pt x="264" y="1"/>
                      <a:pt x="190" y="32"/>
                      <a:pt x="154" y="103"/>
                    </a:cubicBezTo>
                    <a:cubicBezTo>
                      <a:pt x="154" y="149"/>
                      <a:pt x="154" y="149"/>
                      <a:pt x="108" y="199"/>
                    </a:cubicBezTo>
                    <a:cubicBezTo>
                      <a:pt x="1" y="340"/>
                      <a:pt x="130" y="507"/>
                      <a:pt x="263" y="507"/>
                    </a:cubicBezTo>
                    <a:cubicBezTo>
                      <a:pt x="310" y="507"/>
                      <a:pt x="358" y="486"/>
                      <a:pt x="396" y="436"/>
                    </a:cubicBezTo>
                    <a:cubicBezTo>
                      <a:pt x="442" y="390"/>
                      <a:pt x="492" y="294"/>
                      <a:pt x="538" y="245"/>
                    </a:cubicBezTo>
                    <a:cubicBezTo>
                      <a:pt x="598" y="94"/>
                      <a:pt x="467" y="1"/>
                      <a:pt x="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9"/>
              <p:cNvSpPr/>
              <p:nvPr/>
            </p:nvSpPr>
            <p:spPr>
              <a:xfrm>
                <a:off x="1075143" y="2743335"/>
                <a:ext cx="14054" cy="9907"/>
              </a:xfrm>
              <a:custGeom>
                <a:avLst/>
                <a:gdLst/>
                <a:ahLst/>
                <a:cxnLst/>
                <a:rect l="l" t="t" r="r" b="b"/>
                <a:pathLst>
                  <a:path w="644" h="454" extrusionOk="0">
                    <a:moveTo>
                      <a:pt x="256" y="0"/>
                    </a:moveTo>
                    <a:cubicBezTo>
                      <a:pt x="106" y="0"/>
                      <a:pt x="0" y="251"/>
                      <a:pt x="160" y="372"/>
                    </a:cubicBezTo>
                    <a:cubicBezTo>
                      <a:pt x="206" y="372"/>
                      <a:pt x="255" y="372"/>
                      <a:pt x="255" y="418"/>
                    </a:cubicBezTo>
                    <a:cubicBezTo>
                      <a:pt x="296" y="443"/>
                      <a:pt x="336" y="454"/>
                      <a:pt x="372" y="454"/>
                    </a:cubicBezTo>
                    <a:cubicBezTo>
                      <a:pt x="546" y="454"/>
                      <a:pt x="644" y="202"/>
                      <a:pt x="447" y="84"/>
                    </a:cubicBezTo>
                    <a:cubicBezTo>
                      <a:pt x="447" y="84"/>
                      <a:pt x="397" y="34"/>
                      <a:pt x="351" y="34"/>
                    </a:cubicBezTo>
                    <a:cubicBezTo>
                      <a:pt x="319" y="10"/>
                      <a:pt x="286"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981000" y="2538856"/>
                <a:ext cx="13246" cy="12155"/>
              </a:xfrm>
              <a:custGeom>
                <a:avLst/>
                <a:gdLst/>
                <a:ahLst/>
                <a:cxnLst/>
                <a:rect l="l" t="t" r="r" b="b"/>
                <a:pathLst>
                  <a:path w="607" h="557" extrusionOk="0">
                    <a:moveTo>
                      <a:pt x="254" y="1"/>
                    </a:moveTo>
                    <a:cubicBezTo>
                      <a:pt x="133" y="1"/>
                      <a:pt x="1" y="141"/>
                      <a:pt x="66" y="301"/>
                    </a:cubicBezTo>
                    <a:cubicBezTo>
                      <a:pt x="112" y="351"/>
                      <a:pt x="162" y="447"/>
                      <a:pt x="208" y="493"/>
                    </a:cubicBezTo>
                    <a:cubicBezTo>
                      <a:pt x="241" y="538"/>
                      <a:pt x="283" y="556"/>
                      <a:pt x="325" y="556"/>
                    </a:cubicBezTo>
                    <a:cubicBezTo>
                      <a:pt x="463" y="556"/>
                      <a:pt x="607" y="353"/>
                      <a:pt x="495" y="206"/>
                    </a:cubicBezTo>
                    <a:cubicBezTo>
                      <a:pt x="449" y="206"/>
                      <a:pt x="399" y="160"/>
                      <a:pt x="399" y="110"/>
                    </a:cubicBezTo>
                    <a:cubicBezTo>
                      <a:pt x="368" y="33"/>
                      <a:pt x="312"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9"/>
              <p:cNvSpPr/>
              <p:nvPr/>
            </p:nvSpPr>
            <p:spPr>
              <a:xfrm>
                <a:off x="997738" y="2534688"/>
                <a:ext cx="13312" cy="13181"/>
              </a:xfrm>
              <a:custGeom>
                <a:avLst/>
                <a:gdLst/>
                <a:ahLst/>
                <a:cxnLst/>
                <a:rect l="l" t="t" r="r" b="b"/>
                <a:pathLst>
                  <a:path w="610" h="604" extrusionOk="0">
                    <a:moveTo>
                      <a:pt x="353" y="0"/>
                    </a:moveTo>
                    <a:cubicBezTo>
                      <a:pt x="294" y="0"/>
                      <a:pt x="238" y="32"/>
                      <a:pt x="207" y="109"/>
                    </a:cubicBezTo>
                    <a:cubicBezTo>
                      <a:pt x="161" y="205"/>
                      <a:pt x="111" y="255"/>
                      <a:pt x="65" y="301"/>
                    </a:cubicBezTo>
                    <a:cubicBezTo>
                      <a:pt x="1" y="464"/>
                      <a:pt x="110" y="604"/>
                      <a:pt x="232" y="604"/>
                    </a:cubicBezTo>
                    <a:cubicBezTo>
                      <a:pt x="291" y="604"/>
                      <a:pt x="353" y="571"/>
                      <a:pt x="399" y="492"/>
                    </a:cubicBezTo>
                    <a:cubicBezTo>
                      <a:pt x="449" y="446"/>
                      <a:pt x="495" y="397"/>
                      <a:pt x="544" y="301"/>
                    </a:cubicBezTo>
                    <a:cubicBezTo>
                      <a:pt x="609" y="140"/>
                      <a:pt x="476" y="0"/>
                      <a:pt x="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p:nvPr/>
            </p:nvSpPr>
            <p:spPr>
              <a:xfrm>
                <a:off x="991628" y="2553259"/>
                <a:ext cx="9646" cy="10911"/>
              </a:xfrm>
              <a:custGeom>
                <a:avLst/>
                <a:gdLst/>
                <a:ahLst/>
                <a:cxnLst/>
                <a:rect l="l" t="t" r="r" b="b"/>
                <a:pathLst>
                  <a:path w="442" h="500" extrusionOk="0">
                    <a:moveTo>
                      <a:pt x="250" y="1"/>
                    </a:moveTo>
                    <a:cubicBezTo>
                      <a:pt x="154" y="1"/>
                      <a:pt x="58" y="73"/>
                      <a:pt x="58" y="216"/>
                    </a:cubicBezTo>
                    <a:lnTo>
                      <a:pt x="58" y="266"/>
                    </a:lnTo>
                    <a:cubicBezTo>
                      <a:pt x="1" y="408"/>
                      <a:pt x="114" y="499"/>
                      <a:pt x="225" y="499"/>
                    </a:cubicBezTo>
                    <a:cubicBezTo>
                      <a:pt x="300" y="499"/>
                      <a:pt x="373" y="458"/>
                      <a:pt x="391" y="362"/>
                    </a:cubicBezTo>
                    <a:cubicBezTo>
                      <a:pt x="441" y="312"/>
                      <a:pt x="441" y="266"/>
                      <a:pt x="441" y="216"/>
                    </a:cubicBezTo>
                    <a:cubicBezTo>
                      <a:pt x="441" y="73"/>
                      <a:pt x="345" y="1"/>
                      <a:pt x="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903814" y="2543461"/>
                <a:ext cx="11806" cy="11086"/>
              </a:xfrm>
              <a:custGeom>
                <a:avLst/>
                <a:gdLst/>
                <a:ahLst/>
                <a:cxnLst/>
                <a:rect l="l" t="t" r="r" b="b"/>
                <a:pathLst>
                  <a:path w="541" h="508" extrusionOk="0">
                    <a:moveTo>
                      <a:pt x="224" y="0"/>
                    </a:moveTo>
                    <a:cubicBezTo>
                      <a:pt x="113" y="0"/>
                      <a:pt x="0" y="92"/>
                      <a:pt x="57" y="236"/>
                    </a:cubicBezTo>
                    <a:cubicBezTo>
                      <a:pt x="57" y="282"/>
                      <a:pt x="103" y="332"/>
                      <a:pt x="103" y="428"/>
                    </a:cubicBezTo>
                    <a:cubicBezTo>
                      <a:pt x="146" y="484"/>
                      <a:pt x="205" y="507"/>
                      <a:pt x="263" y="507"/>
                    </a:cubicBezTo>
                    <a:cubicBezTo>
                      <a:pt x="404" y="507"/>
                      <a:pt x="541" y="372"/>
                      <a:pt x="441" y="236"/>
                    </a:cubicBezTo>
                    <a:cubicBezTo>
                      <a:pt x="441" y="186"/>
                      <a:pt x="441" y="140"/>
                      <a:pt x="391" y="140"/>
                    </a:cubicBezTo>
                    <a:cubicBezTo>
                      <a:pt x="372" y="43"/>
                      <a:pt x="298" y="0"/>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p:nvPr/>
            </p:nvSpPr>
            <p:spPr>
              <a:xfrm>
                <a:off x="930001" y="2548960"/>
                <a:ext cx="12810" cy="8664"/>
              </a:xfrm>
              <a:custGeom>
                <a:avLst/>
                <a:gdLst/>
                <a:ahLst/>
                <a:cxnLst/>
                <a:rect l="l" t="t" r="r" b="b"/>
                <a:pathLst>
                  <a:path w="587" h="397" extrusionOk="0">
                    <a:moveTo>
                      <a:pt x="309" y="0"/>
                    </a:moveTo>
                    <a:cubicBezTo>
                      <a:pt x="250" y="0"/>
                      <a:pt x="192" y="24"/>
                      <a:pt x="149" y="80"/>
                    </a:cubicBezTo>
                    <a:lnTo>
                      <a:pt x="103" y="126"/>
                    </a:lnTo>
                    <a:cubicBezTo>
                      <a:pt x="0" y="261"/>
                      <a:pt x="139" y="397"/>
                      <a:pt x="279" y="397"/>
                    </a:cubicBezTo>
                    <a:cubicBezTo>
                      <a:pt x="337" y="397"/>
                      <a:pt x="395" y="374"/>
                      <a:pt x="437" y="317"/>
                    </a:cubicBezTo>
                    <a:lnTo>
                      <a:pt x="486" y="272"/>
                    </a:lnTo>
                    <a:cubicBezTo>
                      <a:pt x="587" y="136"/>
                      <a:pt x="449" y="0"/>
                      <a:pt x="3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9"/>
              <p:cNvSpPr/>
              <p:nvPr/>
            </p:nvSpPr>
            <p:spPr>
              <a:xfrm>
                <a:off x="669657" y="2647250"/>
                <a:ext cx="12068" cy="10758"/>
              </a:xfrm>
              <a:custGeom>
                <a:avLst/>
                <a:gdLst/>
                <a:ahLst/>
                <a:cxnLst/>
                <a:rect l="l" t="t" r="r" b="b"/>
                <a:pathLst>
                  <a:path w="553" h="493" extrusionOk="0">
                    <a:moveTo>
                      <a:pt x="279" y="0"/>
                    </a:moveTo>
                    <a:cubicBezTo>
                      <a:pt x="138" y="0"/>
                      <a:pt x="1" y="136"/>
                      <a:pt x="101" y="271"/>
                    </a:cubicBezTo>
                    <a:cubicBezTo>
                      <a:pt x="101" y="317"/>
                      <a:pt x="151" y="367"/>
                      <a:pt x="151" y="413"/>
                    </a:cubicBezTo>
                    <a:cubicBezTo>
                      <a:pt x="179" y="469"/>
                      <a:pt x="228" y="492"/>
                      <a:pt x="280" y="492"/>
                    </a:cubicBezTo>
                    <a:cubicBezTo>
                      <a:pt x="405" y="492"/>
                      <a:pt x="552" y="357"/>
                      <a:pt x="485" y="221"/>
                    </a:cubicBezTo>
                    <a:cubicBezTo>
                      <a:pt x="439" y="175"/>
                      <a:pt x="439" y="125"/>
                      <a:pt x="439" y="79"/>
                    </a:cubicBezTo>
                    <a:cubicBezTo>
                      <a:pt x="396" y="23"/>
                      <a:pt x="337" y="0"/>
                      <a:pt x="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679630" y="2646988"/>
                <a:ext cx="9515" cy="11151"/>
              </a:xfrm>
              <a:custGeom>
                <a:avLst/>
                <a:gdLst/>
                <a:ahLst/>
                <a:cxnLst/>
                <a:rect l="l" t="t" r="r" b="b"/>
                <a:pathLst>
                  <a:path w="436" h="511" extrusionOk="0">
                    <a:moveTo>
                      <a:pt x="220" y="0"/>
                    </a:moveTo>
                    <a:cubicBezTo>
                      <a:pt x="108" y="0"/>
                      <a:pt x="0" y="91"/>
                      <a:pt x="28" y="233"/>
                    </a:cubicBezTo>
                    <a:lnTo>
                      <a:pt x="28" y="329"/>
                    </a:lnTo>
                    <a:cubicBezTo>
                      <a:pt x="52" y="450"/>
                      <a:pt x="161" y="510"/>
                      <a:pt x="257" y="510"/>
                    </a:cubicBezTo>
                    <a:cubicBezTo>
                      <a:pt x="352" y="510"/>
                      <a:pt x="436" y="450"/>
                      <a:pt x="411" y="329"/>
                    </a:cubicBezTo>
                    <a:lnTo>
                      <a:pt x="411" y="137"/>
                    </a:lnTo>
                    <a:cubicBezTo>
                      <a:pt x="372" y="42"/>
                      <a:pt x="295" y="0"/>
                      <a:pt x="2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9"/>
              <p:cNvSpPr/>
              <p:nvPr/>
            </p:nvSpPr>
            <p:spPr>
              <a:xfrm>
                <a:off x="455315" y="2649323"/>
                <a:ext cx="15974" cy="12853"/>
              </a:xfrm>
              <a:custGeom>
                <a:avLst/>
                <a:gdLst/>
                <a:ahLst/>
                <a:cxnLst/>
                <a:rect l="l" t="t" r="r" b="b"/>
                <a:pathLst>
                  <a:path w="732" h="589" extrusionOk="0">
                    <a:moveTo>
                      <a:pt x="279" y="1"/>
                    </a:moveTo>
                    <a:cubicBezTo>
                      <a:pt x="139" y="1"/>
                      <a:pt x="0" y="136"/>
                      <a:pt x="103" y="272"/>
                    </a:cubicBezTo>
                    <a:cubicBezTo>
                      <a:pt x="149" y="368"/>
                      <a:pt x="245" y="414"/>
                      <a:pt x="295" y="510"/>
                    </a:cubicBezTo>
                    <a:cubicBezTo>
                      <a:pt x="337" y="566"/>
                      <a:pt x="395" y="589"/>
                      <a:pt x="453" y="589"/>
                    </a:cubicBezTo>
                    <a:cubicBezTo>
                      <a:pt x="593" y="589"/>
                      <a:pt x="731" y="453"/>
                      <a:pt x="628" y="318"/>
                    </a:cubicBezTo>
                    <a:cubicBezTo>
                      <a:pt x="582" y="222"/>
                      <a:pt x="487" y="126"/>
                      <a:pt x="437" y="80"/>
                    </a:cubicBezTo>
                    <a:cubicBezTo>
                      <a:pt x="395" y="24"/>
                      <a:pt x="337"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p:nvPr/>
            </p:nvSpPr>
            <p:spPr>
              <a:xfrm>
                <a:off x="437464" y="2650196"/>
                <a:ext cx="20470" cy="14381"/>
              </a:xfrm>
              <a:custGeom>
                <a:avLst/>
                <a:gdLst/>
                <a:ahLst/>
                <a:cxnLst/>
                <a:rect l="l" t="t" r="r" b="b"/>
                <a:pathLst>
                  <a:path w="938" h="659" extrusionOk="0">
                    <a:moveTo>
                      <a:pt x="325" y="0"/>
                    </a:moveTo>
                    <a:cubicBezTo>
                      <a:pt x="158" y="0"/>
                      <a:pt x="0" y="210"/>
                      <a:pt x="155" y="328"/>
                    </a:cubicBezTo>
                    <a:cubicBezTo>
                      <a:pt x="297" y="424"/>
                      <a:pt x="442" y="519"/>
                      <a:pt x="538" y="615"/>
                    </a:cubicBezTo>
                    <a:cubicBezTo>
                      <a:pt x="579" y="645"/>
                      <a:pt x="621" y="658"/>
                      <a:pt x="662" y="658"/>
                    </a:cubicBezTo>
                    <a:cubicBezTo>
                      <a:pt x="813" y="658"/>
                      <a:pt x="937" y="479"/>
                      <a:pt x="826" y="328"/>
                    </a:cubicBezTo>
                    <a:cubicBezTo>
                      <a:pt x="680" y="232"/>
                      <a:pt x="584" y="136"/>
                      <a:pt x="442" y="40"/>
                    </a:cubicBezTo>
                    <a:cubicBezTo>
                      <a:pt x="405" y="12"/>
                      <a:pt x="365" y="0"/>
                      <a:pt x="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9"/>
              <p:cNvSpPr/>
              <p:nvPr/>
            </p:nvSpPr>
            <p:spPr>
              <a:xfrm>
                <a:off x="458566" y="2631625"/>
                <a:ext cx="9078" cy="14097"/>
              </a:xfrm>
              <a:custGeom>
                <a:avLst/>
                <a:gdLst/>
                <a:ahLst/>
                <a:cxnLst/>
                <a:rect l="l" t="t" r="r" b="b"/>
                <a:pathLst>
                  <a:path w="416" h="646" extrusionOk="0">
                    <a:moveTo>
                      <a:pt x="149" y="1"/>
                    </a:moveTo>
                    <a:cubicBezTo>
                      <a:pt x="80" y="1"/>
                      <a:pt x="18" y="37"/>
                      <a:pt x="0" y="125"/>
                    </a:cubicBezTo>
                    <a:lnTo>
                      <a:pt x="0" y="508"/>
                    </a:lnTo>
                    <a:cubicBezTo>
                      <a:pt x="20" y="604"/>
                      <a:pt x="95" y="645"/>
                      <a:pt x="173" y="645"/>
                    </a:cubicBezTo>
                    <a:cubicBezTo>
                      <a:pt x="289" y="645"/>
                      <a:pt x="413" y="554"/>
                      <a:pt x="384" y="412"/>
                    </a:cubicBezTo>
                    <a:cubicBezTo>
                      <a:pt x="338" y="362"/>
                      <a:pt x="338" y="316"/>
                      <a:pt x="384" y="267"/>
                    </a:cubicBezTo>
                    <a:cubicBezTo>
                      <a:pt x="415" y="115"/>
                      <a:pt x="271"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9"/>
              <p:cNvSpPr/>
              <p:nvPr/>
            </p:nvSpPr>
            <p:spPr>
              <a:xfrm>
                <a:off x="644037" y="2527072"/>
                <a:ext cx="17938" cy="14316"/>
              </a:xfrm>
              <a:custGeom>
                <a:avLst/>
                <a:gdLst/>
                <a:ahLst/>
                <a:cxnLst/>
                <a:rect l="l" t="t" r="r" b="b"/>
                <a:pathLst>
                  <a:path w="822" h="656" extrusionOk="0">
                    <a:moveTo>
                      <a:pt x="245" y="1"/>
                    </a:moveTo>
                    <a:cubicBezTo>
                      <a:pt x="125" y="1"/>
                      <a:pt x="0" y="115"/>
                      <a:pt x="30" y="266"/>
                    </a:cubicBezTo>
                    <a:cubicBezTo>
                      <a:pt x="79" y="412"/>
                      <a:pt x="125" y="508"/>
                      <a:pt x="271" y="604"/>
                    </a:cubicBezTo>
                    <a:cubicBezTo>
                      <a:pt x="307" y="640"/>
                      <a:pt x="343" y="655"/>
                      <a:pt x="377" y="655"/>
                    </a:cubicBezTo>
                    <a:cubicBezTo>
                      <a:pt x="432" y="655"/>
                      <a:pt x="480" y="614"/>
                      <a:pt x="509" y="554"/>
                    </a:cubicBezTo>
                    <a:cubicBezTo>
                      <a:pt x="534" y="567"/>
                      <a:pt x="564" y="574"/>
                      <a:pt x="593" y="574"/>
                    </a:cubicBezTo>
                    <a:cubicBezTo>
                      <a:pt x="672" y="574"/>
                      <a:pt x="750" y="528"/>
                      <a:pt x="750" y="458"/>
                    </a:cubicBezTo>
                    <a:cubicBezTo>
                      <a:pt x="796" y="362"/>
                      <a:pt x="796" y="266"/>
                      <a:pt x="796" y="220"/>
                    </a:cubicBezTo>
                    <a:cubicBezTo>
                      <a:pt x="821" y="77"/>
                      <a:pt x="738" y="5"/>
                      <a:pt x="642" y="5"/>
                    </a:cubicBezTo>
                    <a:cubicBezTo>
                      <a:pt x="546" y="5"/>
                      <a:pt x="438" y="77"/>
                      <a:pt x="413" y="220"/>
                    </a:cubicBezTo>
                    <a:lnTo>
                      <a:pt x="413" y="125"/>
                    </a:lnTo>
                    <a:cubicBezTo>
                      <a:pt x="378" y="37"/>
                      <a:pt x="312"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9"/>
              <p:cNvSpPr/>
              <p:nvPr/>
            </p:nvSpPr>
            <p:spPr>
              <a:xfrm>
                <a:off x="861914" y="2495648"/>
                <a:ext cx="11959" cy="12068"/>
              </a:xfrm>
              <a:custGeom>
                <a:avLst/>
                <a:gdLst/>
                <a:ahLst/>
                <a:cxnLst/>
                <a:rect l="l" t="t" r="r" b="b"/>
                <a:pathLst>
                  <a:path w="548" h="553" extrusionOk="0">
                    <a:moveTo>
                      <a:pt x="257" y="1"/>
                    </a:moveTo>
                    <a:cubicBezTo>
                      <a:pt x="129" y="1"/>
                      <a:pt x="1" y="103"/>
                      <a:pt x="61" y="223"/>
                    </a:cubicBezTo>
                    <a:cubicBezTo>
                      <a:pt x="61" y="319"/>
                      <a:pt x="107" y="365"/>
                      <a:pt x="107" y="415"/>
                    </a:cubicBezTo>
                    <a:cubicBezTo>
                      <a:pt x="146" y="511"/>
                      <a:pt x="231" y="552"/>
                      <a:pt x="313" y="552"/>
                    </a:cubicBezTo>
                    <a:cubicBezTo>
                      <a:pt x="434" y="552"/>
                      <a:pt x="547" y="461"/>
                      <a:pt x="490" y="319"/>
                    </a:cubicBezTo>
                    <a:cubicBezTo>
                      <a:pt x="490" y="269"/>
                      <a:pt x="444" y="223"/>
                      <a:pt x="444" y="127"/>
                    </a:cubicBezTo>
                    <a:cubicBezTo>
                      <a:pt x="408" y="37"/>
                      <a:pt x="333" y="1"/>
                      <a:pt x="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p:nvPr/>
            </p:nvSpPr>
            <p:spPr>
              <a:xfrm>
                <a:off x="874091" y="2496411"/>
                <a:ext cx="10082" cy="13246"/>
              </a:xfrm>
              <a:custGeom>
                <a:avLst/>
                <a:gdLst/>
                <a:ahLst/>
                <a:cxnLst/>
                <a:rect l="l" t="t" r="r" b="b"/>
                <a:pathLst>
                  <a:path w="462" h="607" extrusionOk="0">
                    <a:moveTo>
                      <a:pt x="242" y="1"/>
                    </a:moveTo>
                    <a:cubicBezTo>
                      <a:pt x="126" y="1"/>
                      <a:pt x="1" y="92"/>
                      <a:pt x="28" y="234"/>
                    </a:cubicBezTo>
                    <a:lnTo>
                      <a:pt x="28" y="426"/>
                    </a:lnTo>
                    <a:cubicBezTo>
                      <a:pt x="53" y="547"/>
                      <a:pt x="161" y="607"/>
                      <a:pt x="263" y="607"/>
                    </a:cubicBezTo>
                    <a:cubicBezTo>
                      <a:pt x="365" y="607"/>
                      <a:pt x="461" y="547"/>
                      <a:pt x="461" y="426"/>
                    </a:cubicBezTo>
                    <a:cubicBezTo>
                      <a:pt x="461" y="330"/>
                      <a:pt x="411" y="234"/>
                      <a:pt x="411" y="138"/>
                    </a:cubicBezTo>
                    <a:cubicBezTo>
                      <a:pt x="393" y="43"/>
                      <a:pt x="319" y="1"/>
                      <a:pt x="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9"/>
              <p:cNvSpPr/>
              <p:nvPr/>
            </p:nvSpPr>
            <p:spPr>
              <a:xfrm>
                <a:off x="895216" y="2495648"/>
                <a:ext cx="11173" cy="12286"/>
              </a:xfrm>
              <a:custGeom>
                <a:avLst/>
                <a:gdLst/>
                <a:ahLst/>
                <a:cxnLst/>
                <a:rect l="l" t="t" r="r" b="b"/>
                <a:pathLst>
                  <a:path w="512" h="563" extrusionOk="0">
                    <a:moveTo>
                      <a:pt x="267" y="1"/>
                    </a:moveTo>
                    <a:cubicBezTo>
                      <a:pt x="198" y="1"/>
                      <a:pt x="133" y="37"/>
                      <a:pt x="114" y="127"/>
                    </a:cubicBezTo>
                    <a:cubicBezTo>
                      <a:pt x="68" y="173"/>
                      <a:pt x="68" y="223"/>
                      <a:pt x="68" y="269"/>
                    </a:cubicBezTo>
                    <a:cubicBezTo>
                      <a:pt x="1" y="403"/>
                      <a:pt x="144" y="562"/>
                      <a:pt x="269" y="562"/>
                    </a:cubicBezTo>
                    <a:cubicBezTo>
                      <a:pt x="323" y="562"/>
                      <a:pt x="373" y="533"/>
                      <a:pt x="402" y="461"/>
                    </a:cubicBezTo>
                    <a:cubicBezTo>
                      <a:pt x="402" y="365"/>
                      <a:pt x="451" y="319"/>
                      <a:pt x="451" y="223"/>
                    </a:cubicBezTo>
                    <a:cubicBezTo>
                      <a:pt x="511" y="103"/>
                      <a:pt x="383"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808667" y="2500579"/>
                <a:ext cx="16083" cy="13421"/>
              </a:xfrm>
              <a:custGeom>
                <a:avLst/>
                <a:gdLst/>
                <a:ahLst/>
                <a:cxnLst/>
                <a:rect l="l" t="t" r="r" b="b"/>
                <a:pathLst>
                  <a:path w="737" h="615" extrusionOk="0">
                    <a:moveTo>
                      <a:pt x="287" y="0"/>
                    </a:moveTo>
                    <a:cubicBezTo>
                      <a:pt x="147" y="0"/>
                      <a:pt x="0" y="180"/>
                      <a:pt x="151" y="331"/>
                    </a:cubicBezTo>
                    <a:lnTo>
                      <a:pt x="343" y="522"/>
                    </a:lnTo>
                    <a:cubicBezTo>
                      <a:pt x="383" y="588"/>
                      <a:pt x="433" y="614"/>
                      <a:pt x="482" y="614"/>
                    </a:cubicBezTo>
                    <a:cubicBezTo>
                      <a:pt x="613" y="614"/>
                      <a:pt x="736" y="424"/>
                      <a:pt x="630" y="285"/>
                    </a:cubicBezTo>
                    <a:lnTo>
                      <a:pt x="393" y="43"/>
                    </a:lnTo>
                    <a:cubicBezTo>
                      <a:pt x="362" y="13"/>
                      <a:pt x="325" y="0"/>
                      <a:pt x="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9"/>
              <p:cNvSpPr/>
              <p:nvPr/>
            </p:nvSpPr>
            <p:spPr>
              <a:xfrm>
                <a:off x="1223625" y="2711321"/>
                <a:ext cx="23983" cy="14250"/>
              </a:xfrm>
              <a:custGeom>
                <a:avLst/>
                <a:gdLst/>
                <a:ahLst/>
                <a:cxnLst/>
                <a:rect l="l" t="t" r="r" b="b"/>
                <a:pathLst>
                  <a:path w="1099" h="653" extrusionOk="0">
                    <a:moveTo>
                      <a:pt x="261" y="1"/>
                    </a:moveTo>
                    <a:cubicBezTo>
                      <a:pt x="115" y="1"/>
                      <a:pt x="0" y="205"/>
                      <a:pt x="109" y="352"/>
                    </a:cubicBezTo>
                    <a:cubicBezTo>
                      <a:pt x="205" y="497"/>
                      <a:pt x="351" y="593"/>
                      <a:pt x="492" y="639"/>
                    </a:cubicBezTo>
                    <a:cubicBezTo>
                      <a:pt x="511" y="648"/>
                      <a:pt x="529" y="653"/>
                      <a:pt x="546" y="653"/>
                    </a:cubicBezTo>
                    <a:cubicBezTo>
                      <a:pt x="623" y="653"/>
                      <a:pt x="694" y="575"/>
                      <a:pt x="734" y="497"/>
                    </a:cubicBezTo>
                    <a:cubicBezTo>
                      <a:pt x="752" y="570"/>
                      <a:pt x="812" y="602"/>
                      <a:pt x="876" y="602"/>
                    </a:cubicBezTo>
                    <a:cubicBezTo>
                      <a:pt x="981" y="602"/>
                      <a:pt x="1098" y="520"/>
                      <a:pt x="1067" y="401"/>
                    </a:cubicBezTo>
                    <a:lnTo>
                      <a:pt x="1067" y="256"/>
                    </a:lnTo>
                    <a:cubicBezTo>
                      <a:pt x="1097" y="114"/>
                      <a:pt x="973" y="23"/>
                      <a:pt x="857" y="23"/>
                    </a:cubicBezTo>
                    <a:cubicBezTo>
                      <a:pt x="778" y="23"/>
                      <a:pt x="704" y="64"/>
                      <a:pt x="684" y="160"/>
                    </a:cubicBezTo>
                    <a:lnTo>
                      <a:pt x="684" y="352"/>
                    </a:lnTo>
                    <a:cubicBezTo>
                      <a:pt x="684" y="306"/>
                      <a:pt x="638" y="306"/>
                      <a:pt x="588" y="256"/>
                    </a:cubicBezTo>
                    <a:cubicBezTo>
                      <a:pt x="492" y="210"/>
                      <a:pt x="446" y="160"/>
                      <a:pt x="397" y="64"/>
                    </a:cubicBezTo>
                    <a:cubicBezTo>
                      <a:pt x="352" y="20"/>
                      <a:pt x="305"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9"/>
              <p:cNvSpPr/>
              <p:nvPr/>
            </p:nvSpPr>
            <p:spPr>
              <a:xfrm>
                <a:off x="1597578" y="2794727"/>
                <a:ext cx="33279" cy="15472"/>
              </a:xfrm>
              <a:custGeom>
                <a:avLst/>
                <a:gdLst/>
                <a:ahLst/>
                <a:cxnLst/>
                <a:rect l="l" t="t" r="r" b="b"/>
                <a:pathLst>
                  <a:path w="1525" h="709" extrusionOk="0">
                    <a:moveTo>
                      <a:pt x="233" y="1"/>
                    </a:moveTo>
                    <a:cubicBezTo>
                      <a:pt x="125" y="1"/>
                      <a:pt x="0" y="115"/>
                      <a:pt x="30" y="267"/>
                    </a:cubicBezTo>
                    <a:cubicBezTo>
                      <a:pt x="79" y="458"/>
                      <a:pt x="175" y="604"/>
                      <a:pt x="367" y="700"/>
                    </a:cubicBezTo>
                    <a:cubicBezTo>
                      <a:pt x="385" y="706"/>
                      <a:pt x="405" y="709"/>
                      <a:pt x="424" y="709"/>
                    </a:cubicBezTo>
                    <a:cubicBezTo>
                      <a:pt x="555" y="709"/>
                      <a:pt x="694" y="585"/>
                      <a:pt x="654" y="458"/>
                    </a:cubicBezTo>
                    <a:lnTo>
                      <a:pt x="654" y="458"/>
                    </a:lnTo>
                    <a:cubicBezTo>
                      <a:pt x="700" y="508"/>
                      <a:pt x="750" y="604"/>
                      <a:pt x="846" y="604"/>
                    </a:cubicBezTo>
                    <a:cubicBezTo>
                      <a:pt x="892" y="650"/>
                      <a:pt x="988" y="650"/>
                      <a:pt x="1038" y="650"/>
                    </a:cubicBezTo>
                    <a:cubicBezTo>
                      <a:pt x="1073" y="668"/>
                      <a:pt x="1115" y="680"/>
                      <a:pt x="1158" y="680"/>
                    </a:cubicBezTo>
                    <a:cubicBezTo>
                      <a:pt x="1232" y="680"/>
                      <a:pt x="1311" y="646"/>
                      <a:pt x="1371" y="554"/>
                    </a:cubicBezTo>
                    <a:cubicBezTo>
                      <a:pt x="1371" y="458"/>
                      <a:pt x="1421" y="362"/>
                      <a:pt x="1467" y="267"/>
                    </a:cubicBezTo>
                    <a:cubicBezTo>
                      <a:pt x="1524" y="125"/>
                      <a:pt x="1411" y="33"/>
                      <a:pt x="1289" y="33"/>
                    </a:cubicBezTo>
                    <a:cubicBezTo>
                      <a:pt x="1208" y="33"/>
                      <a:pt x="1122" y="75"/>
                      <a:pt x="1084" y="171"/>
                    </a:cubicBezTo>
                    <a:cubicBezTo>
                      <a:pt x="1084" y="221"/>
                      <a:pt x="1084" y="267"/>
                      <a:pt x="1038" y="317"/>
                    </a:cubicBezTo>
                    <a:lnTo>
                      <a:pt x="892" y="171"/>
                    </a:lnTo>
                    <a:cubicBezTo>
                      <a:pt x="846" y="109"/>
                      <a:pt x="780" y="82"/>
                      <a:pt x="717" y="82"/>
                    </a:cubicBezTo>
                    <a:cubicBezTo>
                      <a:pt x="583" y="82"/>
                      <a:pt x="460" y="201"/>
                      <a:pt x="558" y="362"/>
                    </a:cubicBezTo>
                    <a:cubicBezTo>
                      <a:pt x="463" y="317"/>
                      <a:pt x="413" y="267"/>
                      <a:pt x="367" y="125"/>
                    </a:cubicBezTo>
                    <a:cubicBezTo>
                      <a:pt x="349" y="38"/>
                      <a:pt x="294" y="1"/>
                      <a:pt x="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9"/>
              <p:cNvSpPr/>
              <p:nvPr/>
            </p:nvSpPr>
            <p:spPr>
              <a:xfrm>
                <a:off x="1905015" y="2781830"/>
                <a:ext cx="15450" cy="15516"/>
              </a:xfrm>
              <a:custGeom>
                <a:avLst/>
                <a:gdLst/>
                <a:ahLst/>
                <a:cxnLst/>
                <a:rect l="l" t="t" r="r" b="b"/>
                <a:pathLst>
                  <a:path w="708" h="711" extrusionOk="0">
                    <a:moveTo>
                      <a:pt x="219" y="1"/>
                    </a:moveTo>
                    <a:cubicBezTo>
                      <a:pt x="107" y="1"/>
                      <a:pt x="0" y="93"/>
                      <a:pt x="27" y="237"/>
                    </a:cubicBezTo>
                    <a:cubicBezTo>
                      <a:pt x="77" y="428"/>
                      <a:pt x="123" y="570"/>
                      <a:pt x="269" y="666"/>
                    </a:cubicBezTo>
                    <a:cubicBezTo>
                      <a:pt x="310" y="697"/>
                      <a:pt x="355" y="711"/>
                      <a:pt x="399" y="711"/>
                    </a:cubicBezTo>
                    <a:cubicBezTo>
                      <a:pt x="562" y="711"/>
                      <a:pt x="707" y="529"/>
                      <a:pt x="556" y="379"/>
                    </a:cubicBezTo>
                    <a:cubicBezTo>
                      <a:pt x="461" y="333"/>
                      <a:pt x="411" y="237"/>
                      <a:pt x="411" y="141"/>
                    </a:cubicBezTo>
                    <a:cubicBezTo>
                      <a:pt x="372" y="43"/>
                      <a:pt x="294"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9"/>
              <p:cNvSpPr/>
              <p:nvPr/>
            </p:nvSpPr>
            <p:spPr>
              <a:xfrm>
                <a:off x="1929151" y="2798742"/>
                <a:ext cx="11348" cy="13639"/>
              </a:xfrm>
              <a:custGeom>
                <a:avLst/>
                <a:gdLst/>
                <a:ahLst/>
                <a:cxnLst/>
                <a:rect l="l" t="t" r="r" b="b"/>
                <a:pathLst>
                  <a:path w="520" h="625" extrusionOk="0">
                    <a:moveTo>
                      <a:pt x="198" y="0"/>
                    </a:moveTo>
                    <a:cubicBezTo>
                      <a:pt x="96" y="0"/>
                      <a:pt x="0" y="60"/>
                      <a:pt x="25" y="178"/>
                    </a:cubicBezTo>
                    <a:cubicBezTo>
                      <a:pt x="25" y="324"/>
                      <a:pt x="71" y="420"/>
                      <a:pt x="121" y="516"/>
                    </a:cubicBezTo>
                    <a:cubicBezTo>
                      <a:pt x="167" y="593"/>
                      <a:pt x="228" y="625"/>
                      <a:pt x="287" y="625"/>
                    </a:cubicBezTo>
                    <a:cubicBezTo>
                      <a:pt x="409" y="625"/>
                      <a:pt x="519" y="485"/>
                      <a:pt x="455" y="324"/>
                    </a:cubicBezTo>
                    <a:cubicBezTo>
                      <a:pt x="455" y="274"/>
                      <a:pt x="409" y="228"/>
                      <a:pt x="409" y="178"/>
                    </a:cubicBezTo>
                    <a:cubicBezTo>
                      <a:pt x="409" y="60"/>
                      <a:pt x="300"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9"/>
              <p:cNvSpPr/>
              <p:nvPr/>
            </p:nvSpPr>
            <p:spPr>
              <a:xfrm>
                <a:off x="1918152" y="2779102"/>
                <a:ext cx="9035" cy="11959"/>
              </a:xfrm>
              <a:custGeom>
                <a:avLst/>
                <a:gdLst/>
                <a:ahLst/>
                <a:cxnLst/>
                <a:rect l="l" t="t" r="r" b="b"/>
                <a:pathLst>
                  <a:path w="414" h="548" extrusionOk="0">
                    <a:moveTo>
                      <a:pt x="192" y="1"/>
                    </a:moveTo>
                    <a:cubicBezTo>
                      <a:pt x="96" y="1"/>
                      <a:pt x="0" y="72"/>
                      <a:pt x="0" y="216"/>
                    </a:cubicBezTo>
                    <a:lnTo>
                      <a:pt x="0" y="408"/>
                    </a:lnTo>
                    <a:cubicBezTo>
                      <a:pt x="39" y="505"/>
                      <a:pt x="117" y="548"/>
                      <a:pt x="194" y="548"/>
                    </a:cubicBezTo>
                    <a:cubicBezTo>
                      <a:pt x="306" y="548"/>
                      <a:pt x="413" y="456"/>
                      <a:pt x="384" y="312"/>
                    </a:cubicBezTo>
                    <a:lnTo>
                      <a:pt x="384" y="216"/>
                    </a:lnTo>
                    <a:cubicBezTo>
                      <a:pt x="384" y="72"/>
                      <a:pt x="288" y="1"/>
                      <a:pt x="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9"/>
              <p:cNvSpPr/>
              <p:nvPr/>
            </p:nvSpPr>
            <p:spPr>
              <a:xfrm>
                <a:off x="1839089" y="2648297"/>
                <a:ext cx="11806" cy="13377"/>
              </a:xfrm>
              <a:custGeom>
                <a:avLst/>
                <a:gdLst/>
                <a:ahLst/>
                <a:cxnLst/>
                <a:rect l="l" t="t" r="r" b="b"/>
                <a:pathLst>
                  <a:path w="541" h="613" extrusionOk="0">
                    <a:moveTo>
                      <a:pt x="260" y="1"/>
                    </a:moveTo>
                    <a:cubicBezTo>
                      <a:pt x="140" y="1"/>
                      <a:pt x="1" y="103"/>
                      <a:pt x="32" y="223"/>
                    </a:cubicBezTo>
                    <a:cubicBezTo>
                      <a:pt x="78" y="319"/>
                      <a:pt x="128" y="415"/>
                      <a:pt x="128" y="511"/>
                    </a:cubicBezTo>
                    <a:cubicBezTo>
                      <a:pt x="163" y="581"/>
                      <a:pt x="230" y="612"/>
                      <a:pt x="298" y="612"/>
                    </a:cubicBezTo>
                    <a:cubicBezTo>
                      <a:pt x="417" y="612"/>
                      <a:pt x="540" y="518"/>
                      <a:pt x="511" y="365"/>
                    </a:cubicBezTo>
                    <a:cubicBezTo>
                      <a:pt x="461" y="319"/>
                      <a:pt x="461" y="223"/>
                      <a:pt x="415" y="127"/>
                    </a:cubicBezTo>
                    <a:cubicBezTo>
                      <a:pt x="397" y="37"/>
                      <a:pt x="332"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9"/>
              <p:cNvSpPr/>
              <p:nvPr/>
            </p:nvSpPr>
            <p:spPr>
              <a:xfrm>
                <a:off x="1853317" y="2648188"/>
                <a:ext cx="9646" cy="12177"/>
              </a:xfrm>
              <a:custGeom>
                <a:avLst/>
                <a:gdLst/>
                <a:ahLst/>
                <a:cxnLst/>
                <a:rect l="l" t="t" r="r" b="b"/>
                <a:pathLst>
                  <a:path w="442" h="558" extrusionOk="0">
                    <a:moveTo>
                      <a:pt x="193" y="0"/>
                    </a:moveTo>
                    <a:cubicBezTo>
                      <a:pt x="97" y="0"/>
                      <a:pt x="1" y="59"/>
                      <a:pt x="1" y="178"/>
                    </a:cubicBezTo>
                    <a:lnTo>
                      <a:pt x="1" y="420"/>
                    </a:lnTo>
                    <a:cubicBezTo>
                      <a:pt x="40" y="516"/>
                      <a:pt x="125" y="557"/>
                      <a:pt x="207" y="557"/>
                    </a:cubicBezTo>
                    <a:cubicBezTo>
                      <a:pt x="328" y="557"/>
                      <a:pt x="441" y="466"/>
                      <a:pt x="384" y="324"/>
                    </a:cubicBezTo>
                    <a:lnTo>
                      <a:pt x="384" y="178"/>
                    </a:lnTo>
                    <a:cubicBezTo>
                      <a:pt x="384" y="59"/>
                      <a:pt x="288"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9"/>
              <p:cNvSpPr/>
              <p:nvPr/>
            </p:nvSpPr>
            <p:spPr>
              <a:xfrm>
                <a:off x="1921840" y="2588568"/>
                <a:ext cx="12068" cy="12613"/>
              </a:xfrm>
              <a:custGeom>
                <a:avLst/>
                <a:gdLst/>
                <a:ahLst/>
                <a:cxnLst/>
                <a:rect l="l" t="t" r="r" b="b"/>
                <a:pathLst>
                  <a:path w="553" h="578" extrusionOk="0">
                    <a:moveTo>
                      <a:pt x="180" y="0"/>
                    </a:moveTo>
                    <a:cubicBezTo>
                      <a:pt x="84" y="0"/>
                      <a:pt x="0" y="61"/>
                      <a:pt x="23" y="181"/>
                    </a:cubicBezTo>
                    <a:cubicBezTo>
                      <a:pt x="23" y="277"/>
                      <a:pt x="23" y="373"/>
                      <a:pt x="119" y="469"/>
                    </a:cubicBezTo>
                    <a:cubicBezTo>
                      <a:pt x="166" y="546"/>
                      <a:pt x="233" y="578"/>
                      <a:pt x="297" y="578"/>
                    </a:cubicBezTo>
                    <a:cubicBezTo>
                      <a:pt x="431" y="578"/>
                      <a:pt x="552" y="438"/>
                      <a:pt x="456" y="277"/>
                    </a:cubicBezTo>
                    <a:cubicBezTo>
                      <a:pt x="406" y="277"/>
                      <a:pt x="406" y="227"/>
                      <a:pt x="406" y="181"/>
                    </a:cubicBezTo>
                    <a:cubicBezTo>
                      <a:pt x="383" y="61"/>
                      <a:pt x="276"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9"/>
              <p:cNvSpPr/>
              <p:nvPr/>
            </p:nvSpPr>
            <p:spPr>
              <a:xfrm>
                <a:off x="1930700" y="2582153"/>
                <a:ext cx="17480" cy="17938"/>
              </a:xfrm>
              <a:custGeom>
                <a:avLst/>
                <a:gdLst/>
                <a:ahLst/>
                <a:cxnLst/>
                <a:rect l="l" t="t" r="r" b="b"/>
                <a:pathLst>
                  <a:path w="801" h="822" extrusionOk="0">
                    <a:moveTo>
                      <a:pt x="266" y="1"/>
                    </a:moveTo>
                    <a:cubicBezTo>
                      <a:pt x="190" y="1"/>
                      <a:pt x="116" y="42"/>
                      <a:pt x="96" y="138"/>
                    </a:cubicBezTo>
                    <a:cubicBezTo>
                      <a:pt x="50" y="234"/>
                      <a:pt x="50" y="330"/>
                      <a:pt x="0" y="425"/>
                    </a:cubicBezTo>
                    <a:cubicBezTo>
                      <a:pt x="0" y="566"/>
                      <a:pt x="103" y="655"/>
                      <a:pt x="215" y="655"/>
                    </a:cubicBezTo>
                    <a:cubicBezTo>
                      <a:pt x="256" y="655"/>
                      <a:pt x="299" y="643"/>
                      <a:pt x="338" y="617"/>
                    </a:cubicBezTo>
                    <a:cubicBezTo>
                      <a:pt x="338" y="720"/>
                      <a:pt x="434" y="821"/>
                      <a:pt x="524" y="821"/>
                    </a:cubicBezTo>
                    <a:cubicBezTo>
                      <a:pt x="561" y="821"/>
                      <a:pt x="597" y="804"/>
                      <a:pt x="625" y="763"/>
                    </a:cubicBezTo>
                    <a:cubicBezTo>
                      <a:pt x="721" y="667"/>
                      <a:pt x="767" y="571"/>
                      <a:pt x="767" y="475"/>
                    </a:cubicBezTo>
                    <a:cubicBezTo>
                      <a:pt x="800" y="347"/>
                      <a:pt x="703" y="262"/>
                      <a:pt x="593" y="262"/>
                    </a:cubicBezTo>
                    <a:cubicBezTo>
                      <a:pt x="538" y="262"/>
                      <a:pt x="480" y="283"/>
                      <a:pt x="433" y="330"/>
                    </a:cubicBezTo>
                    <a:lnTo>
                      <a:pt x="433" y="234"/>
                    </a:lnTo>
                    <a:cubicBezTo>
                      <a:pt x="491" y="92"/>
                      <a:pt x="377" y="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9"/>
              <p:cNvSpPr/>
              <p:nvPr/>
            </p:nvSpPr>
            <p:spPr>
              <a:xfrm>
                <a:off x="1903400" y="2593631"/>
                <a:ext cx="14948" cy="9253"/>
              </a:xfrm>
              <a:custGeom>
                <a:avLst/>
                <a:gdLst/>
                <a:ahLst/>
                <a:cxnLst/>
                <a:rect l="l" t="t" r="r" b="b"/>
                <a:pathLst>
                  <a:path w="685" h="424" extrusionOk="0">
                    <a:moveTo>
                      <a:pt x="308" y="1"/>
                    </a:moveTo>
                    <a:cubicBezTo>
                      <a:pt x="146" y="1"/>
                      <a:pt x="1" y="182"/>
                      <a:pt x="151" y="333"/>
                    </a:cubicBezTo>
                    <a:cubicBezTo>
                      <a:pt x="197" y="333"/>
                      <a:pt x="247" y="379"/>
                      <a:pt x="247" y="379"/>
                    </a:cubicBezTo>
                    <a:cubicBezTo>
                      <a:pt x="289" y="410"/>
                      <a:pt x="335" y="424"/>
                      <a:pt x="380" y="424"/>
                    </a:cubicBezTo>
                    <a:cubicBezTo>
                      <a:pt x="541" y="424"/>
                      <a:pt x="684" y="252"/>
                      <a:pt x="535" y="141"/>
                    </a:cubicBezTo>
                    <a:cubicBezTo>
                      <a:pt x="485" y="91"/>
                      <a:pt x="485" y="45"/>
                      <a:pt x="439" y="45"/>
                    </a:cubicBezTo>
                    <a:cubicBezTo>
                      <a:pt x="398" y="14"/>
                      <a:pt x="352"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9"/>
              <p:cNvSpPr/>
              <p:nvPr/>
            </p:nvSpPr>
            <p:spPr>
              <a:xfrm>
                <a:off x="1858533" y="2508523"/>
                <a:ext cx="15778" cy="14250"/>
              </a:xfrm>
              <a:custGeom>
                <a:avLst/>
                <a:gdLst/>
                <a:ahLst/>
                <a:cxnLst/>
                <a:rect l="l" t="t" r="r" b="b"/>
                <a:pathLst>
                  <a:path w="723" h="653" extrusionOk="0">
                    <a:moveTo>
                      <a:pt x="468" y="1"/>
                    </a:moveTo>
                    <a:cubicBezTo>
                      <a:pt x="404" y="1"/>
                      <a:pt x="337" y="34"/>
                      <a:pt x="291" y="112"/>
                    </a:cubicBezTo>
                    <a:cubicBezTo>
                      <a:pt x="241" y="158"/>
                      <a:pt x="145" y="254"/>
                      <a:pt x="99" y="350"/>
                    </a:cubicBezTo>
                    <a:cubicBezTo>
                      <a:pt x="1" y="513"/>
                      <a:pt x="122" y="653"/>
                      <a:pt x="255" y="653"/>
                    </a:cubicBezTo>
                    <a:cubicBezTo>
                      <a:pt x="320" y="653"/>
                      <a:pt x="386" y="620"/>
                      <a:pt x="433" y="542"/>
                    </a:cubicBezTo>
                    <a:cubicBezTo>
                      <a:pt x="482" y="446"/>
                      <a:pt x="528" y="350"/>
                      <a:pt x="624" y="304"/>
                    </a:cubicBezTo>
                    <a:cubicBezTo>
                      <a:pt x="723" y="141"/>
                      <a:pt x="601"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9"/>
              <p:cNvSpPr/>
              <p:nvPr/>
            </p:nvSpPr>
            <p:spPr>
              <a:xfrm>
                <a:off x="1850240" y="2500863"/>
                <a:ext cx="13726" cy="16214"/>
              </a:xfrm>
              <a:custGeom>
                <a:avLst/>
                <a:gdLst/>
                <a:ahLst/>
                <a:cxnLst/>
                <a:rect l="l" t="t" r="r" b="b"/>
                <a:pathLst>
                  <a:path w="629" h="743" extrusionOk="0">
                    <a:moveTo>
                      <a:pt x="350" y="1"/>
                    </a:moveTo>
                    <a:cubicBezTo>
                      <a:pt x="292" y="1"/>
                      <a:pt x="233" y="24"/>
                      <a:pt x="192" y="80"/>
                    </a:cubicBezTo>
                    <a:cubicBezTo>
                      <a:pt x="96" y="222"/>
                      <a:pt x="46" y="367"/>
                      <a:pt x="0" y="463"/>
                    </a:cubicBezTo>
                    <a:cubicBezTo>
                      <a:pt x="0" y="638"/>
                      <a:pt x="124" y="742"/>
                      <a:pt x="232" y="742"/>
                    </a:cubicBezTo>
                    <a:cubicBezTo>
                      <a:pt x="301" y="742"/>
                      <a:pt x="364" y="699"/>
                      <a:pt x="383" y="605"/>
                    </a:cubicBezTo>
                    <a:cubicBezTo>
                      <a:pt x="429" y="463"/>
                      <a:pt x="429" y="367"/>
                      <a:pt x="525" y="272"/>
                    </a:cubicBezTo>
                    <a:cubicBezTo>
                      <a:pt x="628" y="136"/>
                      <a:pt x="490" y="1"/>
                      <a:pt x="3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9"/>
              <p:cNvSpPr/>
              <p:nvPr/>
            </p:nvSpPr>
            <p:spPr>
              <a:xfrm>
                <a:off x="1838522" y="2498506"/>
                <a:ext cx="11282" cy="14446"/>
              </a:xfrm>
              <a:custGeom>
                <a:avLst/>
                <a:gdLst/>
                <a:ahLst/>
                <a:cxnLst/>
                <a:rect l="l" t="t" r="r" b="b"/>
                <a:pathLst>
                  <a:path w="517" h="662" extrusionOk="0">
                    <a:moveTo>
                      <a:pt x="225" y="1"/>
                    </a:moveTo>
                    <a:cubicBezTo>
                      <a:pt x="114" y="1"/>
                      <a:pt x="1" y="92"/>
                      <a:pt x="58" y="234"/>
                    </a:cubicBezTo>
                    <a:cubicBezTo>
                      <a:pt x="58" y="330"/>
                      <a:pt x="104" y="426"/>
                      <a:pt x="104" y="521"/>
                    </a:cubicBezTo>
                    <a:cubicBezTo>
                      <a:pt x="124" y="619"/>
                      <a:pt x="199" y="662"/>
                      <a:pt x="277" y="662"/>
                    </a:cubicBezTo>
                    <a:cubicBezTo>
                      <a:pt x="393" y="662"/>
                      <a:pt x="517" y="569"/>
                      <a:pt x="487" y="426"/>
                    </a:cubicBezTo>
                    <a:cubicBezTo>
                      <a:pt x="487" y="330"/>
                      <a:pt x="441" y="234"/>
                      <a:pt x="391" y="138"/>
                    </a:cubicBezTo>
                    <a:cubicBezTo>
                      <a:pt x="373" y="42"/>
                      <a:pt x="300" y="1"/>
                      <a:pt x="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9"/>
              <p:cNvSpPr/>
              <p:nvPr/>
            </p:nvSpPr>
            <p:spPr>
              <a:xfrm>
                <a:off x="1868942" y="2521660"/>
                <a:ext cx="15974" cy="10518"/>
              </a:xfrm>
              <a:custGeom>
                <a:avLst/>
                <a:gdLst/>
                <a:ahLst/>
                <a:cxnLst/>
                <a:rect l="l" t="t" r="r" b="b"/>
                <a:pathLst>
                  <a:path w="732" h="482" extrusionOk="0">
                    <a:moveTo>
                      <a:pt x="455" y="1"/>
                    </a:moveTo>
                    <a:cubicBezTo>
                      <a:pt x="419" y="1"/>
                      <a:pt x="380" y="11"/>
                      <a:pt x="339" y="35"/>
                    </a:cubicBezTo>
                    <a:cubicBezTo>
                      <a:pt x="243" y="35"/>
                      <a:pt x="197" y="85"/>
                      <a:pt x="147" y="131"/>
                    </a:cubicBezTo>
                    <a:cubicBezTo>
                      <a:pt x="0" y="278"/>
                      <a:pt x="135" y="482"/>
                      <a:pt x="293" y="482"/>
                    </a:cubicBezTo>
                    <a:cubicBezTo>
                      <a:pt x="341" y="482"/>
                      <a:pt x="390" y="463"/>
                      <a:pt x="435" y="419"/>
                    </a:cubicBezTo>
                    <a:cubicBezTo>
                      <a:pt x="435" y="373"/>
                      <a:pt x="485" y="373"/>
                      <a:pt x="531" y="373"/>
                    </a:cubicBezTo>
                    <a:cubicBezTo>
                      <a:pt x="731" y="252"/>
                      <a:pt x="633"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9"/>
              <p:cNvSpPr/>
              <p:nvPr/>
            </p:nvSpPr>
            <p:spPr>
              <a:xfrm>
                <a:off x="1425091" y="2568535"/>
                <a:ext cx="12592" cy="15276"/>
              </a:xfrm>
              <a:custGeom>
                <a:avLst/>
                <a:gdLst/>
                <a:ahLst/>
                <a:cxnLst/>
                <a:rect l="l" t="t" r="r" b="b"/>
                <a:pathLst>
                  <a:path w="577" h="700" extrusionOk="0">
                    <a:moveTo>
                      <a:pt x="240" y="1"/>
                    </a:moveTo>
                    <a:cubicBezTo>
                      <a:pt x="124" y="1"/>
                      <a:pt x="0" y="93"/>
                      <a:pt x="30" y="237"/>
                    </a:cubicBezTo>
                    <a:cubicBezTo>
                      <a:pt x="76" y="379"/>
                      <a:pt x="126" y="475"/>
                      <a:pt x="172" y="620"/>
                    </a:cubicBezTo>
                    <a:cubicBezTo>
                      <a:pt x="200" y="676"/>
                      <a:pt x="249" y="700"/>
                      <a:pt x="301" y="700"/>
                    </a:cubicBezTo>
                    <a:cubicBezTo>
                      <a:pt x="428" y="700"/>
                      <a:pt x="577" y="564"/>
                      <a:pt x="509" y="429"/>
                    </a:cubicBezTo>
                    <a:cubicBezTo>
                      <a:pt x="459" y="333"/>
                      <a:pt x="413" y="237"/>
                      <a:pt x="413" y="141"/>
                    </a:cubicBezTo>
                    <a:cubicBezTo>
                      <a:pt x="393" y="43"/>
                      <a:pt x="319" y="1"/>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9"/>
              <p:cNvSpPr/>
              <p:nvPr/>
            </p:nvSpPr>
            <p:spPr>
              <a:xfrm>
                <a:off x="1437618" y="2569605"/>
                <a:ext cx="10715" cy="14381"/>
              </a:xfrm>
              <a:custGeom>
                <a:avLst/>
                <a:gdLst/>
                <a:ahLst/>
                <a:cxnLst/>
                <a:rect l="l" t="t" r="r" b="b"/>
                <a:pathLst>
                  <a:path w="491" h="659" extrusionOk="0">
                    <a:moveTo>
                      <a:pt x="280" y="1"/>
                    </a:moveTo>
                    <a:cubicBezTo>
                      <a:pt x="211" y="1"/>
                      <a:pt x="145" y="42"/>
                      <a:pt x="127" y="138"/>
                    </a:cubicBezTo>
                    <a:cubicBezTo>
                      <a:pt x="77" y="234"/>
                      <a:pt x="77" y="330"/>
                      <a:pt x="31" y="380"/>
                    </a:cubicBezTo>
                    <a:cubicBezTo>
                      <a:pt x="1" y="555"/>
                      <a:pt x="131" y="659"/>
                      <a:pt x="249" y="659"/>
                    </a:cubicBezTo>
                    <a:cubicBezTo>
                      <a:pt x="324" y="659"/>
                      <a:pt x="395" y="616"/>
                      <a:pt x="414" y="521"/>
                    </a:cubicBezTo>
                    <a:cubicBezTo>
                      <a:pt x="460" y="426"/>
                      <a:pt x="460" y="330"/>
                      <a:pt x="460" y="234"/>
                    </a:cubicBezTo>
                    <a:cubicBezTo>
                      <a:pt x="490" y="92"/>
                      <a:pt x="382" y="1"/>
                      <a:pt x="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39"/>
            <p:cNvGrpSpPr/>
            <p:nvPr/>
          </p:nvGrpSpPr>
          <p:grpSpPr>
            <a:xfrm>
              <a:off x="432466" y="1994949"/>
              <a:ext cx="1781038" cy="828605"/>
              <a:chOff x="432466" y="1994949"/>
              <a:chExt cx="1781038" cy="828605"/>
            </a:xfrm>
          </p:grpSpPr>
          <p:sp>
            <p:nvSpPr>
              <p:cNvPr id="1291" name="Google Shape;1291;p39"/>
              <p:cNvSpPr/>
              <p:nvPr/>
            </p:nvSpPr>
            <p:spPr>
              <a:xfrm>
                <a:off x="1237984" y="2160583"/>
                <a:ext cx="303791" cy="376285"/>
              </a:xfrm>
              <a:custGeom>
                <a:avLst/>
                <a:gdLst/>
                <a:ahLst/>
                <a:cxnLst/>
                <a:rect l="l" t="t" r="r" b="b"/>
                <a:pathLst>
                  <a:path w="13921" h="17243" extrusionOk="0">
                    <a:moveTo>
                      <a:pt x="6448" y="1"/>
                    </a:moveTo>
                    <a:cubicBezTo>
                      <a:pt x="6198" y="1"/>
                      <a:pt x="5928" y="48"/>
                      <a:pt x="5634" y="150"/>
                    </a:cubicBezTo>
                    <a:cubicBezTo>
                      <a:pt x="2567" y="1204"/>
                      <a:pt x="2613" y="8390"/>
                      <a:pt x="3717" y="10882"/>
                    </a:cubicBezTo>
                    <a:cubicBezTo>
                      <a:pt x="3291" y="10736"/>
                      <a:pt x="2880" y="10665"/>
                      <a:pt x="2500" y="10665"/>
                    </a:cubicBezTo>
                    <a:cubicBezTo>
                      <a:pt x="1005" y="10665"/>
                      <a:pt x="1" y="11769"/>
                      <a:pt x="459" y="13757"/>
                    </a:cubicBezTo>
                    <a:cubicBezTo>
                      <a:pt x="841" y="15461"/>
                      <a:pt x="4032" y="17242"/>
                      <a:pt x="6248" y="17242"/>
                    </a:cubicBezTo>
                    <a:cubicBezTo>
                      <a:pt x="6523" y="17242"/>
                      <a:pt x="6783" y="17215"/>
                      <a:pt x="7021" y="17156"/>
                    </a:cubicBezTo>
                    <a:cubicBezTo>
                      <a:pt x="9033" y="16677"/>
                      <a:pt x="11479" y="14569"/>
                      <a:pt x="12437" y="12894"/>
                    </a:cubicBezTo>
                    <a:cubicBezTo>
                      <a:pt x="13108" y="11694"/>
                      <a:pt x="13920" y="10115"/>
                      <a:pt x="12916" y="9011"/>
                    </a:cubicBezTo>
                    <a:cubicBezTo>
                      <a:pt x="12507" y="8495"/>
                      <a:pt x="11982" y="8298"/>
                      <a:pt x="11433" y="8298"/>
                    </a:cubicBezTo>
                    <a:cubicBezTo>
                      <a:pt x="10759" y="8298"/>
                      <a:pt x="10048" y="8596"/>
                      <a:pt x="9467" y="8965"/>
                    </a:cubicBezTo>
                    <a:cubicBezTo>
                      <a:pt x="9378" y="7060"/>
                      <a:pt x="9492" y="1"/>
                      <a:pt x="6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9"/>
              <p:cNvSpPr/>
              <p:nvPr/>
            </p:nvSpPr>
            <p:spPr>
              <a:xfrm>
                <a:off x="1485803" y="2348563"/>
                <a:ext cx="351866" cy="313982"/>
              </a:xfrm>
              <a:custGeom>
                <a:avLst/>
                <a:gdLst/>
                <a:ahLst/>
                <a:cxnLst/>
                <a:rect l="l" t="t" r="r" b="b"/>
                <a:pathLst>
                  <a:path w="16124" h="14388" extrusionOk="0">
                    <a:moveTo>
                      <a:pt x="6837" y="1"/>
                    </a:moveTo>
                    <a:cubicBezTo>
                      <a:pt x="4352" y="1"/>
                      <a:pt x="4944" y="4137"/>
                      <a:pt x="5271" y="5622"/>
                    </a:cubicBezTo>
                    <a:cubicBezTo>
                      <a:pt x="4634" y="5119"/>
                      <a:pt x="3579" y="4478"/>
                      <a:pt x="2642" y="4478"/>
                    </a:cubicBezTo>
                    <a:cubicBezTo>
                      <a:pt x="2236" y="4478"/>
                      <a:pt x="1852" y="4598"/>
                      <a:pt x="1534" y="4901"/>
                    </a:cubicBezTo>
                    <a:cubicBezTo>
                      <a:pt x="480" y="5909"/>
                      <a:pt x="1100" y="8159"/>
                      <a:pt x="2154" y="9021"/>
                    </a:cubicBezTo>
                    <a:cubicBezTo>
                      <a:pt x="0" y="9692"/>
                      <a:pt x="0" y="11850"/>
                      <a:pt x="1771" y="13238"/>
                    </a:cubicBezTo>
                    <a:cubicBezTo>
                      <a:pt x="2956" y="14133"/>
                      <a:pt x="4886" y="14388"/>
                      <a:pt x="6680" y="14388"/>
                    </a:cubicBezTo>
                    <a:cubicBezTo>
                      <a:pt x="7573" y="14388"/>
                      <a:pt x="8433" y="14325"/>
                      <a:pt x="9150" y="14246"/>
                    </a:cubicBezTo>
                    <a:cubicBezTo>
                      <a:pt x="11162" y="14004"/>
                      <a:pt x="14278" y="13238"/>
                      <a:pt x="15236" y="11371"/>
                    </a:cubicBezTo>
                    <a:cubicBezTo>
                      <a:pt x="16124" y="9461"/>
                      <a:pt x="14748" y="8087"/>
                      <a:pt x="12981" y="8087"/>
                    </a:cubicBezTo>
                    <a:cubicBezTo>
                      <a:pt x="12841" y="8087"/>
                      <a:pt x="12698" y="8095"/>
                      <a:pt x="12553" y="8113"/>
                    </a:cubicBezTo>
                    <a:cubicBezTo>
                      <a:pt x="13366" y="6867"/>
                      <a:pt x="14228" y="5143"/>
                      <a:pt x="12982" y="3847"/>
                    </a:cubicBezTo>
                    <a:cubicBezTo>
                      <a:pt x="12586" y="3402"/>
                      <a:pt x="12099" y="3207"/>
                      <a:pt x="11619" y="3207"/>
                    </a:cubicBezTo>
                    <a:cubicBezTo>
                      <a:pt x="10705" y="3207"/>
                      <a:pt x="9817" y="3913"/>
                      <a:pt x="9629" y="4951"/>
                    </a:cubicBezTo>
                    <a:cubicBezTo>
                      <a:pt x="9487" y="3418"/>
                      <a:pt x="9199" y="302"/>
                      <a:pt x="7091" y="14"/>
                    </a:cubicBezTo>
                    <a:cubicBezTo>
                      <a:pt x="7003" y="5"/>
                      <a:pt x="6918" y="1"/>
                      <a:pt x="6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9"/>
              <p:cNvSpPr/>
              <p:nvPr/>
            </p:nvSpPr>
            <p:spPr>
              <a:xfrm>
                <a:off x="1578222" y="2474851"/>
                <a:ext cx="127160" cy="332269"/>
              </a:xfrm>
              <a:custGeom>
                <a:avLst/>
                <a:gdLst/>
                <a:ahLst/>
                <a:cxnLst/>
                <a:rect l="l" t="t" r="r" b="b"/>
                <a:pathLst>
                  <a:path w="5827" h="15226" extrusionOk="0">
                    <a:moveTo>
                      <a:pt x="2760" y="0"/>
                    </a:moveTo>
                    <a:cubicBezTo>
                      <a:pt x="2569" y="0"/>
                      <a:pt x="2377" y="120"/>
                      <a:pt x="2377" y="360"/>
                    </a:cubicBezTo>
                    <a:lnTo>
                      <a:pt x="2377" y="3139"/>
                    </a:lnTo>
                    <a:cubicBezTo>
                      <a:pt x="1752" y="2755"/>
                      <a:pt x="1177" y="2326"/>
                      <a:pt x="844" y="1655"/>
                    </a:cubicBezTo>
                    <a:cubicBezTo>
                      <a:pt x="813" y="1577"/>
                      <a:pt x="756" y="1544"/>
                      <a:pt x="697" y="1544"/>
                    </a:cubicBezTo>
                    <a:cubicBezTo>
                      <a:pt x="574" y="1544"/>
                      <a:pt x="442" y="1684"/>
                      <a:pt x="507" y="1847"/>
                    </a:cubicBezTo>
                    <a:cubicBezTo>
                      <a:pt x="940" y="2613"/>
                      <a:pt x="1611" y="3188"/>
                      <a:pt x="2377" y="3572"/>
                    </a:cubicBezTo>
                    <a:lnTo>
                      <a:pt x="2377" y="7117"/>
                    </a:lnTo>
                    <a:cubicBezTo>
                      <a:pt x="2090" y="6971"/>
                      <a:pt x="1848" y="6830"/>
                      <a:pt x="1611" y="6588"/>
                    </a:cubicBezTo>
                    <a:lnTo>
                      <a:pt x="1898" y="5726"/>
                    </a:lnTo>
                    <a:cubicBezTo>
                      <a:pt x="1926" y="5551"/>
                      <a:pt x="1795" y="5447"/>
                      <a:pt x="1678" y="5447"/>
                    </a:cubicBezTo>
                    <a:cubicBezTo>
                      <a:pt x="1602" y="5447"/>
                      <a:pt x="1533" y="5490"/>
                      <a:pt x="1515" y="5584"/>
                    </a:cubicBezTo>
                    <a:cubicBezTo>
                      <a:pt x="1419" y="5822"/>
                      <a:pt x="1369" y="6063"/>
                      <a:pt x="1273" y="6301"/>
                    </a:cubicBezTo>
                    <a:cubicBezTo>
                      <a:pt x="890" y="5917"/>
                      <a:pt x="603" y="5438"/>
                      <a:pt x="411" y="4959"/>
                    </a:cubicBezTo>
                    <a:cubicBezTo>
                      <a:pt x="392" y="4863"/>
                      <a:pt x="319" y="4822"/>
                      <a:pt x="241" y="4822"/>
                    </a:cubicBezTo>
                    <a:cubicBezTo>
                      <a:pt x="126" y="4822"/>
                      <a:pt x="0" y="4913"/>
                      <a:pt x="28" y="5055"/>
                    </a:cubicBezTo>
                    <a:cubicBezTo>
                      <a:pt x="411" y="6063"/>
                      <a:pt x="1323" y="7163"/>
                      <a:pt x="2377" y="7546"/>
                    </a:cubicBezTo>
                    <a:lnTo>
                      <a:pt x="2377" y="7692"/>
                    </a:lnTo>
                    <a:cubicBezTo>
                      <a:pt x="2377" y="10088"/>
                      <a:pt x="2090" y="12433"/>
                      <a:pt x="2040" y="14829"/>
                    </a:cubicBezTo>
                    <a:cubicBezTo>
                      <a:pt x="2040" y="15093"/>
                      <a:pt x="2244" y="15226"/>
                      <a:pt x="2448" y="15226"/>
                    </a:cubicBezTo>
                    <a:cubicBezTo>
                      <a:pt x="2652" y="15226"/>
                      <a:pt x="2856" y="15093"/>
                      <a:pt x="2856" y="14829"/>
                    </a:cubicBezTo>
                    <a:cubicBezTo>
                      <a:pt x="2856" y="12579"/>
                      <a:pt x="3144" y="10325"/>
                      <a:pt x="3190" y="8075"/>
                    </a:cubicBezTo>
                    <a:cubicBezTo>
                      <a:pt x="3573" y="7738"/>
                      <a:pt x="3956" y="7405"/>
                      <a:pt x="4294" y="7021"/>
                    </a:cubicBezTo>
                    <a:cubicBezTo>
                      <a:pt x="4581" y="7117"/>
                      <a:pt x="4869" y="7163"/>
                      <a:pt x="5202" y="7213"/>
                    </a:cubicBezTo>
                    <a:cubicBezTo>
                      <a:pt x="5216" y="7216"/>
                      <a:pt x="5229" y="7217"/>
                      <a:pt x="5241" y="7217"/>
                    </a:cubicBezTo>
                    <a:cubicBezTo>
                      <a:pt x="5453" y="7217"/>
                      <a:pt x="5526" y="6873"/>
                      <a:pt x="5298" y="6830"/>
                    </a:cubicBezTo>
                    <a:lnTo>
                      <a:pt x="4581" y="6684"/>
                    </a:lnTo>
                    <a:cubicBezTo>
                      <a:pt x="5010" y="6159"/>
                      <a:pt x="5394" y="5584"/>
                      <a:pt x="5731" y="4959"/>
                    </a:cubicBezTo>
                    <a:cubicBezTo>
                      <a:pt x="5827" y="4798"/>
                      <a:pt x="5682" y="4659"/>
                      <a:pt x="5549" y="4659"/>
                    </a:cubicBezTo>
                    <a:cubicBezTo>
                      <a:pt x="5486" y="4659"/>
                      <a:pt x="5425" y="4691"/>
                      <a:pt x="5394" y="4768"/>
                    </a:cubicBezTo>
                    <a:cubicBezTo>
                      <a:pt x="5202" y="5055"/>
                      <a:pt x="5010" y="5392"/>
                      <a:pt x="4819" y="5680"/>
                    </a:cubicBezTo>
                    <a:cubicBezTo>
                      <a:pt x="4773" y="5392"/>
                      <a:pt x="4773" y="5055"/>
                      <a:pt x="4773" y="4768"/>
                    </a:cubicBezTo>
                    <a:cubicBezTo>
                      <a:pt x="4773" y="4624"/>
                      <a:pt x="4677" y="4552"/>
                      <a:pt x="4581" y="4552"/>
                    </a:cubicBezTo>
                    <a:cubicBezTo>
                      <a:pt x="4485" y="4552"/>
                      <a:pt x="4389" y="4624"/>
                      <a:pt x="4389" y="4768"/>
                    </a:cubicBezTo>
                    <a:cubicBezTo>
                      <a:pt x="4389" y="5201"/>
                      <a:pt x="4389" y="5680"/>
                      <a:pt x="4531" y="6109"/>
                    </a:cubicBezTo>
                    <a:cubicBezTo>
                      <a:pt x="4148" y="6638"/>
                      <a:pt x="3669" y="7117"/>
                      <a:pt x="3190" y="7546"/>
                    </a:cubicBezTo>
                    <a:lnTo>
                      <a:pt x="3190" y="4434"/>
                    </a:lnTo>
                    <a:cubicBezTo>
                      <a:pt x="3719" y="4097"/>
                      <a:pt x="4102" y="3476"/>
                      <a:pt x="4389" y="2901"/>
                    </a:cubicBezTo>
                    <a:cubicBezTo>
                      <a:pt x="4454" y="2738"/>
                      <a:pt x="4322" y="2598"/>
                      <a:pt x="4199" y="2598"/>
                    </a:cubicBezTo>
                    <a:cubicBezTo>
                      <a:pt x="4140" y="2598"/>
                      <a:pt x="4083" y="2631"/>
                      <a:pt x="4052" y="2709"/>
                    </a:cubicBezTo>
                    <a:cubicBezTo>
                      <a:pt x="3814" y="3139"/>
                      <a:pt x="3573" y="3618"/>
                      <a:pt x="3190" y="3955"/>
                    </a:cubicBezTo>
                    <a:cubicBezTo>
                      <a:pt x="3190" y="2755"/>
                      <a:pt x="3190" y="1559"/>
                      <a:pt x="3144" y="360"/>
                    </a:cubicBezTo>
                    <a:cubicBezTo>
                      <a:pt x="3144" y="120"/>
                      <a:pt x="2952" y="0"/>
                      <a:pt x="2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9"/>
              <p:cNvSpPr/>
              <p:nvPr/>
            </p:nvSpPr>
            <p:spPr>
              <a:xfrm>
                <a:off x="1933282" y="2637778"/>
                <a:ext cx="280223" cy="185775"/>
              </a:xfrm>
              <a:custGeom>
                <a:avLst/>
                <a:gdLst/>
                <a:ahLst/>
                <a:cxnLst/>
                <a:rect l="l" t="t" r="r" b="b"/>
                <a:pathLst>
                  <a:path w="12841" h="8513" extrusionOk="0">
                    <a:moveTo>
                      <a:pt x="7553" y="0"/>
                    </a:moveTo>
                    <a:cubicBezTo>
                      <a:pt x="7465" y="0"/>
                      <a:pt x="7375" y="11"/>
                      <a:pt x="7283" y="34"/>
                    </a:cubicBezTo>
                    <a:cubicBezTo>
                      <a:pt x="5463" y="464"/>
                      <a:pt x="5463" y="3243"/>
                      <a:pt x="5367" y="4680"/>
                    </a:cubicBezTo>
                    <a:cubicBezTo>
                      <a:pt x="4387" y="4477"/>
                      <a:pt x="3551" y="3967"/>
                      <a:pt x="2623" y="3967"/>
                    </a:cubicBezTo>
                    <a:cubicBezTo>
                      <a:pt x="2233" y="3967"/>
                      <a:pt x="1828" y="4056"/>
                      <a:pt x="1388" y="4297"/>
                    </a:cubicBezTo>
                    <a:cubicBezTo>
                      <a:pt x="1" y="5063"/>
                      <a:pt x="671" y="7938"/>
                      <a:pt x="2013" y="8513"/>
                    </a:cubicBezTo>
                    <a:lnTo>
                      <a:pt x="11450" y="8513"/>
                    </a:lnTo>
                    <a:cubicBezTo>
                      <a:pt x="12362" y="6596"/>
                      <a:pt x="12841" y="5830"/>
                      <a:pt x="12841" y="3913"/>
                    </a:cubicBezTo>
                    <a:cubicBezTo>
                      <a:pt x="12841" y="2521"/>
                      <a:pt x="12218" y="1829"/>
                      <a:pt x="11442" y="1829"/>
                    </a:cubicBezTo>
                    <a:cubicBezTo>
                      <a:pt x="10857" y="1829"/>
                      <a:pt x="10186" y="2222"/>
                      <a:pt x="9629" y="3005"/>
                    </a:cubicBezTo>
                    <a:cubicBezTo>
                      <a:pt x="9540" y="2023"/>
                      <a:pt x="8745" y="0"/>
                      <a:pt x="7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9"/>
              <p:cNvSpPr/>
              <p:nvPr/>
            </p:nvSpPr>
            <p:spPr>
              <a:xfrm>
                <a:off x="1984390" y="2681642"/>
                <a:ext cx="187608" cy="134601"/>
              </a:xfrm>
              <a:custGeom>
                <a:avLst/>
                <a:gdLst/>
                <a:ahLst/>
                <a:cxnLst/>
                <a:rect l="l" t="t" r="r" b="b"/>
                <a:pathLst>
                  <a:path w="8597" h="6168" extrusionOk="0">
                    <a:moveTo>
                      <a:pt x="5156" y="0"/>
                    </a:moveTo>
                    <a:cubicBezTo>
                      <a:pt x="5071" y="0"/>
                      <a:pt x="4987" y="60"/>
                      <a:pt x="4987" y="178"/>
                    </a:cubicBezTo>
                    <a:cubicBezTo>
                      <a:pt x="5083" y="1233"/>
                      <a:pt x="5133" y="2241"/>
                      <a:pt x="5083" y="3295"/>
                    </a:cubicBezTo>
                    <a:cubicBezTo>
                      <a:pt x="4750" y="3103"/>
                      <a:pt x="4462" y="2670"/>
                      <a:pt x="4366" y="2336"/>
                    </a:cubicBezTo>
                    <a:cubicBezTo>
                      <a:pt x="4330" y="2263"/>
                      <a:pt x="4265" y="2232"/>
                      <a:pt x="4202" y="2232"/>
                    </a:cubicBezTo>
                    <a:cubicBezTo>
                      <a:pt x="4099" y="2232"/>
                      <a:pt x="4001" y="2314"/>
                      <a:pt x="4029" y="2432"/>
                    </a:cubicBezTo>
                    <a:cubicBezTo>
                      <a:pt x="4175" y="2911"/>
                      <a:pt x="4558" y="3436"/>
                      <a:pt x="5037" y="3628"/>
                    </a:cubicBezTo>
                    <a:cubicBezTo>
                      <a:pt x="5037" y="4299"/>
                      <a:pt x="4941" y="4970"/>
                      <a:pt x="4796" y="5640"/>
                    </a:cubicBezTo>
                    <a:lnTo>
                      <a:pt x="3071" y="5211"/>
                    </a:lnTo>
                    <a:lnTo>
                      <a:pt x="3071" y="4157"/>
                    </a:lnTo>
                    <a:cubicBezTo>
                      <a:pt x="3048" y="4061"/>
                      <a:pt x="2964" y="4013"/>
                      <a:pt x="2887" y="4013"/>
                    </a:cubicBezTo>
                    <a:cubicBezTo>
                      <a:pt x="2809" y="4013"/>
                      <a:pt x="2737" y="4061"/>
                      <a:pt x="2737" y="4157"/>
                    </a:cubicBezTo>
                    <a:lnTo>
                      <a:pt x="2737" y="5161"/>
                    </a:lnTo>
                    <a:cubicBezTo>
                      <a:pt x="1971" y="4970"/>
                      <a:pt x="963" y="4732"/>
                      <a:pt x="388" y="4253"/>
                    </a:cubicBezTo>
                    <a:cubicBezTo>
                      <a:pt x="346" y="4221"/>
                      <a:pt x="302" y="4208"/>
                      <a:pt x="261" y="4208"/>
                    </a:cubicBezTo>
                    <a:cubicBezTo>
                      <a:pt x="113" y="4208"/>
                      <a:pt x="0" y="4380"/>
                      <a:pt x="150" y="4490"/>
                    </a:cubicBezTo>
                    <a:cubicBezTo>
                      <a:pt x="438" y="4732"/>
                      <a:pt x="821" y="4874"/>
                      <a:pt x="1154" y="5019"/>
                    </a:cubicBezTo>
                    <a:cubicBezTo>
                      <a:pt x="963" y="5115"/>
                      <a:pt x="725" y="5161"/>
                      <a:pt x="533" y="5211"/>
                    </a:cubicBezTo>
                    <a:cubicBezTo>
                      <a:pt x="365" y="5251"/>
                      <a:pt x="418" y="5516"/>
                      <a:pt x="563" y="5516"/>
                    </a:cubicBezTo>
                    <a:cubicBezTo>
                      <a:pt x="583" y="5516"/>
                      <a:pt x="606" y="5510"/>
                      <a:pt x="629" y="5499"/>
                    </a:cubicBezTo>
                    <a:cubicBezTo>
                      <a:pt x="963" y="5449"/>
                      <a:pt x="1300" y="5353"/>
                      <a:pt x="1538" y="5115"/>
                    </a:cubicBezTo>
                    <a:lnTo>
                      <a:pt x="1971" y="5257"/>
                    </a:lnTo>
                    <a:cubicBezTo>
                      <a:pt x="2833" y="5594"/>
                      <a:pt x="3791" y="5736"/>
                      <a:pt x="4700" y="5978"/>
                    </a:cubicBezTo>
                    <a:cubicBezTo>
                      <a:pt x="4669" y="6105"/>
                      <a:pt x="4786" y="6168"/>
                      <a:pt x="4881" y="6168"/>
                    </a:cubicBezTo>
                    <a:cubicBezTo>
                      <a:pt x="4929" y="6168"/>
                      <a:pt x="4972" y="6152"/>
                      <a:pt x="4987" y="6119"/>
                    </a:cubicBezTo>
                    <a:cubicBezTo>
                      <a:pt x="5899" y="5690"/>
                      <a:pt x="6616" y="5065"/>
                      <a:pt x="7241" y="4349"/>
                    </a:cubicBezTo>
                    <a:cubicBezTo>
                      <a:pt x="7241" y="4349"/>
                      <a:pt x="7287" y="4299"/>
                      <a:pt x="7287" y="4253"/>
                    </a:cubicBezTo>
                    <a:cubicBezTo>
                      <a:pt x="7816" y="3628"/>
                      <a:pt x="8199" y="2957"/>
                      <a:pt x="8533" y="2241"/>
                    </a:cubicBezTo>
                    <a:cubicBezTo>
                      <a:pt x="8597" y="2112"/>
                      <a:pt x="8489" y="2005"/>
                      <a:pt x="8383" y="2005"/>
                    </a:cubicBezTo>
                    <a:cubicBezTo>
                      <a:pt x="8330" y="2005"/>
                      <a:pt x="8277" y="2031"/>
                      <a:pt x="8245" y="2095"/>
                    </a:cubicBezTo>
                    <a:cubicBezTo>
                      <a:pt x="7958" y="2720"/>
                      <a:pt x="7624" y="3295"/>
                      <a:pt x="7191" y="3870"/>
                    </a:cubicBezTo>
                    <a:lnTo>
                      <a:pt x="7049" y="3295"/>
                    </a:lnTo>
                    <a:cubicBezTo>
                      <a:pt x="7049" y="3199"/>
                      <a:pt x="6965" y="3151"/>
                      <a:pt x="6881" y="3151"/>
                    </a:cubicBezTo>
                    <a:cubicBezTo>
                      <a:pt x="6796" y="3151"/>
                      <a:pt x="6712" y="3199"/>
                      <a:pt x="6712" y="3295"/>
                    </a:cubicBezTo>
                    <a:cubicBezTo>
                      <a:pt x="6762" y="3582"/>
                      <a:pt x="6858" y="3870"/>
                      <a:pt x="6953" y="4157"/>
                    </a:cubicBezTo>
                    <a:cubicBezTo>
                      <a:pt x="6425" y="4778"/>
                      <a:pt x="5850" y="5307"/>
                      <a:pt x="5133" y="5690"/>
                    </a:cubicBezTo>
                    <a:cubicBezTo>
                      <a:pt x="5516" y="3870"/>
                      <a:pt x="5420" y="1999"/>
                      <a:pt x="5324" y="178"/>
                    </a:cubicBezTo>
                    <a:cubicBezTo>
                      <a:pt x="5324" y="60"/>
                      <a:pt x="5240" y="0"/>
                      <a:pt x="5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9"/>
              <p:cNvSpPr/>
              <p:nvPr/>
            </p:nvSpPr>
            <p:spPr>
              <a:xfrm>
                <a:off x="494202" y="2490017"/>
                <a:ext cx="178770" cy="166244"/>
              </a:xfrm>
              <a:custGeom>
                <a:avLst/>
                <a:gdLst/>
                <a:ahLst/>
                <a:cxnLst/>
                <a:rect l="l" t="t" r="r" b="b"/>
                <a:pathLst>
                  <a:path w="8192" h="7618" extrusionOk="0">
                    <a:moveTo>
                      <a:pt x="2487" y="1"/>
                    </a:moveTo>
                    <a:cubicBezTo>
                      <a:pt x="328" y="1"/>
                      <a:pt x="1" y="6051"/>
                      <a:pt x="571" y="7618"/>
                    </a:cubicBezTo>
                    <a:lnTo>
                      <a:pt x="6512" y="7618"/>
                    </a:lnTo>
                    <a:cubicBezTo>
                      <a:pt x="7279" y="6710"/>
                      <a:pt x="8191" y="4985"/>
                      <a:pt x="8141" y="3977"/>
                    </a:cubicBezTo>
                    <a:cubicBezTo>
                      <a:pt x="8084" y="3162"/>
                      <a:pt x="7680" y="2858"/>
                      <a:pt x="7175" y="2858"/>
                    </a:cubicBezTo>
                    <a:cubicBezTo>
                      <a:pt x="6434" y="2858"/>
                      <a:pt x="5474" y="3514"/>
                      <a:pt x="5075" y="4168"/>
                    </a:cubicBezTo>
                    <a:cubicBezTo>
                      <a:pt x="4741" y="2635"/>
                      <a:pt x="4741" y="48"/>
                      <a:pt x="2538" y="2"/>
                    </a:cubicBezTo>
                    <a:cubicBezTo>
                      <a:pt x="2520" y="1"/>
                      <a:pt x="2504" y="1"/>
                      <a:pt x="2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9"/>
              <p:cNvSpPr/>
              <p:nvPr/>
            </p:nvSpPr>
            <p:spPr>
              <a:xfrm>
                <a:off x="604407" y="2580712"/>
                <a:ext cx="43143" cy="59510"/>
              </a:xfrm>
              <a:custGeom>
                <a:avLst/>
                <a:gdLst/>
                <a:ahLst/>
                <a:cxnLst/>
                <a:rect l="l" t="t" r="r" b="b"/>
                <a:pathLst>
                  <a:path w="1977" h="2727" extrusionOk="0">
                    <a:moveTo>
                      <a:pt x="1808" y="1"/>
                    </a:moveTo>
                    <a:cubicBezTo>
                      <a:pt x="1771" y="1"/>
                      <a:pt x="1733" y="18"/>
                      <a:pt x="1704" y="62"/>
                    </a:cubicBezTo>
                    <a:cubicBezTo>
                      <a:pt x="1462" y="445"/>
                      <a:pt x="1225" y="829"/>
                      <a:pt x="937" y="1212"/>
                    </a:cubicBezTo>
                    <a:cubicBezTo>
                      <a:pt x="887" y="1308"/>
                      <a:pt x="841" y="1354"/>
                      <a:pt x="792" y="1450"/>
                    </a:cubicBezTo>
                    <a:cubicBezTo>
                      <a:pt x="746" y="1308"/>
                      <a:pt x="746" y="1162"/>
                      <a:pt x="696" y="1020"/>
                    </a:cubicBezTo>
                    <a:cubicBezTo>
                      <a:pt x="696" y="948"/>
                      <a:pt x="636" y="911"/>
                      <a:pt x="583" y="911"/>
                    </a:cubicBezTo>
                    <a:cubicBezTo>
                      <a:pt x="529" y="911"/>
                      <a:pt x="481" y="948"/>
                      <a:pt x="504" y="1020"/>
                    </a:cubicBezTo>
                    <a:cubicBezTo>
                      <a:pt x="504" y="1258"/>
                      <a:pt x="554" y="1450"/>
                      <a:pt x="554" y="1691"/>
                    </a:cubicBezTo>
                    <a:cubicBezTo>
                      <a:pt x="554" y="1737"/>
                      <a:pt x="600" y="1737"/>
                      <a:pt x="600" y="1737"/>
                    </a:cubicBezTo>
                    <a:cubicBezTo>
                      <a:pt x="408" y="2025"/>
                      <a:pt x="266" y="2266"/>
                      <a:pt x="75" y="2504"/>
                    </a:cubicBezTo>
                    <a:cubicBezTo>
                      <a:pt x="1" y="2616"/>
                      <a:pt x="69" y="2727"/>
                      <a:pt x="148" y="2727"/>
                    </a:cubicBezTo>
                    <a:cubicBezTo>
                      <a:pt x="171" y="2727"/>
                      <a:pt x="195" y="2717"/>
                      <a:pt x="217" y="2695"/>
                    </a:cubicBezTo>
                    <a:cubicBezTo>
                      <a:pt x="266" y="2649"/>
                      <a:pt x="266" y="2600"/>
                      <a:pt x="312" y="2554"/>
                    </a:cubicBezTo>
                    <a:lnTo>
                      <a:pt x="362" y="2554"/>
                    </a:lnTo>
                    <a:cubicBezTo>
                      <a:pt x="650" y="2458"/>
                      <a:pt x="937" y="2408"/>
                      <a:pt x="1175" y="2312"/>
                    </a:cubicBezTo>
                    <a:cubicBezTo>
                      <a:pt x="1305" y="2271"/>
                      <a:pt x="1279" y="2113"/>
                      <a:pt x="1171" y="2113"/>
                    </a:cubicBezTo>
                    <a:cubicBezTo>
                      <a:pt x="1158" y="2113"/>
                      <a:pt x="1144" y="2116"/>
                      <a:pt x="1129" y="2120"/>
                    </a:cubicBezTo>
                    <a:cubicBezTo>
                      <a:pt x="937" y="2170"/>
                      <a:pt x="696" y="2216"/>
                      <a:pt x="504" y="2266"/>
                    </a:cubicBezTo>
                    <a:cubicBezTo>
                      <a:pt x="650" y="2074"/>
                      <a:pt x="792" y="1833"/>
                      <a:pt x="937" y="1595"/>
                    </a:cubicBezTo>
                    <a:cubicBezTo>
                      <a:pt x="1271" y="1116"/>
                      <a:pt x="1608" y="683"/>
                      <a:pt x="1941" y="158"/>
                    </a:cubicBezTo>
                    <a:cubicBezTo>
                      <a:pt x="1976" y="91"/>
                      <a:pt x="1894" y="1"/>
                      <a:pt x="1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9"/>
              <p:cNvSpPr/>
              <p:nvPr/>
            </p:nvSpPr>
            <p:spPr>
              <a:xfrm>
                <a:off x="532370" y="2524279"/>
                <a:ext cx="44867" cy="120766"/>
              </a:xfrm>
              <a:custGeom>
                <a:avLst/>
                <a:gdLst/>
                <a:ahLst/>
                <a:cxnLst/>
                <a:rect l="l" t="t" r="r" b="b"/>
                <a:pathLst>
                  <a:path w="2056" h="5534" extrusionOk="0">
                    <a:moveTo>
                      <a:pt x="847" y="1"/>
                    </a:moveTo>
                    <a:cubicBezTo>
                      <a:pt x="788" y="1"/>
                      <a:pt x="716" y="36"/>
                      <a:pt x="693" y="107"/>
                    </a:cubicBezTo>
                    <a:cubicBezTo>
                      <a:pt x="643" y="636"/>
                      <a:pt x="597" y="1161"/>
                      <a:pt x="597" y="1690"/>
                    </a:cubicBezTo>
                    <a:cubicBezTo>
                      <a:pt x="451" y="1594"/>
                      <a:pt x="355" y="1498"/>
                      <a:pt x="260" y="1353"/>
                    </a:cubicBezTo>
                    <a:cubicBezTo>
                      <a:pt x="246" y="1325"/>
                      <a:pt x="216" y="1313"/>
                      <a:pt x="182" y="1313"/>
                    </a:cubicBezTo>
                    <a:cubicBezTo>
                      <a:pt x="101" y="1313"/>
                      <a:pt x="0" y="1381"/>
                      <a:pt x="68" y="1448"/>
                    </a:cubicBezTo>
                    <a:cubicBezTo>
                      <a:pt x="214" y="1690"/>
                      <a:pt x="405" y="1832"/>
                      <a:pt x="547" y="2073"/>
                    </a:cubicBezTo>
                    <a:cubicBezTo>
                      <a:pt x="501" y="3173"/>
                      <a:pt x="547" y="4323"/>
                      <a:pt x="597" y="5427"/>
                    </a:cubicBezTo>
                    <a:cubicBezTo>
                      <a:pt x="597" y="5498"/>
                      <a:pt x="656" y="5533"/>
                      <a:pt x="716" y="5533"/>
                    </a:cubicBezTo>
                    <a:cubicBezTo>
                      <a:pt x="775" y="5533"/>
                      <a:pt x="835" y="5498"/>
                      <a:pt x="835" y="5427"/>
                    </a:cubicBezTo>
                    <a:cubicBezTo>
                      <a:pt x="835" y="5235"/>
                      <a:pt x="789" y="5044"/>
                      <a:pt x="789" y="4852"/>
                    </a:cubicBezTo>
                    <a:cubicBezTo>
                      <a:pt x="1218" y="4469"/>
                      <a:pt x="1651" y="4086"/>
                      <a:pt x="1984" y="3606"/>
                    </a:cubicBezTo>
                    <a:cubicBezTo>
                      <a:pt x="2056" y="3535"/>
                      <a:pt x="1995" y="3410"/>
                      <a:pt x="1920" y="3410"/>
                    </a:cubicBezTo>
                    <a:cubicBezTo>
                      <a:pt x="1894" y="3410"/>
                      <a:pt x="1867" y="3425"/>
                      <a:pt x="1843" y="3461"/>
                    </a:cubicBezTo>
                    <a:cubicBezTo>
                      <a:pt x="1697" y="3606"/>
                      <a:pt x="1555" y="3798"/>
                      <a:pt x="1409" y="3940"/>
                    </a:cubicBezTo>
                    <a:cubicBezTo>
                      <a:pt x="1363" y="3798"/>
                      <a:pt x="1363" y="3702"/>
                      <a:pt x="1314" y="3557"/>
                    </a:cubicBezTo>
                    <a:cubicBezTo>
                      <a:pt x="1314" y="3497"/>
                      <a:pt x="1272" y="3471"/>
                      <a:pt x="1227" y="3471"/>
                    </a:cubicBezTo>
                    <a:cubicBezTo>
                      <a:pt x="1164" y="3471"/>
                      <a:pt x="1095" y="3522"/>
                      <a:pt x="1122" y="3606"/>
                    </a:cubicBezTo>
                    <a:cubicBezTo>
                      <a:pt x="1122" y="3798"/>
                      <a:pt x="1172" y="3990"/>
                      <a:pt x="1218" y="4132"/>
                    </a:cubicBezTo>
                    <a:lnTo>
                      <a:pt x="789" y="4565"/>
                    </a:lnTo>
                    <a:cubicBezTo>
                      <a:pt x="739" y="3077"/>
                      <a:pt x="739" y="1544"/>
                      <a:pt x="930" y="107"/>
                    </a:cubicBezTo>
                    <a:cubicBezTo>
                      <a:pt x="955" y="36"/>
                      <a:pt x="907"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9"/>
              <p:cNvSpPr/>
              <p:nvPr/>
            </p:nvSpPr>
            <p:spPr>
              <a:xfrm>
                <a:off x="1009610" y="2322834"/>
                <a:ext cx="215410" cy="170325"/>
              </a:xfrm>
              <a:custGeom>
                <a:avLst/>
                <a:gdLst/>
                <a:ahLst/>
                <a:cxnLst/>
                <a:rect l="l" t="t" r="r" b="b"/>
                <a:pathLst>
                  <a:path w="9871" h="7805" extrusionOk="0">
                    <a:moveTo>
                      <a:pt x="6349" y="1"/>
                    </a:moveTo>
                    <a:cubicBezTo>
                      <a:pt x="5597" y="1"/>
                      <a:pt x="4821" y="1480"/>
                      <a:pt x="4646" y="1960"/>
                    </a:cubicBezTo>
                    <a:cubicBezTo>
                      <a:pt x="4312" y="2822"/>
                      <a:pt x="4312" y="3734"/>
                      <a:pt x="4263" y="4643"/>
                    </a:cubicBezTo>
                    <a:cubicBezTo>
                      <a:pt x="3903" y="3889"/>
                      <a:pt x="2934" y="3133"/>
                      <a:pt x="2036" y="3133"/>
                    </a:cubicBezTo>
                    <a:cubicBezTo>
                      <a:pt x="1624" y="3133"/>
                      <a:pt x="1226" y="3292"/>
                      <a:pt x="909" y="3684"/>
                    </a:cubicBezTo>
                    <a:cubicBezTo>
                      <a:pt x="0" y="4788"/>
                      <a:pt x="1101" y="7613"/>
                      <a:pt x="2442" y="7805"/>
                    </a:cubicBezTo>
                    <a:lnTo>
                      <a:pt x="7521" y="7805"/>
                    </a:lnTo>
                    <a:cubicBezTo>
                      <a:pt x="8575" y="7663"/>
                      <a:pt x="9870" y="6080"/>
                      <a:pt x="9679" y="4980"/>
                    </a:cubicBezTo>
                    <a:cubicBezTo>
                      <a:pt x="9561" y="4280"/>
                      <a:pt x="8990" y="3954"/>
                      <a:pt x="8395" y="3954"/>
                    </a:cubicBezTo>
                    <a:cubicBezTo>
                      <a:pt x="7770" y="3954"/>
                      <a:pt x="7119" y="4315"/>
                      <a:pt x="6946" y="4980"/>
                    </a:cubicBezTo>
                    <a:cubicBezTo>
                      <a:pt x="7091" y="4164"/>
                      <a:pt x="7233" y="3447"/>
                      <a:pt x="7233" y="2584"/>
                    </a:cubicBezTo>
                    <a:cubicBezTo>
                      <a:pt x="7233" y="2056"/>
                      <a:pt x="7187" y="285"/>
                      <a:pt x="6562" y="43"/>
                    </a:cubicBezTo>
                    <a:cubicBezTo>
                      <a:pt x="6492" y="14"/>
                      <a:pt x="6420" y="1"/>
                      <a:pt x="6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9"/>
              <p:cNvSpPr/>
              <p:nvPr/>
            </p:nvSpPr>
            <p:spPr>
              <a:xfrm>
                <a:off x="1050353" y="2387342"/>
                <a:ext cx="131262" cy="95626"/>
              </a:xfrm>
              <a:custGeom>
                <a:avLst/>
                <a:gdLst/>
                <a:ahLst/>
                <a:cxnLst/>
                <a:rect l="l" t="t" r="r" b="b"/>
                <a:pathLst>
                  <a:path w="6015" h="4382" extrusionOk="0">
                    <a:moveTo>
                      <a:pt x="3730" y="0"/>
                    </a:moveTo>
                    <a:cubicBezTo>
                      <a:pt x="3671" y="0"/>
                      <a:pt x="3614" y="31"/>
                      <a:pt x="3595" y="108"/>
                    </a:cubicBezTo>
                    <a:cubicBezTo>
                      <a:pt x="3258" y="1353"/>
                      <a:pt x="3212" y="2645"/>
                      <a:pt x="3020" y="3891"/>
                    </a:cubicBezTo>
                    <a:cubicBezTo>
                      <a:pt x="2541" y="3699"/>
                      <a:pt x="2158" y="3507"/>
                      <a:pt x="1775" y="3124"/>
                    </a:cubicBezTo>
                    <a:cubicBezTo>
                      <a:pt x="1871" y="2932"/>
                      <a:pt x="1871" y="2741"/>
                      <a:pt x="1917" y="2549"/>
                    </a:cubicBezTo>
                    <a:cubicBezTo>
                      <a:pt x="1946" y="2464"/>
                      <a:pt x="1872" y="2396"/>
                      <a:pt x="1797" y="2396"/>
                    </a:cubicBezTo>
                    <a:cubicBezTo>
                      <a:pt x="1747" y="2396"/>
                      <a:pt x="1697" y="2426"/>
                      <a:pt x="1679" y="2503"/>
                    </a:cubicBezTo>
                    <a:cubicBezTo>
                      <a:pt x="1629" y="2645"/>
                      <a:pt x="1629" y="2791"/>
                      <a:pt x="1583" y="2886"/>
                    </a:cubicBezTo>
                    <a:cubicBezTo>
                      <a:pt x="1296" y="2599"/>
                      <a:pt x="958" y="2216"/>
                      <a:pt x="817" y="1832"/>
                    </a:cubicBezTo>
                    <a:cubicBezTo>
                      <a:pt x="796" y="1771"/>
                      <a:pt x="742" y="1745"/>
                      <a:pt x="690" y="1745"/>
                    </a:cubicBezTo>
                    <a:cubicBezTo>
                      <a:pt x="617" y="1745"/>
                      <a:pt x="548" y="1796"/>
                      <a:pt x="575" y="1878"/>
                    </a:cubicBezTo>
                    <a:cubicBezTo>
                      <a:pt x="625" y="2070"/>
                      <a:pt x="721" y="2216"/>
                      <a:pt x="817" y="2357"/>
                    </a:cubicBezTo>
                    <a:cubicBezTo>
                      <a:pt x="696" y="2382"/>
                      <a:pt x="587" y="2395"/>
                      <a:pt x="480" y="2395"/>
                    </a:cubicBezTo>
                    <a:cubicBezTo>
                      <a:pt x="372" y="2395"/>
                      <a:pt x="265" y="2382"/>
                      <a:pt x="146" y="2357"/>
                    </a:cubicBezTo>
                    <a:cubicBezTo>
                      <a:pt x="0" y="2357"/>
                      <a:pt x="0" y="2599"/>
                      <a:pt x="146" y="2645"/>
                    </a:cubicBezTo>
                    <a:cubicBezTo>
                      <a:pt x="433" y="2645"/>
                      <a:pt x="721" y="2645"/>
                      <a:pt x="958" y="2599"/>
                    </a:cubicBezTo>
                    <a:cubicBezTo>
                      <a:pt x="1150" y="2837"/>
                      <a:pt x="1342" y="3028"/>
                      <a:pt x="1533" y="3220"/>
                    </a:cubicBezTo>
                    <a:cubicBezTo>
                      <a:pt x="1966" y="3699"/>
                      <a:pt x="2396" y="3940"/>
                      <a:pt x="2971" y="4178"/>
                    </a:cubicBezTo>
                    <a:lnTo>
                      <a:pt x="2971" y="4228"/>
                    </a:lnTo>
                    <a:cubicBezTo>
                      <a:pt x="2943" y="4313"/>
                      <a:pt x="3035" y="4381"/>
                      <a:pt x="3114" y="4381"/>
                    </a:cubicBezTo>
                    <a:cubicBezTo>
                      <a:pt x="3166" y="4381"/>
                      <a:pt x="3212" y="4351"/>
                      <a:pt x="3212" y="4274"/>
                    </a:cubicBezTo>
                    <a:lnTo>
                      <a:pt x="3212" y="4228"/>
                    </a:lnTo>
                    <a:cubicBezTo>
                      <a:pt x="4216" y="4082"/>
                      <a:pt x="5079" y="3557"/>
                      <a:pt x="5895" y="2982"/>
                    </a:cubicBezTo>
                    <a:cubicBezTo>
                      <a:pt x="6014" y="2902"/>
                      <a:pt x="5933" y="2719"/>
                      <a:pt x="5818" y="2719"/>
                    </a:cubicBezTo>
                    <a:cubicBezTo>
                      <a:pt x="5796" y="2719"/>
                      <a:pt x="5773" y="2725"/>
                      <a:pt x="5749" y="2741"/>
                    </a:cubicBezTo>
                    <a:cubicBezTo>
                      <a:pt x="4983" y="3270"/>
                      <a:pt x="4216" y="3795"/>
                      <a:pt x="3258" y="3940"/>
                    </a:cubicBezTo>
                    <a:cubicBezTo>
                      <a:pt x="3354" y="3412"/>
                      <a:pt x="3404" y="2886"/>
                      <a:pt x="3500" y="2357"/>
                    </a:cubicBezTo>
                    <a:cubicBezTo>
                      <a:pt x="3737" y="2262"/>
                      <a:pt x="3979" y="2120"/>
                      <a:pt x="4216" y="1974"/>
                    </a:cubicBezTo>
                    <a:cubicBezTo>
                      <a:pt x="4338" y="1894"/>
                      <a:pt x="4256" y="1714"/>
                      <a:pt x="4143" y="1714"/>
                    </a:cubicBezTo>
                    <a:cubicBezTo>
                      <a:pt x="4121" y="1714"/>
                      <a:pt x="4098" y="1721"/>
                      <a:pt x="4074" y="1737"/>
                    </a:cubicBezTo>
                    <a:cubicBezTo>
                      <a:pt x="3929" y="1832"/>
                      <a:pt x="3737" y="1974"/>
                      <a:pt x="3500" y="2070"/>
                    </a:cubicBezTo>
                    <a:cubicBezTo>
                      <a:pt x="3595" y="1449"/>
                      <a:pt x="3691" y="778"/>
                      <a:pt x="3883" y="154"/>
                    </a:cubicBezTo>
                    <a:cubicBezTo>
                      <a:pt x="3910" y="69"/>
                      <a:pt x="3818"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39"/>
              <p:cNvGrpSpPr/>
              <p:nvPr/>
            </p:nvGrpSpPr>
            <p:grpSpPr>
              <a:xfrm>
                <a:off x="432466" y="1994949"/>
                <a:ext cx="467329" cy="606470"/>
                <a:chOff x="432466" y="1994949"/>
                <a:chExt cx="467329" cy="606470"/>
              </a:xfrm>
            </p:grpSpPr>
            <p:sp>
              <p:nvSpPr>
                <p:cNvPr id="1302" name="Google Shape;1302;p39"/>
                <p:cNvSpPr/>
                <p:nvPr/>
              </p:nvSpPr>
              <p:spPr>
                <a:xfrm>
                  <a:off x="432466" y="1994949"/>
                  <a:ext cx="467329" cy="417574"/>
                </a:xfrm>
                <a:custGeom>
                  <a:avLst/>
                  <a:gdLst/>
                  <a:ahLst/>
                  <a:cxnLst/>
                  <a:rect l="l" t="t" r="r" b="b"/>
                  <a:pathLst>
                    <a:path w="21415" h="19135" extrusionOk="0">
                      <a:moveTo>
                        <a:pt x="9240" y="1"/>
                      </a:moveTo>
                      <a:cubicBezTo>
                        <a:pt x="8935" y="1"/>
                        <a:pt x="8603" y="68"/>
                        <a:pt x="8241" y="216"/>
                      </a:cubicBezTo>
                      <a:cubicBezTo>
                        <a:pt x="5654" y="1320"/>
                        <a:pt x="6371" y="5344"/>
                        <a:pt x="6754" y="7356"/>
                      </a:cubicBezTo>
                      <a:cubicBezTo>
                        <a:pt x="6243" y="6308"/>
                        <a:pt x="5242" y="5737"/>
                        <a:pt x="4267" y="5737"/>
                      </a:cubicBezTo>
                      <a:cubicBezTo>
                        <a:pt x="3412" y="5737"/>
                        <a:pt x="2577" y="6175"/>
                        <a:pt x="2109" y="7115"/>
                      </a:cubicBezTo>
                      <a:cubicBezTo>
                        <a:pt x="1005" y="9223"/>
                        <a:pt x="2730" y="11044"/>
                        <a:pt x="4167" y="12385"/>
                      </a:cubicBezTo>
                      <a:cubicBezTo>
                        <a:pt x="1629" y="12769"/>
                        <a:pt x="0" y="15164"/>
                        <a:pt x="1917" y="17418"/>
                      </a:cubicBezTo>
                      <a:cubicBezTo>
                        <a:pt x="3149" y="18746"/>
                        <a:pt x="5427" y="19134"/>
                        <a:pt x="7591" y="19134"/>
                      </a:cubicBezTo>
                      <a:cubicBezTo>
                        <a:pt x="8704" y="19134"/>
                        <a:pt x="9788" y="19031"/>
                        <a:pt x="10683" y="18901"/>
                      </a:cubicBezTo>
                      <a:cubicBezTo>
                        <a:pt x="13511" y="18472"/>
                        <a:pt x="17919" y="17368"/>
                        <a:pt x="19594" y="15022"/>
                      </a:cubicBezTo>
                      <a:cubicBezTo>
                        <a:pt x="21415" y="12627"/>
                        <a:pt x="20602" y="9894"/>
                        <a:pt x="17678" y="9848"/>
                      </a:cubicBezTo>
                      <a:cubicBezTo>
                        <a:pt x="18686" y="8361"/>
                        <a:pt x="18686" y="5248"/>
                        <a:pt x="16961" y="4386"/>
                      </a:cubicBezTo>
                      <a:cubicBezTo>
                        <a:pt x="16656" y="4220"/>
                        <a:pt x="16345" y="4148"/>
                        <a:pt x="16034" y="4148"/>
                      </a:cubicBezTo>
                      <a:cubicBezTo>
                        <a:pt x="14636" y="4148"/>
                        <a:pt x="13250" y="5617"/>
                        <a:pt x="12503" y="6636"/>
                      </a:cubicBezTo>
                      <a:cubicBezTo>
                        <a:pt x="12418" y="4752"/>
                        <a:pt x="11797" y="1"/>
                        <a:pt x="9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3" name="Google Shape;1303;p39"/>
                <p:cNvGrpSpPr/>
                <p:nvPr/>
              </p:nvGrpSpPr>
              <p:grpSpPr>
                <a:xfrm>
                  <a:off x="572328" y="2165405"/>
                  <a:ext cx="167226" cy="436014"/>
                  <a:chOff x="572328" y="2165405"/>
                  <a:chExt cx="167226" cy="436014"/>
                </a:xfrm>
              </p:grpSpPr>
              <p:sp>
                <p:nvSpPr>
                  <p:cNvPr id="1304" name="Google Shape;1304;p39"/>
                  <p:cNvSpPr/>
                  <p:nvPr/>
                </p:nvSpPr>
                <p:spPr>
                  <a:xfrm>
                    <a:off x="572328" y="2165405"/>
                    <a:ext cx="167226" cy="436014"/>
                  </a:xfrm>
                  <a:custGeom>
                    <a:avLst/>
                    <a:gdLst/>
                    <a:ahLst/>
                    <a:cxnLst/>
                    <a:rect l="l" t="t" r="r" b="b"/>
                    <a:pathLst>
                      <a:path w="7663" h="19980" extrusionOk="0">
                        <a:moveTo>
                          <a:pt x="3651" y="1"/>
                        </a:moveTo>
                        <a:cubicBezTo>
                          <a:pt x="3387" y="1"/>
                          <a:pt x="3124" y="168"/>
                          <a:pt x="3124" y="504"/>
                        </a:cubicBezTo>
                        <a:lnTo>
                          <a:pt x="3124" y="4095"/>
                        </a:lnTo>
                        <a:cubicBezTo>
                          <a:pt x="2311" y="3666"/>
                          <a:pt x="1591" y="3041"/>
                          <a:pt x="1161" y="2133"/>
                        </a:cubicBezTo>
                        <a:cubicBezTo>
                          <a:pt x="1119" y="2048"/>
                          <a:pt x="1048" y="2014"/>
                          <a:pt x="972" y="2014"/>
                        </a:cubicBezTo>
                        <a:cubicBezTo>
                          <a:pt x="789" y="2014"/>
                          <a:pt x="579" y="2217"/>
                          <a:pt x="682" y="2420"/>
                        </a:cubicBezTo>
                        <a:cubicBezTo>
                          <a:pt x="1207" y="3474"/>
                          <a:pt x="2120" y="4191"/>
                          <a:pt x="3124" y="4720"/>
                        </a:cubicBezTo>
                        <a:cubicBezTo>
                          <a:pt x="3174" y="6253"/>
                          <a:pt x="3174" y="7786"/>
                          <a:pt x="3174" y="9319"/>
                        </a:cubicBezTo>
                        <a:cubicBezTo>
                          <a:pt x="2790" y="9174"/>
                          <a:pt x="2453" y="8936"/>
                          <a:pt x="2120" y="8695"/>
                        </a:cubicBezTo>
                        <a:cubicBezTo>
                          <a:pt x="2262" y="8311"/>
                          <a:pt x="2357" y="7928"/>
                          <a:pt x="2453" y="7499"/>
                        </a:cubicBezTo>
                        <a:cubicBezTo>
                          <a:pt x="2513" y="7321"/>
                          <a:pt x="2351" y="7197"/>
                          <a:pt x="2197" y="7197"/>
                        </a:cubicBezTo>
                        <a:cubicBezTo>
                          <a:pt x="2102" y="7197"/>
                          <a:pt x="2011" y="7244"/>
                          <a:pt x="1974" y="7353"/>
                        </a:cubicBezTo>
                        <a:cubicBezTo>
                          <a:pt x="1878" y="7690"/>
                          <a:pt x="1782" y="7978"/>
                          <a:pt x="1687" y="8311"/>
                        </a:cubicBezTo>
                        <a:cubicBezTo>
                          <a:pt x="1207" y="7786"/>
                          <a:pt x="778" y="7161"/>
                          <a:pt x="587" y="6540"/>
                        </a:cubicBezTo>
                        <a:cubicBezTo>
                          <a:pt x="548" y="6424"/>
                          <a:pt x="437" y="6370"/>
                          <a:pt x="326" y="6370"/>
                        </a:cubicBezTo>
                        <a:cubicBezTo>
                          <a:pt x="164" y="6370"/>
                          <a:pt x="1" y="6484"/>
                          <a:pt x="58" y="6682"/>
                        </a:cubicBezTo>
                        <a:cubicBezTo>
                          <a:pt x="537" y="7978"/>
                          <a:pt x="1736" y="9415"/>
                          <a:pt x="3174" y="9894"/>
                        </a:cubicBezTo>
                        <a:lnTo>
                          <a:pt x="3174" y="10132"/>
                        </a:lnTo>
                        <a:cubicBezTo>
                          <a:pt x="3124" y="13248"/>
                          <a:pt x="2741" y="16360"/>
                          <a:pt x="2695" y="19476"/>
                        </a:cubicBezTo>
                        <a:cubicBezTo>
                          <a:pt x="2695" y="19812"/>
                          <a:pt x="2958" y="19980"/>
                          <a:pt x="3222" y="19980"/>
                        </a:cubicBezTo>
                        <a:cubicBezTo>
                          <a:pt x="3485" y="19980"/>
                          <a:pt x="3749" y="19812"/>
                          <a:pt x="3749" y="19476"/>
                        </a:cubicBezTo>
                        <a:cubicBezTo>
                          <a:pt x="3795" y="16506"/>
                          <a:pt x="4132" y="13536"/>
                          <a:pt x="4178" y="10611"/>
                        </a:cubicBezTo>
                        <a:cubicBezTo>
                          <a:pt x="4707" y="10182"/>
                          <a:pt x="5186" y="9749"/>
                          <a:pt x="5615" y="9270"/>
                        </a:cubicBezTo>
                        <a:cubicBezTo>
                          <a:pt x="6048" y="9365"/>
                          <a:pt x="6432" y="9415"/>
                          <a:pt x="6815" y="9461"/>
                        </a:cubicBezTo>
                        <a:cubicBezTo>
                          <a:pt x="6831" y="9464"/>
                          <a:pt x="6847" y="9465"/>
                          <a:pt x="6863" y="9465"/>
                        </a:cubicBezTo>
                        <a:cubicBezTo>
                          <a:pt x="7162" y="9465"/>
                          <a:pt x="7277" y="9029"/>
                          <a:pt x="6957" y="8982"/>
                        </a:cubicBezTo>
                        <a:cubicBezTo>
                          <a:pt x="6669" y="8936"/>
                          <a:pt x="6336" y="8886"/>
                          <a:pt x="6048" y="8790"/>
                        </a:cubicBezTo>
                        <a:cubicBezTo>
                          <a:pt x="6623" y="8074"/>
                          <a:pt x="7102" y="7353"/>
                          <a:pt x="7532" y="6491"/>
                        </a:cubicBezTo>
                        <a:cubicBezTo>
                          <a:pt x="7662" y="6295"/>
                          <a:pt x="7482" y="6123"/>
                          <a:pt x="7309" y="6123"/>
                        </a:cubicBezTo>
                        <a:cubicBezTo>
                          <a:pt x="7228" y="6123"/>
                          <a:pt x="7148" y="6161"/>
                          <a:pt x="7102" y="6253"/>
                        </a:cubicBezTo>
                        <a:cubicBezTo>
                          <a:pt x="6861" y="6682"/>
                          <a:pt x="6623" y="7066"/>
                          <a:pt x="6336" y="7499"/>
                        </a:cubicBezTo>
                        <a:cubicBezTo>
                          <a:pt x="6286" y="7066"/>
                          <a:pt x="6286" y="6682"/>
                          <a:pt x="6286" y="6253"/>
                        </a:cubicBezTo>
                        <a:cubicBezTo>
                          <a:pt x="6286" y="6084"/>
                          <a:pt x="6155" y="6000"/>
                          <a:pt x="6023" y="6000"/>
                        </a:cubicBezTo>
                        <a:cubicBezTo>
                          <a:pt x="5892" y="6000"/>
                          <a:pt x="5761" y="6084"/>
                          <a:pt x="5761" y="6253"/>
                        </a:cubicBezTo>
                        <a:cubicBezTo>
                          <a:pt x="5761" y="6874"/>
                          <a:pt x="5761" y="7449"/>
                          <a:pt x="5953" y="8024"/>
                        </a:cubicBezTo>
                        <a:lnTo>
                          <a:pt x="5953" y="8074"/>
                        </a:lnTo>
                        <a:cubicBezTo>
                          <a:pt x="5424" y="8744"/>
                          <a:pt x="4849" y="9365"/>
                          <a:pt x="4178" y="9894"/>
                        </a:cubicBezTo>
                        <a:cubicBezTo>
                          <a:pt x="4228" y="8553"/>
                          <a:pt x="4228" y="7211"/>
                          <a:pt x="4228" y="5820"/>
                        </a:cubicBezTo>
                        <a:cubicBezTo>
                          <a:pt x="4945" y="5391"/>
                          <a:pt x="5424" y="4624"/>
                          <a:pt x="5761" y="3857"/>
                        </a:cubicBezTo>
                        <a:cubicBezTo>
                          <a:pt x="5858" y="3626"/>
                          <a:pt x="5687" y="3441"/>
                          <a:pt x="5522" y="3441"/>
                        </a:cubicBezTo>
                        <a:cubicBezTo>
                          <a:pt x="5447" y="3441"/>
                          <a:pt x="5373" y="3480"/>
                          <a:pt x="5328" y="3570"/>
                        </a:cubicBezTo>
                        <a:cubicBezTo>
                          <a:pt x="5040" y="4145"/>
                          <a:pt x="4707" y="4766"/>
                          <a:pt x="4178" y="5199"/>
                        </a:cubicBezTo>
                        <a:lnTo>
                          <a:pt x="4178" y="504"/>
                        </a:lnTo>
                        <a:cubicBezTo>
                          <a:pt x="4178" y="168"/>
                          <a:pt x="3914" y="1"/>
                          <a:pt x="3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9"/>
                  <p:cNvSpPr/>
                  <p:nvPr/>
                </p:nvSpPr>
                <p:spPr>
                  <a:xfrm>
                    <a:off x="572328" y="2165405"/>
                    <a:ext cx="167226" cy="436014"/>
                  </a:xfrm>
                  <a:custGeom>
                    <a:avLst/>
                    <a:gdLst/>
                    <a:ahLst/>
                    <a:cxnLst/>
                    <a:rect l="l" t="t" r="r" b="b"/>
                    <a:pathLst>
                      <a:path w="7663" h="19980" extrusionOk="0">
                        <a:moveTo>
                          <a:pt x="3651" y="1"/>
                        </a:moveTo>
                        <a:cubicBezTo>
                          <a:pt x="3387" y="1"/>
                          <a:pt x="3124" y="168"/>
                          <a:pt x="3124" y="504"/>
                        </a:cubicBezTo>
                        <a:lnTo>
                          <a:pt x="3124" y="4095"/>
                        </a:lnTo>
                        <a:cubicBezTo>
                          <a:pt x="2311" y="3666"/>
                          <a:pt x="1591" y="3041"/>
                          <a:pt x="1161" y="2133"/>
                        </a:cubicBezTo>
                        <a:cubicBezTo>
                          <a:pt x="1119" y="2048"/>
                          <a:pt x="1048" y="2014"/>
                          <a:pt x="972" y="2014"/>
                        </a:cubicBezTo>
                        <a:cubicBezTo>
                          <a:pt x="789" y="2014"/>
                          <a:pt x="579" y="2217"/>
                          <a:pt x="682" y="2420"/>
                        </a:cubicBezTo>
                        <a:cubicBezTo>
                          <a:pt x="1207" y="3474"/>
                          <a:pt x="2120" y="4191"/>
                          <a:pt x="3124" y="4720"/>
                        </a:cubicBezTo>
                        <a:cubicBezTo>
                          <a:pt x="3174" y="6253"/>
                          <a:pt x="3174" y="7786"/>
                          <a:pt x="3174" y="9319"/>
                        </a:cubicBezTo>
                        <a:cubicBezTo>
                          <a:pt x="2790" y="9174"/>
                          <a:pt x="2453" y="8936"/>
                          <a:pt x="2120" y="8695"/>
                        </a:cubicBezTo>
                        <a:cubicBezTo>
                          <a:pt x="2262" y="8311"/>
                          <a:pt x="2357" y="7928"/>
                          <a:pt x="2453" y="7499"/>
                        </a:cubicBezTo>
                        <a:cubicBezTo>
                          <a:pt x="2513" y="7321"/>
                          <a:pt x="2351" y="7197"/>
                          <a:pt x="2197" y="7197"/>
                        </a:cubicBezTo>
                        <a:cubicBezTo>
                          <a:pt x="2102" y="7197"/>
                          <a:pt x="2011" y="7244"/>
                          <a:pt x="1974" y="7353"/>
                        </a:cubicBezTo>
                        <a:cubicBezTo>
                          <a:pt x="1878" y="7690"/>
                          <a:pt x="1782" y="7978"/>
                          <a:pt x="1687" y="8311"/>
                        </a:cubicBezTo>
                        <a:cubicBezTo>
                          <a:pt x="1207" y="7786"/>
                          <a:pt x="778" y="7161"/>
                          <a:pt x="587" y="6540"/>
                        </a:cubicBezTo>
                        <a:cubicBezTo>
                          <a:pt x="548" y="6424"/>
                          <a:pt x="437" y="6370"/>
                          <a:pt x="326" y="6370"/>
                        </a:cubicBezTo>
                        <a:cubicBezTo>
                          <a:pt x="164" y="6370"/>
                          <a:pt x="1" y="6484"/>
                          <a:pt x="58" y="6682"/>
                        </a:cubicBezTo>
                        <a:cubicBezTo>
                          <a:pt x="537" y="7978"/>
                          <a:pt x="1736" y="9415"/>
                          <a:pt x="3174" y="9894"/>
                        </a:cubicBezTo>
                        <a:lnTo>
                          <a:pt x="3174" y="10132"/>
                        </a:lnTo>
                        <a:cubicBezTo>
                          <a:pt x="3124" y="13248"/>
                          <a:pt x="2741" y="16360"/>
                          <a:pt x="2695" y="19476"/>
                        </a:cubicBezTo>
                        <a:cubicBezTo>
                          <a:pt x="2695" y="19812"/>
                          <a:pt x="2958" y="19980"/>
                          <a:pt x="3222" y="19980"/>
                        </a:cubicBezTo>
                        <a:cubicBezTo>
                          <a:pt x="3485" y="19980"/>
                          <a:pt x="3749" y="19812"/>
                          <a:pt x="3749" y="19476"/>
                        </a:cubicBezTo>
                        <a:cubicBezTo>
                          <a:pt x="3795" y="16506"/>
                          <a:pt x="4132" y="13536"/>
                          <a:pt x="4178" y="10611"/>
                        </a:cubicBezTo>
                        <a:cubicBezTo>
                          <a:pt x="4707" y="10182"/>
                          <a:pt x="5186" y="9749"/>
                          <a:pt x="5615" y="9270"/>
                        </a:cubicBezTo>
                        <a:cubicBezTo>
                          <a:pt x="6048" y="9365"/>
                          <a:pt x="6432" y="9415"/>
                          <a:pt x="6815" y="9461"/>
                        </a:cubicBezTo>
                        <a:cubicBezTo>
                          <a:pt x="6831" y="9464"/>
                          <a:pt x="6847" y="9465"/>
                          <a:pt x="6863" y="9465"/>
                        </a:cubicBezTo>
                        <a:cubicBezTo>
                          <a:pt x="7162" y="9465"/>
                          <a:pt x="7277" y="9029"/>
                          <a:pt x="6957" y="8982"/>
                        </a:cubicBezTo>
                        <a:cubicBezTo>
                          <a:pt x="6669" y="8936"/>
                          <a:pt x="6336" y="8886"/>
                          <a:pt x="6048" y="8790"/>
                        </a:cubicBezTo>
                        <a:cubicBezTo>
                          <a:pt x="6623" y="8074"/>
                          <a:pt x="7102" y="7353"/>
                          <a:pt x="7532" y="6491"/>
                        </a:cubicBezTo>
                        <a:cubicBezTo>
                          <a:pt x="7662" y="6295"/>
                          <a:pt x="7482" y="6123"/>
                          <a:pt x="7309" y="6123"/>
                        </a:cubicBezTo>
                        <a:cubicBezTo>
                          <a:pt x="7228" y="6123"/>
                          <a:pt x="7148" y="6161"/>
                          <a:pt x="7102" y="6253"/>
                        </a:cubicBezTo>
                        <a:cubicBezTo>
                          <a:pt x="6861" y="6682"/>
                          <a:pt x="6623" y="7066"/>
                          <a:pt x="6336" y="7499"/>
                        </a:cubicBezTo>
                        <a:cubicBezTo>
                          <a:pt x="6286" y="7066"/>
                          <a:pt x="6286" y="6682"/>
                          <a:pt x="6286" y="6253"/>
                        </a:cubicBezTo>
                        <a:cubicBezTo>
                          <a:pt x="6286" y="6084"/>
                          <a:pt x="6155" y="6000"/>
                          <a:pt x="6023" y="6000"/>
                        </a:cubicBezTo>
                        <a:cubicBezTo>
                          <a:pt x="5892" y="6000"/>
                          <a:pt x="5761" y="6084"/>
                          <a:pt x="5761" y="6253"/>
                        </a:cubicBezTo>
                        <a:cubicBezTo>
                          <a:pt x="5761" y="6874"/>
                          <a:pt x="5761" y="7449"/>
                          <a:pt x="5953" y="8024"/>
                        </a:cubicBezTo>
                        <a:lnTo>
                          <a:pt x="5953" y="8074"/>
                        </a:lnTo>
                        <a:cubicBezTo>
                          <a:pt x="5424" y="8744"/>
                          <a:pt x="4849" y="9365"/>
                          <a:pt x="4178" y="9894"/>
                        </a:cubicBezTo>
                        <a:cubicBezTo>
                          <a:pt x="4228" y="8553"/>
                          <a:pt x="4228" y="7211"/>
                          <a:pt x="4228" y="5820"/>
                        </a:cubicBezTo>
                        <a:cubicBezTo>
                          <a:pt x="4945" y="5391"/>
                          <a:pt x="5424" y="4624"/>
                          <a:pt x="5761" y="3857"/>
                        </a:cubicBezTo>
                        <a:cubicBezTo>
                          <a:pt x="5858" y="3626"/>
                          <a:pt x="5687" y="3441"/>
                          <a:pt x="5522" y="3441"/>
                        </a:cubicBezTo>
                        <a:cubicBezTo>
                          <a:pt x="5447" y="3441"/>
                          <a:pt x="5373" y="3480"/>
                          <a:pt x="5328" y="3570"/>
                        </a:cubicBezTo>
                        <a:cubicBezTo>
                          <a:pt x="5040" y="4145"/>
                          <a:pt x="4707" y="4766"/>
                          <a:pt x="4178" y="5199"/>
                        </a:cubicBezTo>
                        <a:lnTo>
                          <a:pt x="4178" y="504"/>
                        </a:lnTo>
                        <a:cubicBezTo>
                          <a:pt x="4178" y="168"/>
                          <a:pt x="3914" y="1"/>
                          <a:pt x="3651" y="1"/>
                        </a:cubicBezTo>
                        <a:close/>
                      </a:path>
                    </a:pathLst>
                  </a:custGeom>
                  <a:solidFill>
                    <a:srgbClr val="F4F7E6">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06" name="Google Shape;1306;p39"/>
              <p:cNvSpPr/>
              <p:nvPr/>
            </p:nvSpPr>
            <p:spPr>
              <a:xfrm>
                <a:off x="755507" y="2134330"/>
                <a:ext cx="254145" cy="320660"/>
              </a:xfrm>
              <a:custGeom>
                <a:avLst/>
                <a:gdLst/>
                <a:ahLst/>
                <a:cxnLst/>
                <a:rect l="l" t="t" r="r" b="b"/>
                <a:pathLst>
                  <a:path w="11646" h="14694" extrusionOk="0">
                    <a:moveTo>
                      <a:pt x="7394" y="1"/>
                    </a:moveTo>
                    <a:cubicBezTo>
                      <a:pt x="5030" y="1"/>
                      <a:pt x="4231" y="5659"/>
                      <a:pt x="3929" y="7244"/>
                    </a:cubicBezTo>
                    <a:cubicBezTo>
                      <a:pt x="3407" y="6784"/>
                      <a:pt x="2725" y="6382"/>
                      <a:pt x="2050" y="6382"/>
                    </a:cubicBezTo>
                    <a:cubicBezTo>
                      <a:pt x="1675" y="6382"/>
                      <a:pt x="1301" y="6506"/>
                      <a:pt x="958" y="6815"/>
                    </a:cubicBezTo>
                    <a:cubicBezTo>
                      <a:pt x="0" y="7627"/>
                      <a:pt x="479" y="9065"/>
                      <a:pt x="863" y="10168"/>
                    </a:cubicBezTo>
                    <a:cubicBezTo>
                      <a:pt x="1437" y="11702"/>
                      <a:pt x="3258" y="13810"/>
                      <a:pt x="4887" y="14480"/>
                    </a:cubicBezTo>
                    <a:cubicBezTo>
                      <a:pt x="5249" y="14627"/>
                      <a:pt x="5689" y="14693"/>
                      <a:pt x="6164" y="14693"/>
                    </a:cubicBezTo>
                    <a:cubicBezTo>
                      <a:pt x="8021" y="14693"/>
                      <a:pt x="10430" y="13678"/>
                      <a:pt x="10924" y="12418"/>
                    </a:cubicBezTo>
                    <a:cubicBezTo>
                      <a:pt x="11645" y="10640"/>
                      <a:pt x="10682" y="9535"/>
                      <a:pt x="9157" y="9535"/>
                    </a:cubicBezTo>
                    <a:cubicBezTo>
                      <a:pt x="8956" y="9535"/>
                      <a:pt x="8746" y="9554"/>
                      <a:pt x="8528" y="9593"/>
                    </a:cubicBezTo>
                    <a:cubicBezTo>
                      <a:pt x="9774" y="7627"/>
                      <a:pt x="10732" y="1495"/>
                      <a:pt x="8291" y="249"/>
                    </a:cubicBezTo>
                    <a:cubicBezTo>
                      <a:pt x="7969" y="78"/>
                      <a:pt x="7671" y="1"/>
                      <a:pt x="7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9"/>
              <p:cNvSpPr/>
              <p:nvPr/>
            </p:nvSpPr>
            <p:spPr>
              <a:xfrm>
                <a:off x="828526" y="2238555"/>
                <a:ext cx="107236" cy="369106"/>
              </a:xfrm>
              <a:custGeom>
                <a:avLst/>
                <a:gdLst/>
                <a:ahLst/>
                <a:cxnLst/>
                <a:rect l="l" t="t" r="r" b="b"/>
                <a:pathLst>
                  <a:path w="4914" h="16914" extrusionOk="0">
                    <a:moveTo>
                      <a:pt x="3220" y="0"/>
                    </a:moveTo>
                    <a:cubicBezTo>
                      <a:pt x="3028" y="0"/>
                      <a:pt x="2837" y="120"/>
                      <a:pt x="2837" y="360"/>
                    </a:cubicBezTo>
                    <a:cubicBezTo>
                      <a:pt x="2595" y="2805"/>
                      <a:pt x="2453" y="5201"/>
                      <a:pt x="2308" y="7642"/>
                    </a:cubicBezTo>
                    <a:cubicBezTo>
                      <a:pt x="1878" y="7309"/>
                      <a:pt x="1495" y="6876"/>
                      <a:pt x="1208" y="6397"/>
                    </a:cubicBezTo>
                    <a:cubicBezTo>
                      <a:pt x="1349" y="6109"/>
                      <a:pt x="1495" y="5776"/>
                      <a:pt x="1495" y="5438"/>
                    </a:cubicBezTo>
                    <a:cubicBezTo>
                      <a:pt x="1495" y="5320"/>
                      <a:pt x="1399" y="5260"/>
                      <a:pt x="1303" y="5260"/>
                    </a:cubicBezTo>
                    <a:cubicBezTo>
                      <a:pt x="1208" y="5260"/>
                      <a:pt x="1112" y="5320"/>
                      <a:pt x="1112" y="5438"/>
                    </a:cubicBezTo>
                    <a:cubicBezTo>
                      <a:pt x="1112" y="5630"/>
                      <a:pt x="1062" y="5822"/>
                      <a:pt x="966" y="6013"/>
                    </a:cubicBezTo>
                    <a:cubicBezTo>
                      <a:pt x="729" y="5584"/>
                      <a:pt x="537" y="5151"/>
                      <a:pt x="441" y="4768"/>
                    </a:cubicBezTo>
                    <a:cubicBezTo>
                      <a:pt x="402" y="4672"/>
                      <a:pt x="317" y="4630"/>
                      <a:pt x="235" y="4630"/>
                    </a:cubicBezTo>
                    <a:cubicBezTo>
                      <a:pt x="114" y="4630"/>
                      <a:pt x="1" y="4722"/>
                      <a:pt x="58" y="4863"/>
                    </a:cubicBezTo>
                    <a:cubicBezTo>
                      <a:pt x="391" y="6013"/>
                      <a:pt x="1254" y="7405"/>
                      <a:pt x="2308" y="8075"/>
                    </a:cubicBezTo>
                    <a:cubicBezTo>
                      <a:pt x="2116" y="10900"/>
                      <a:pt x="2020" y="13729"/>
                      <a:pt x="1924" y="16554"/>
                    </a:cubicBezTo>
                    <a:cubicBezTo>
                      <a:pt x="1924" y="16793"/>
                      <a:pt x="2116" y="16913"/>
                      <a:pt x="2308" y="16913"/>
                    </a:cubicBezTo>
                    <a:cubicBezTo>
                      <a:pt x="2499" y="16913"/>
                      <a:pt x="2691" y="16793"/>
                      <a:pt x="2691" y="16554"/>
                    </a:cubicBezTo>
                    <a:cubicBezTo>
                      <a:pt x="2837" y="12100"/>
                      <a:pt x="3074" y="7692"/>
                      <a:pt x="3362" y="3234"/>
                    </a:cubicBezTo>
                    <a:cubicBezTo>
                      <a:pt x="4032" y="2947"/>
                      <a:pt x="4466" y="2372"/>
                      <a:pt x="4849" y="1751"/>
                    </a:cubicBezTo>
                    <a:cubicBezTo>
                      <a:pt x="4913" y="1588"/>
                      <a:pt x="4781" y="1448"/>
                      <a:pt x="4659" y="1448"/>
                    </a:cubicBezTo>
                    <a:cubicBezTo>
                      <a:pt x="4600" y="1448"/>
                      <a:pt x="4543" y="1481"/>
                      <a:pt x="4512" y="1560"/>
                    </a:cubicBezTo>
                    <a:cubicBezTo>
                      <a:pt x="4224" y="1989"/>
                      <a:pt x="3891" y="2518"/>
                      <a:pt x="3412" y="2805"/>
                    </a:cubicBezTo>
                    <a:cubicBezTo>
                      <a:pt x="3458" y="1989"/>
                      <a:pt x="3507" y="1176"/>
                      <a:pt x="3603" y="360"/>
                    </a:cubicBezTo>
                    <a:cubicBezTo>
                      <a:pt x="3603" y="120"/>
                      <a:pt x="3412" y="0"/>
                      <a:pt x="3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8" name="Google Shape;1308;p39"/>
              <p:cNvGrpSpPr/>
              <p:nvPr/>
            </p:nvGrpSpPr>
            <p:grpSpPr>
              <a:xfrm>
                <a:off x="1336491" y="2298196"/>
                <a:ext cx="106603" cy="377464"/>
                <a:chOff x="1336491" y="2298196"/>
                <a:chExt cx="106603" cy="377464"/>
              </a:xfrm>
            </p:grpSpPr>
            <p:sp>
              <p:nvSpPr>
                <p:cNvPr id="1309" name="Google Shape;1309;p39"/>
                <p:cNvSpPr/>
                <p:nvPr/>
              </p:nvSpPr>
              <p:spPr>
                <a:xfrm>
                  <a:off x="1336491" y="2298196"/>
                  <a:ext cx="106603" cy="377464"/>
                </a:xfrm>
                <a:custGeom>
                  <a:avLst/>
                  <a:gdLst/>
                  <a:ahLst/>
                  <a:cxnLst/>
                  <a:rect l="l" t="t" r="r" b="b"/>
                  <a:pathLst>
                    <a:path w="4885" h="17297" extrusionOk="0">
                      <a:moveTo>
                        <a:pt x="1747" y="0"/>
                      </a:moveTo>
                      <a:cubicBezTo>
                        <a:pt x="1549" y="0"/>
                        <a:pt x="1357" y="120"/>
                        <a:pt x="1357" y="360"/>
                      </a:cubicBezTo>
                      <a:cubicBezTo>
                        <a:pt x="1407" y="1222"/>
                        <a:pt x="1453" y="2035"/>
                        <a:pt x="1503" y="2851"/>
                      </a:cubicBezTo>
                      <a:cubicBezTo>
                        <a:pt x="1024" y="2514"/>
                        <a:pt x="687" y="2035"/>
                        <a:pt x="399" y="1556"/>
                      </a:cubicBezTo>
                      <a:cubicBezTo>
                        <a:pt x="368" y="1479"/>
                        <a:pt x="312" y="1447"/>
                        <a:pt x="254" y="1447"/>
                      </a:cubicBezTo>
                      <a:cubicBezTo>
                        <a:pt x="132" y="1447"/>
                        <a:pt x="1" y="1586"/>
                        <a:pt x="66" y="1747"/>
                      </a:cubicBezTo>
                      <a:cubicBezTo>
                        <a:pt x="399" y="2372"/>
                        <a:pt x="878" y="2993"/>
                        <a:pt x="1503" y="3280"/>
                      </a:cubicBezTo>
                      <a:cubicBezTo>
                        <a:pt x="1695" y="7834"/>
                        <a:pt x="1790" y="12383"/>
                        <a:pt x="1790" y="16937"/>
                      </a:cubicBezTo>
                      <a:cubicBezTo>
                        <a:pt x="1790" y="17176"/>
                        <a:pt x="1982" y="17296"/>
                        <a:pt x="2174" y="17296"/>
                      </a:cubicBezTo>
                      <a:cubicBezTo>
                        <a:pt x="2365" y="17296"/>
                        <a:pt x="2557" y="17176"/>
                        <a:pt x="2557" y="16937"/>
                      </a:cubicBezTo>
                      <a:cubicBezTo>
                        <a:pt x="2557" y="14062"/>
                        <a:pt x="2507" y="11188"/>
                        <a:pt x="2461" y="8313"/>
                      </a:cubicBezTo>
                      <a:cubicBezTo>
                        <a:pt x="3561" y="7592"/>
                        <a:pt x="4424" y="6251"/>
                        <a:pt x="4857" y="5055"/>
                      </a:cubicBezTo>
                      <a:cubicBezTo>
                        <a:pt x="4884" y="4911"/>
                        <a:pt x="4759" y="4819"/>
                        <a:pt x="4644" y="4819"/>
                      </a:cubicBezTo>
                      <a:cubicBezTo>
                        <a:pt x="4566" y="4819"/>
                        <a:pt x="4492" y="4861"/>
                        <a:pt x="4473" y="4959"/>
                      </a:cubicBezTo>
                      <a:cubicBezTo>
                        <a:pt x="4328" y="5388"/>
                        <a:pt x="4136" y="5772"/>
                        <a:pt x="3898" y="6205"/>
                      </a:cubicBezTo>
                      <a:cubicBezTo>
                        <a:pt x="3803" y="6013"/>
                        <a:pt x="3753" y="5822"/>
                        <a:pt x="3753" y="5630"/>
                      </a:cubicBezTo>
                      <a:cubicBezTo>
                        <a:pt x="3753" y="5486"/>
                        <a:pt x="3657" y="5414"/>
                        <a:pt x="3555" y="5414"/>
                      </a:cubicBezTo>
                      <a:cubicBezTo>
                        <a:pt x="3454" y="5414"/>
                        <a:pt x="3347" y="5486"/>
                        <a:pt x="3324" y="5630"/>
                      </a:cubicBezTo>
                      <a:cubicBezTo>
                        <a:pt x="3324" y="5963"/>
                        <a:pt x="3465" y="6301"/>
                        <a:pt x="3611" y="6588"/>
                      </a:cubicBezTo>
                      <a:cubicBezTo>
                        <a:pt x="3274" y="7067"/>
                        <a:pt x="2890" y="7497"/>
                        <a:pt x="2461" y="7834"/>
                      </a:cubicBezTo>
                      <a:lnTo>
                        <a:pt x="2174" y="360"/>
                      </a:lnTo>
                      <a:cubicBezTo>
                        <a:pt x="2149" y="120"/>
                        <a:pt x="1945" y="0"/>
                        <a:pt x="1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1336491" y="2298196"/>
                  <a:ext cx="106603" cy="377464"/>
                </a:xfrm>
                <a:custGeom>
                  <a:avLst/>
                  <a:gdLst/>
                  <a:ahLst/>
                  <a:cxnLst/>
                  <a:rect l="l" t="t" r="r" b="b"/>
                  <a:pathLst>
                    <a:path w="4885" h="17297" extrusionOk="0">
                      <a:moveTo>
                        <a:pt x="1747" y="0"/>
                      </a:moveTo>
                      <a:cubicBezTo>
                        <a:pt x="1549" y="0"/>
                        <a:pt x="1357" y="120"/>
                        <a:pt x="1357" y="360"/>
                      </a:cubicBezTo>
                      <a:cubicBezTo>
                        <a:pt x="1407" y="1222"/>
                        <a:pt x="1453" y="2035"/>
                        <a:pt x="1503" y="2851"/>
                      </a:cubicBezTo>
                      <a:cubicBezTo>
                        <a:pt x="1024" y="2514"/>
                        <a:pt x="687" y="2035"/>
                        <a:pt x="399" y="1556"/>
                      </a:cubicBezTo>
                      <a:cubicBezTo>
                        <a:pt x="368" y="1479"/>
                        <a:pt x="312" y="1447"/>
                        <a:pt x="254" y="1447"/>
                      </a:cubicBezTo>
                      <a:cubicBezTo>
                        <a:pt x="132" y="1447"/>
                        <a:pt x="1" y="1586"/>
                        <a:pt x="66" y="1747"/>
                      </a:cubicBezTo>
                      <a:cubicBezTo>
                        <a:pt x="399" y="2372"/>
                        <a:pt x="878" y="2993"/>
                        <a:pt x="1503" y="3280"/>
                      </a:cubicBezTo>
                      <a:cubicBezTo>
                        <a:pt x="1695" y="7834"/>
                        <a:pt x="1790" y="12383"/>
                        <a:pt x="1790" y="16937"/>
                      </a:cubicBezTo>
                      <a:cubicBezTo>
                        <a:pt x="1790" y="17176"/>
                        <a:pt x="1982" y="17296"/>
                        <a:pt x="2174" y="17296"/>
                      </a:cubicBezTo>
                      <a:cubicBezTo>
                        <a:pt x="2365" y="17296"/>
                        <a:pt x="2557" y="17176"/>
                        <a:pt x="2557" y="16937"/>
                      </a:cubicBezTo>
                      <a:cubicBezTo>
                        <a:pt x="2557" y="14062"/>
                        <a:pt x="2507" y="11188"/>
                        <a:pt x="2461" y="8313"/>
                      </a:cubicBezTo>
                      <a:cubicBezTo>
                        <a:pt x="3561" y="7592"/>
                        <a:pt x="4424" y="6251"/>
                        <a:pt x="4857" y="5055"/>
                      </a:cubicBezTo>
                      <a:cubicBezTo>
                        <a:pt x="4884" y="4911"/>
                        <a:pt x="4759" y="4819"/>
                        <a:pt x="4644" y="4819"/>
                      </a:cubicBezTo>
                      <a:cubicBezTo>
                        <a:pt x="4566" y="4819"/>
                        <a:pt x="4492" y="4861"/>
                        <a:pt x="4473" y="4959"/>
                      </a:cubicBezTo>
                      <a:cubicBezTo>
                        <a:pt x="4328" y="5388"/>
                        <a:pt x="4136" y="5772"/>
                        <a:pt x="3898" y="6205"/>
                      </a:cubicBezTo>
                      <a:cubicBezTo>
                        <a:pt x="3803" y="6013"/>
                        <a:pt x="3753" y="5822"/>
                        <a:pt x="3753" y="5630"/>
                      </a:cubicBezTo>
                      <a:cubicBezTo>
                        <a:pt x="3753" y="5486"/>
                        <a:pt x="3657" y="5414"/>
                        <a:pt x="3555" y="5414"/>
                      </a:cubicBezTo>
                      <a:cubicBezTo>
                        <a:pt x="3454" y="5414"/>
                        <a:pt x="3347" y="5486"/>
                        <a:pt x="3324" y="5630"/>
                      </a:cubicBezTo>
                      <a:cubicBezTo>
                        <a:pt x="3324" y="5963"/>
                        <a:pt x="3465" y="6301"/>
                        <a:pt x="3611" y="6588"/>
                      </a:cubicBezTo>
                      <a:cubicBezTo>
                        <a:pt x="3274" y="7067"/>
                        <a:pt x="2890" y="7497"/>
                        <a:pt x="2461" y="7834"/>
                      </a:cubicBezTo>
                      <a:lnTo>
                        <a:pt x="2174" y="360"/>
                      </a:lnTo>
                      <a:cubicBezTo>
                        <a:pt x="2149" y="120"/>
                        <a:pt x="1945" y="0"/>
                        <a:pt x="1747" y="0"/>
                      </a:cubicBezTo>
                      <a:close/>
                    </a:path>
                  </a:pathLst>
                </a:custGeom>
                <a:solidFill>
                  <a:srgbClr val="F4F7E6">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39"/>
              <p:cNvGrpSpPr/>
              <p:nvPr/>
            </p:nvGrpSpPr>
            <p:grpSpPr>
              <a:xfrm>
                <a:off x="1210356" y="2567968"/>
                <a:ext cx="230031" cy="153128"/>
                <a:chOff x="1210356" y="2567968"/>
                <a:chExt cx="230031" cy="153128"/>
              </a:xfrm>
            </p:grpSpPr>
            <p:sp>
              <p:nvSpPr>
                <p:cNvPr id="1312" name="Google Shape;1312;p39"/>
                <p:cNvSpPr/>
                <p:nvPr/>
              </p:nvSpPr>
              <p:spPr>
                <a:xfrm>
                  <a:off x="1210356" y="2567968"/>
                  <a:ext cx="230031" cy="153128"/>
                </a:xfrm>
                <a:custGeom>
                  <a:avLst/>
                  <a:gdLst/>
                  <a:ahLst/>
                  <a:cxnLst/>
                  <a:rect l="l" t="t" r="r" b="b"/>
                  <a:pathLst>
                    <a:path w="10541" h="7017" extrusionOk="0">
                      <a:moveTo>
                        <a:pt x="4355" y="0"/>
                      </a:moveTo>
                      <a:cubicBezTo>
                        <a:pt x="3365" y="0"/>
                        <a:pt x="2724" y="1656"/>
                        <a:pt x="2634" y="2467"/>
                      </a:cubicBezTo>
                      <a:cubicBezTo>
                        <a:pt x="2183" y="1830"/>
                        <a:pt x="1635" y="1511"/>
                        <a:pt x="1157" y="1511"/>
                      </a:cubicBezTo>
                      <a:cubicBezTo>
                        <a:pt x="517" y="1511"/>
                        <a:pt x="0" y="2082"/>
                        <a:pt x="0" y="3233"/>
                      </a:cubicBezTo>
                      <a:cubicBezTo>
                        <a:pt x="0" y="4813"/>
                        <a:pt x="430" y="5437"/>
                        <a:pt x="1150" y="7016"/>
                      </a:cubicBezTo>
                      <a:lnTo>
                        <a:pt x="8862" y="7016"/>
                      </a:lnTo>
                      <a:cubicBezTo>
                        <a:pt x="9966" y="6537"/>
                        <a:pt x="10541" y="4192"/>
                        <a:pt x="9391" y="3567"/>
                      </a:cubicBezTo>
                      <a:cubicBezTo>
                        <a:pt x="9028" y="3364"/>
                        <a:pt x="8691" y="3288"/>
                        <a:pt x="8367" y="3288"/>
                      </a:cubicBezTo>
                      <a:cubicBezTo>
                        <a:pt x="7619" y="3288"/>
                        <a:pt x="6935" y="3689"/>
                        <a:pt x="6133" y="3854"/>
                      </a:cubicBezTo>
                      <a:cubicBezTo>
                        <a:pt x="6083" y="2658"/>
                        <a:pt x="6083" y="405"/>
                        <a:pt x="4550" y="21"/>
                      </a:cubicBezTo>
                      <a:cubicBezTo>
                        <a:pt x="4484" y="7"/>
                        <a:pt x="4419" y="0"/>
                        <a:pt x="4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9"/>
                <p:cNvSpPr/>
                <p:nvPr/>
              </p:nvSpPr>
              <p:spPr>
                <a:xfrm>
                  <a:off x="1244422" y="2604761"/>
                  <a:ext cx="153543" cy="110138"/>
                </a:xfrm>
                <a:custGeom>
                  <a:avLst/>
                  <a:gdLst/>
                  <a:ahLst/>
                  <a:cxnLst/>
                  <a:rect l="l" t="t" r="r" b="b"/>
                  <a:pathLst>
                    <a:path w="7036" h="5047" extrusionOk="0">
                      <a:moveTo>
                        <a:pt x="2822" y="1"/>
                      </a:moveTo>
                      <a:cubicBezTo>
                        <a:pt x="2762" y="1"/>
                        <a:pt x="2702" y="37"/>
                        <a:pt x="2702" y="110"/>
                      </a:cubicBezTo>
                      <a:cubicBezTo>
                        <a:pt x="2606" y="1643"/>
                        <a:pt x="2560" y="3127"/>
                        <a:pt x="2847" y="4660"/>
                      </a:cubicBezTo>
                      <a:cubicBezTo>
                        <a:pt x="2272" y="4326"/>
                        <a:pt x="1793" y="3893"/>
                        <a:pt x="1360" y="3414"/>
                      </a:cubicBezTo>
                      <a:cubicBezTo>
                        <a:pt x="1456" y="3176"/>
                        <a:pt x="1506" y="2935"/>
                        <a:pt x="1552" y="2697"/>
                      </a:cubicBezTo>
                      <a:cubicBezTo>
                        <a:pt x="1552" y="2601"/>
                        <a:pt x="1480" y="2554"/>
                        <a:pt x="1408" y="2554"/>
                      </a:cubicBezTo>
                      <a:cubicBezTo>
                        <a:pt x="1336" y="2554"/>
                        <a:pt x="1264" y="2601"/>
                        <a:pt x="1264" y="2697"/>
                      </a:cubicBezTo>
                      <a:cubicBezTo>
                        <a:pt x="1264" y="2839"/>
                        <a:pt x="1218" y="2985"/>
                        <a:pt x="1168" y="3127"/>
                      </a:cubicBezTo>
                      <a:cubicBezTo>
                        <a:pt x="835" y="2697"/>
                        <a:pt x="548" y="2218"/>
                        <a:pt x="306" y="1689"/>
                      </a:cubicBezTo>
                      <a:cubicBezTo>
                        <a:pt x="278" y="1648"/>
                        <a:pt x="238" y="1631"/>
                        <a:pt x="198" y="1631"/>
                      </a:cubicBezTo>
                      <a:cubicBezTo>
                        <a:pt x="100" y="1631"/>
                        <a:pt x="1" y="1732"/>
                        <a:pt x="68" y="1835"/>
                      </a:cubicBezTo>
                      <a:cubicBezTo>
                        <a:pt x="356" y="2410"/>
                        <a:pt x="643" y="2985"/>
                        <a:pt x="1073" y="3464"/>
                      </a:cubicBezTo>
                      <a:cubicBezTo>
                        <a:pt x="1073" y="3510"/>
                        <a:pt x="1122" y="3560"/>
                        <a:pt x="1122" y="3560"/>
                      </a:cubicBezTo>
                      <a:cubicBezTo>
                        <a:pt x="1648" y="4135"/>
                        <a:pt x="2222" y="4660"/>
                        <a:pt x="2943" y="4997"/>
                      </a:cubicBezTo>
                      <a:cubicBezTo>
                        <a:pt x="2977" y="5031"/>
                        <a:pt x="3022" y="5046"/>
                        <a:pt x="3065" y="5046"/>
                      </a:cubicBezTo>
                      <a:cubicBezTo>
                        <a:pt x="3144" y="5046"/>
                        <a:pt x="3213" y="4993"/>
                        <a:pt x="3181" y="4901"/>
                      </a:cubicBezTo>
                      <a:lnTo>
                        <a:pt x="3181" y="4851"/>
                      </a:lnTo>
                      <a:cubicBezTo>
                        <a:pt x="3947" y="4660"/>
                        <a:pt x="4714" y="4564"/>
                        <a:pt x="5434" y="4326"/>
                      </a:cubicBezTo>
                      <a:cubicBezTo>
                        <a:pt x="5530" y="4276"/>
                        <a:pt x="5672" y="4230"/>
                        <a:pt x="5768" y="4181"/>
                      </a:cubicBezTo>
                      <a:cubicBezTo>
                        <a:pt x="5960" y="4372"/>
                        <a:pt x="6297" y="4468"/>
                        <a:pt x="6534" y="4518"/>
                      </a:cubicBezTo>
                      <a:cubicBezTo>
                        <a:pt x="6549" y="4521"/>
                        <a:pt x="6562" y="4523"/>
                        <a:pt x="6575" y="4523"/>
                      </a:cubicBezTo>
                      <a:cubicBezTo>
                        <a:pt x="6732" y="4523"/>
                        <a:pt x="6765" y="4276"/>
                        <a:pt x="6630" y="4276"/>
                      </a:cubicBezTo>
                      <a:cubicBezTo>
                        <a:pt x="6439" y="4230"/>
                        <a:pt x="6247" y="4181"/>
                        <a:pt x="6105" y="4085"/>
                      </a:cubicBezTo>
                      <a:cubicBezTo>
                        <a:pt x="6393" y="3989"/>
                        <a:pt x="6680" y="3847"/>
                        <a:pt x="6918" y="3655"/>
                      </a:cubicBezTo>
                      <a:cubicBezTo>
                        <a:pt x="7036" y="3578"/>
                        <a:pt x="6933" y="3438"/>
                        <a:pt x="6812" y="3438"/>
                      </a:cubicBezTo>
                      <a:cubicBezTo>
                        <a:pt x="6783" y="3438"/>
                        <a:pt x="6754" y="3446"/>
                        <a:pt x="6726" y="3464"/>
                      </a:cubicBezTo>
                      <a:cubicBezTo>
                        <a:pt x="6247" y="3893"/>
                        <a:pt x="5434" y="4039"/>
                        <a:pt x="4810" y="4230"/>
                      </a:cubicBezTo>
                      <a:lnTo>
                        <a:pt x="4810" y="3414"/>
                      </a:lnTo>
                      <a:cubicBezTo>
                        <a:pt x="4810" y="3318"/>
                        <a:pt x="4750" y="3270"/>
                        <a:pt x="4691" y="3270"/>
                      </a:cubicBezTo>
                      <a:cubicBezTo>
                        <a:pt x="4631" y="3270"/>
                        <a:pt x="4572" y="3318"/>
                        <a:pt x="4572" y="3414"/>
                      </a:cubicBezTo>
                      <a:cubicBezTo>
                        <a:pt x="4522" y="3701"/>
                        <a:pt x="4522" y="3989"/>
                        <a:pt x="4522" y="4276"/>
                      </a:cubicBezTo>
                      <a:cubicBezTo>
                        <a:pt x="4043" y="4372"/>
                        <a:pt x="3614" y="4518"/>
                        <a:pt x="3135" y="4614"/>
                      </a:cubicBezTo>
                      <a:cubicBezTo>
                        <a:pt x="3039" y="4085"/>
                        <a:pt x="2943" y="3510"/>
                        <a:pt x="2893" y="2985"/>
                      </a:cubicBezTo>
                      <a:cubicBezTo>
                        <a:pt x="3326" y="2793"/>
                        <a:pt x="3614" y="2360"/>
                        <a:pt x="3756" y="1977"/>
                      </a:cubicBezTo>
                      <a:cubicBezTo>
                        <a:pt x="3786" y="1892"/>
                        <a:pt x="3694" y="1823"/>
                        <a:pt x="3606" y="1823"/>
                      </a:cubicBezTo>
                      <a:cubicBezTo>
                        <a:pt x="3546" y="1823"/>
                        <a:pt x="3488" y="1854"/>
                        <a:pt x="3468" y="1931"/>
                      </a:cubicBezTo>
                      <a:cubicBezTo>
                        <a:pt x="3422" y="2168"/>
                        <a:pt x="3181" y="2506"/>
                        <a:pt x="2893" y="2697"/>
                      </a:cubicBezTo>
                      <a:cubicBezTo>
                        <a:pt x="2847" y="1835"/>
                        <a:pt x="2893" y="972"/>
                        <a:pt x="2943" y="110"/>
                      </a:cubicBezTo>
                      <a:cubicBezTo>
                        <a:pt x="2943" y="37"/>
                        <a:pt x="2883" y="1"/>
                        <a:pt x="2822" y="1"/>
                      </a:cubicBezTo>
                      <a:close/>
                    </a:path>
                  </a:pathLst>
                </a:custGeom>
                <a:solidFill>
                  <a:srgbClr val="F4F7E6">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4" name="Google Shape;1314;p39"/>
            <p:cNvGrpSpPr/>
            <p:nvPr/>
          </p:nvGrpSpPr>
          <p:grpSpPr>
            <a:xfrm rot="294510">
              <a:off x="1076461" y="1524949"/>
              <a:ext cx="586370" cy="346523"/>
              <a:chOff x="2295625" y="648078"/>
              <a:chExt cx="1166805" cy="689539"/>
            </a:xfrm>
          </p:grpSpPr>
          <p:sp>
            <p:nvSpPr>
              <p:cNvPr id="1315" name="Google Shape;1315;p39"/>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9"/>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Rectangle: Folded Corner 5">
            <a:extLst>
              <a:ext uri="{FF2B5EF4-FFF2-40B4-BE49-F238E27FC236}">
                <a16:creationId xmlns:a16="http://schemas.microsoft.com/office/drawing/2014/main" id="{845F4D80-B544-E71F-E448-24ED5A746C18}"/>
              </a:ext>
            </a:extLst>
          </p:cNvPr>
          <p:cNvSpPr/>
          <p:nvPr/>
        </p:nvSpPr>
        <p:spPr>
          <a:xfrm>
            <a:off x="5586759" y="1399065"/>
            <a:ext cx="1403083" cy="1233232"/>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6"/>
                </a:solidFill>
              </a:rPr>
              <a:t>II.</a:t>
            </a:r>
          </a:p>
        </p:txBody>
      </p:sp>
      <p:sp>
        <p:nvSpPr>
          <p:cNvPr id="7" name="TextBox 6">
            <a:extLst>
              <a:ext uri="{FF2B5EF4-FFF2-40B4-BE49-F238E27FC236}">
                <a16:creationId xmlns:a16="http://schemas.microsoft.com/office/drawing/2014/main" id="{A2925C88-C00D-A6B8-9BD1-36B837376387}"/>
              </a:ext>
            </a:extLst>
          </p:cNvPr>
          <p:cNvSpPr txBox="1"/>
          <p:nvPr/>
        </p:nvSpPr>
        <p:spPr>
          <a:xfrm>
            <a:off x="3809484" y="3045974"/>
            <a:ext cx="5217090" cy="584775"/>
          </a:xfrm>
          <a:prstGeom prst="rect">
            <a:avLst/>
          </a:prstGeom>
          <a:noFill/>
        </p:spPr>
        <p:txBody>
          <a:bodyPr wrap="square">
            <a:spAutoFit/>
          </a:bodyPr>
          <a:lstStyle/>
          <a:p>
            <a:pPr algn="ctr"/>
            <a:r>
              <a:rPr lang="en-US" sz="3200" b="1" dirty="0">
                <a:solidFill>
                  <a:schemeClr val="accent1">
                    <a:lumMod val="50000"/>
                  </a:schemeClr>
                </a:solidFill>
              </a:rPr>
              <a:t>TRI THỨC NGỮ VĂN.</a:t>
            </a: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259409D-EFAA-8FD3-0E90-043343C3ADE5}"/>
              </a:ext>
            </a:extLst>
          </p:cNvPr>
          <p:cNvSpPr/>
          <p:nvPr/>
        </p:nvSpPr>
        <p:spPr>
          <a:xfrm>
            <a:off x="2639860" y="359078"/>
            <a:ext cx="3864278" cy="638827"/>
          </a:xfrm>
          <a:prstGeom prst="round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50000"/>
                  </a:schemeClr>
                </a:solidFill>
              </a:rPr>
              <a:t>HOẠT ĐỘNG NHÓM ĐÔI</a:t>
            </a:r>
          </a:p>
        </p:txBody>
      </p:sp>
      <p:sp>
        <p:nvSpPr>
          <p:cNvPr id="5" name="TextBox 4">
            <a:extLst>
              <a:ext uri="{FF2B5EF4-FFF2-40B4-BE49-F238E27FC236}">
                <a16:creationId xmlns:a16="http://schemas.microsoft.com/office/drawing/2014/main" id="{D3A37790-3AAD-AE13-B66D-FDBCAA5F1352}"/>
              </a:ext>
            </a:extLst>
          </p:cNvPr>
          <p:cNvSpPr txBox="1"/>
          <p:nvPr/>
        </p:nvSpPr>
        <p:spPr>
          <a:xfrm>
            <a:off x="707719" y="1178035"/>
            <a:ext cx="7728559" cy="958660"/>
          </a:xfrm>
          <a:prstGeom prst="rect">
            <a:avLst/>
          </a:prstGeom>
          <a:noFill/>
        </p:spPr>
        <p:txBody>
          <a:bodyPr wrap="square">
            <a:spAutoFit/>
          </a:bodyPr>
          <a:lstStyle/>
          <a:p>
            <a:pPr algn="ctr">
              <a:lnSpc>
                <a:spcPct val="150000"/>
              </a:lnSpc>
              <a:tabLst>
                <a:tab pos="90170" algn="l"/>
                <a:tab pos="180340" algn="l"/>
                <a:tab pos="270510" algn="l"/>
              </a:tabLst>
            </a:pPr>
            <a:r>
              <a:rPr lang="en-US" sz="2000" b="1" dirty="0">
                <a:solidFill>
                  <a:srgbClr val="C00000"/>
                </a:solidFill>
              </a:rPr>
              <a:t>Đ</a:t>
            </a:r>
            <a:r>
              <a:rPr lang="vi-VN" sz="2000" b="1" dirty="0">
                <a:solidFill>
                  <a:srgbClr val="C00000"/>
                </a:solidFill>
              </a:rPr>
              <a:t>ọc các thông tin trong phần Tri thức ngữ văn và thực hiện những yêu cầu sau:</a:t>
            </a:r>
            <a:endParaRPr lang="en-US" sz="2000" b="1" dirty="0">
              <a:solidFill>
                <a:srgbClr val="C00000"/>
              </a:solidFill>
            </a:endParaRPr>
          </a:p>
        </p:txBody>
      </p:sp>
      <p:sp>
        <p:nvSpPr>
          <p:cNvPr id="6" name="TextBox 5">
            <a:extLst>
              <a:ext uri="{FF2B5EF4-FFF2-40B4-BE49-F238E27FC236}">
                <a16:creationId xmlns:a16="http://schemas.microsoft.com/office/drawing/2014/main" id="{4FDB2D67-EBAF-E7AA-17B0-438D454EE986}"/>
              </a:ext>
            </a:extLst>
          </p:cNvPr>
          <p:cNvSpPr txBox="1"/>
          <p:nvPr/>
        </p:nvSpPr>
        <p:spPr>
          <a:xfrm>
            <a:off x="2639860" y="2319075"/>
            <a:ext cx="5885015" cy="2343655"/>
          </a:xfrm>
          <a:prstGeom prst="rect">
            <a:avLst/>
          </a:prstGeom>
          <a:noFill/>
        </p:spPr>
        <p:txBody>
          <a:bodyPr wrap="square">
            <a:spAutoFit/>
          </a:bodyPr>
          <a:lstStyle/>
          <a:p>
            <a:pPr marL="457200" indent="-457200" algn="just">
              <a:lnSpc>
                <a:spcPct val="150000"/>
              </a:lnSpc>
              <a:buFont typeface="+mj-lt"/>
              <a:buAutoNum type="arabicPeriod"/>
              <a:tabLst>
                <a:tab pos="90170" algn="l"/>
                <a:tab pos="180340" algn="l"/>
                <a:tab pos="270510" algn="l"/>
              </a:tabLst>
            </a:pPr>
            <a:r>
              <a:rPr lang="vi-VN" sz="2000" dirty="0"/>
              <a:t>Ý tưởng là gì? Thông điệp là gì?</a:t>
            </a:r>
          </a:p>
          <a:p>
            <a:pPr marL="457200" indent="-457200" algn="just">
              <a:lnSpc>
                <a:spcPct val="150000"/>
              </a:lnSpc>
              <a:buFont typeface="+mj-lt"/>
              <a:buAutoNum type="arabicPeriod"/>
              <a:tabLst>
                <a:tab pos="90170" algn="l"/>
                <a:tab pos="180340" algn="l"/>
                <a:tab pos="270510" algn="l"/>
              </a:tabLst>
            </a:pPr>
            <a:r>
              <a:rPr lang="vi-VN" sz="2000" dirty="0"/>
              <a:t>Vẽ sơ đồ quá trình phát triển ý tưởng thành thông điệp. </a:t>
            </a:r>
          </a:p>
          <a:p>
            <a:pPr marL="457200" indent="-457200" algn="just">
              <a:lnSpc>
                <a:spcPct val="150000"/>
              </a:lnSpc>
              <a:buFont typeface="+mj-lt"/>
              <a:buAutoNum type="arabicPeriod"/>
              <a:tabLst>
                <a:tab pos="90170" algn="l"/>
                <a:tab pos="180340" algn="l"/>
                <a:tab pos="270510" algn="l"/>
              </a:tabLst>
            </a:pPr>
            <a:r>
              <a:rPr lang="vi-VN" sz="2000" dirty="0"/>
              <a:t>Hoàn thành Phiếu học tập số 1 về bối cảnh lịch sử, văn hóa, xã hội trong việc đọc hiểu. </a:t>
            </a:r>
          </a:p>
        </p:txBody>
      </p:sp>
      <p:pic>
        <p:nvPicPr>
          <p:cNvPr id="9" name="Picture 8">
            <a:extLst>
              <a:ext uri="{FF2B5EF4-FFF2-40B4-BE49-F238E27FC236}">
                <a16:creationId xmlns:a16="http://schemas.microsoft.com/office/drawing/2014/main" id="{1ADB5B01-7C2E-7679-EA3A-E0F0C55B683B}"/>
              </a:ext>
            </a:extLst>
          </p:cNvPr>
          <p:cNvPicPr>
            <a:picLocks noChangeAspect="1"/>
          </p:cNvPicPr>
          <p:nvPr/>
        </p:nvPicPr>
        <p:blipFill>
          <a:blip r:embed="rId2"/>
          <a:srcRect l="46771" t="54434" r="34791"/>
          <a:stretch/>
        </p:blipFill>
        <p:spPr>
          <a:xfrm>
            <a:off x="466724" y="2136695"/>
            <a:ext cx="1971675" cy="2740883"/>
          </a:xfrm>
          <a:prstGeom prst="rect">
            <a:avLst/>
          </a:prstGeom>
        </p:spPr>
      </p:pic>
    </p:spTree>
    <p:extLst>
      <p:ext uri="{BB962C8B-B14F-4D97-AF65-F5344CB8AC3E}">
        <p14:creationId xmlns:p14="http://schemas.microsoft.com/office/powerpoint/2010/main" val="40261658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8305002-BAF6-B037-73C2-3A552BD402A9}"/>
              </a:ext>
            </a:extLst>
          </p:cNvPr>
          <p:cNvSpPr/>
          <p:nvPr/>
        </p:nvSpPr>
        <p:spPr>
          <a:xfrm>
            <a:off x="1939968" y="434234"/>
            <a:ext cx="5264063" cy="655529"/>
          </a:xfrm>
          <a:prstGeom prst="round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50000"/>
                  </a:schemeClr>
                </a:solidFill>
              </a:rPr>
              <a:t>1. Ý </a:t>
            </a:r>
            <a:r>
              <a:rPr lang="en-US" sz="2400" b="1" dirty="0" err="1">
                <a:solidFill>
                  <a:schemeClr val="accent2">
                    <a:lumMod val="50000"/>
                  </a:schemeClr>
                </a:solidFill>
              </a:rPr>
              <a:t>tưởng</a:t>
            </a:r>
            <a:r>
              <a:rPr lang="en-US" sz="2400" b="1" dirty="0">
                <a:solidFill>
                  <a:schemeClr val="accent2">
                    <a:lumMod val="50000"/>
                  </a:schemeClr>
                </a:solidFill>
              </a:rPr>
              <a:t> </a:t>
            </a:r>
            <a:r>
              <a:rPr lang="en-US" sz="2400" b="1" dirty="0" err="1">
                <a:solidFill>
                  <a:schemeClr val="accent2">
                    <a:lumMod val="50000"/>
                  </a:schemeClr>
                </a:solidFill>
              </a:rPr>
              <a:t>và</a:t>
            </a:r>
            <a:r>
              <a:rPr lang="en-US" sz="2400" b="1" dirty="0">
                <a:solidFill>
                  <a:schemeClr val="accent2">
                    <a:lumMod val="50000"/>
                  </a:schemeClr>
                </a:solidFill>
              </a:rPr>
              <a:t> </a:t>
            </a:r>
            <a:r>
              <a:rPr lang="en-US" sz="2400" b="1" dirty="0" err="1">
                <a:solidFill>
                  <a:schemeClr val="accent2">
                    <a:lumMod val="50000"/>
                  </a:schemeClr>
                </a:solidFill>
              </a:rPr>
              <a:t>thông</a:t>
            </a:r>
            <a:r>
              <a:rPr lang="en-US" sz="2400" b="1" dirty="0">
                <a:solidFill>
                  <a:schemeClr val="accent2">
                    <a:lumMod val="50000"/>
                  </a:schemeClr>
                </a:solidFill>
              </a:rPr>
              <a:t> </a:t>
            </a:r>
            <a:r>
              <a:rPr lang="en-US" sz="2400" b="1" dirty="0" err="1">
                <a:solidFill>
                  <a:schemeClr val="accent2">
                    <a:lumMod val="50000"/>
                  </a:schemeClr>
                </a:solidFill>
              </a:rPr>
              <a:t>điệp</a:t>
            </a:r>
            <a:endParaRPr lang="en-US" sz="2400" b="1" dirty="0">
              <a:solidFill>
                <a:schemeClr val="accent2">
                  <a:lumMod val="50000"/>
                </a:schemeClr>
              </a:solidFill>
            </a:endParaRPr>
          </a:p>
        </p:txBody>
      </p:sp>
      <p:sp>
        <p:nvSpPr>
          <p:cNvPr id="8" name="Rectangle: Rounded Corners 7">
            <a:extLst>
              <a:ext uri="{FF2B5EF4-FFF2-40B4-BE49-F238E27FC236}">
                <a16:creationId xmlns:a16="http://schemas.microsoft.com/office/drawing/2014/main" id="{5DF55B86-A672-B79C-F651-844BA3600AC3}"/>
              </a:ext>
            </a:extLst>
          </p:cNvPr>
          <p:cNvSpPr/>
          <p:nvPr/>
        </p:nvSpPr>
        <p:spPr>
          <a:xfrm>
            <a:off x="390524" y="2786065"/>
            <a:ext cx="1866901" cy="75247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rPr>
              <a:t>Ý </a:t>
            </a:r>
            <a:r>
              <a:rPr lang="en-US" sz="2000" b="1" dirty="0" err="1">
                <a:solidFill>
                  <a:srgbClr val="000000"/>
                </a:solidFill>
              </a:rPr>
              <a:t>tưởng</a:t>
            </a:r>
            <a:endParaRPr lang="en-US" sz="2000" b="1" dirty="0">
              <a:solidFill>
                <a:srgbClr val="000000"/>
              </a:solidFill>
            </a:endParaRPr>
          </a:p>
        </p:txBody>
      </p:sp>
      <p:sp>
        <p:nvSpPr>
          <p:cNvPr id="9" name="Rectangle: Rounded Corners 8">
            <a:extLst>
              <a:ext uri="{FF2B5EF4-FFF2-40B4-BE49-F238E27FC236}">
                <a16:creationId xmlns:a16="http://schemas.microsoft.com/office/drawing/2014/main" id="{FBF5F545-0091-B962-3051-7C29226F51AB}"/>
              </a:ext>
            </a:extLst>
          </p:cNvPr>
          <p:cNvSpPr/>
          <p:nvPr/>
        </p:nvSpPr>
        <p:spPr>
          <a:xfrm>
            <a:off x="3000374" y="1938337"/>
            <a:ext cx="5334001" cy="1009650"/>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Là</a:t>
            </a:r>
            <a:r>
              <a:rPr lang="en-US" sz="2000" dirty="0">
                <a:solidFill>
                  <a:srgbClr val="000000"/>
                </a:solidFill>
              </a:rPr>
              <a:t> </a:t>
            </a:r>
            <a:r>
              <a:rPr lang="vi-VN" sz="2000" dirty="0">
                <a:solidFill>
                  <a:srgbClr val="000000"/>
                </a:solidFill>
              </a:rPr>
              <a:t>những suy nghĩ, dự định, mục tiêu của người viết</a:t>
            </a:r>
            <a:r>
              <a:rPr lang="en-US" sz="2000" dirty="0">
                <a:solidFill>
                  <a:srgbClr val="000000"/>
                </a:solidFill>
              </a:rPr>
              <a:t>.</a:t>
            </a:r>
          </a:p>
        </p:txBody>
      </p:sp>
      <p:sp>
        <p:nvSpPr>
          <p:cNvPr id="10" name="Rectangle: Rounded Corners 9">
            <a:extLst>
              <a:ext uri="{FF2B5EF4-FFF2-40B4-BE49-F238E27FC236}">
                <a16:creationId xmlns:a16="http://schemas.microsoft.com/office/drawing/2014/main" id="{800CD3E1-9F14-5F1A-D714-5287D5E98A5F}"/>
              </a:ext>
            </a:extLst>
          </p:cNvPr>
          <p:cNvSpPr/>
          <p:nvPr/>
        </p:nvSpPr>
        <p:spPr>
          <a:xfrm>
            <a:off x="3000374" y="3162303"/>
            <a:ext cx="5334001" cy="1546963"/>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a typeface="Times New Roman" panose="02020603050405020304" pitchFamily="18" charset="0"/>
                <a:cs typeface="Times New Roman" panose="02020603050405020304" pitchFamily="18" charset="0"/>
              </a:rPr>
              <a:t>T</a:t>
            </a:r>
            <a:r>
              <a:rPr lang="vi-VN" sz="2000" dirty="0">
                <a:solidFill>
                  <a:srgbClr val="000000"/>
                </a:solidFill>
                <a:effectLst/>
                <a:ea typeface="Times New Roman" panose="02020603050405020304" pitchFamily="18" charset="0"/>
                <a:cs typeface="Times New Roman" panose="02020603050405020304" pitchFamily="18" charset="0"/>
              </a:rPr>
              <a:t>hường nảy sinh qua quá trình người viết trải nghiệm, quan sát, khám phá, trăn trở trước cuộc sống, từ đó thôi thúc ý định viết. </a:t>
            </a:r>
            <a:endParaRPr lang="en-US" sz="2000" dirty="0">
              <a:solidFill>
                <a:srgbClr val="000000"/>
              </a:solidFill>
              <a:effectLst/>
              <a:ea typeface="Times New Roman" panose="02020603050405020304" pitchFamily="18" charset="0"/>
            </a:endParaRPr>
          </a:p>
        </p:txBody>
      </p:sp>
      <p:sp>
        <p:nvSpPr>
          <p:cNvPr id="11" name="TextBox 10">
            <a:extLst>
              <a:ext uri="{FF2B5EF4-FFF2-40B4-BE49-F238E27FC236}">
                <a16:creationId xmlns:a16="http://schemas.microsoft.com/office/drawing/2014/main" id="{942B915D-1191-BD03-1CBE-52D02852C7E3}"/>
              </a:ext>
            </a:extLst>
          </p:cNvPr>
          <p:cNvSpPr txBox="1"/>
          <p:nvPr/>
        </p:nvSpPr>
        <p:spPr>
          <a:xfrm>
            <a:off x="2886074" y="1247775"/>
            <a:ext cx="3371850" cy="430887"/>
          </a:xfrm>
          <a:prstGeom prst="rect">
            <a:avLst/>
          </a:prstGeom>
          <a:noFill/>
        </p:spPr>
        <p:txBody>
          <a:bodyPr wrap="square" rtlCol="0">
            <a:spAutoFit/>
          </a:bodyPr>
          <a:lstStyle/>
          <a:p>
            <a:pPr algn="ctr"/>
            <a:r>
              <a:rPr lang="en-US" sz="2200" b="1" dirty="0">
                <a:solidFill>
                  <a:srgbClr val="C00000"/>
                </a:solidFill>
              </a:rPr>
              <a:t>a. </a:t>
            </a:r>
            <a:r>
              <a:rPr lang="en-US" sz="2200" b="1" dirty="0" err="1">
                <a:solidFill>
                  <a:srgbClr val="C00000"/>
                </a:solidFill>
              </a:rPr>
              <a:t>Khái</a:t>
            </a:r>
            <a:r>
              <a:rPr lang="en-US" sz="2200" b="1" dirty="0">
                <a:solidFill>
                  <a:srgbClr val="C00000"/>
                </a:solidFill>
              </a:rPr>
              <a:t> </a:t>
            </a:r>
            <a:r>
              <a:rPr lang="en-US" sz="2200" b="1" dirty="0" err="1">
                <a:solidFill>
                  <a:srgbClr val="C00000"/>
                </a:solidFill>
              </a:rPr>
              <a:t>niệm</a:t>
            </a:r>
            <a:endParaRPr lang="en-US" sz="2200" b="1" dirty="0">
              <a:solidFill>
                <a:srgbClr val="C00000"/>
              </a:solidFill>
            </a:endParaRPr>
          </a:p>
        </p:txBody>
      </p:sp>
      <p:cxnSp>
        <p:nvCxnSpPr>
          <p:cNvPr id="13" name="Connector: Elbow 12">
            <a:extLst>
              <a:ext uri="{FF2B5EF4-FFF2-40B4-BE49-F238E27FC236}">
                <a16:creationId xmlns:a16="http://schemas.microsoft.com/office/drawing/2014/main" id="{77BE2101-75E7-EB83-4CFC-1AA1060767B0}"/>
              </a:ext>
            </a:extLst>
          </p:cNvPr>
          <p:cNvCxnSpPr>
            <a:stCxn id="8" idx="0"/>
            <a:endCxn id="9" idx="1"/>
          </p:cNvCxnSpPr>
          <p:nvPr/>
        </p:nvCxnSpPr>
        <p:spPr>
          <a:xfrm rot="5400000" flipH="1" flipV="1">
            <a:off x="1990723" y="1776415"/>
            <a:ext cx="342903" cy="1676399"/>
          </a:xfrm>
          <a:prstGeom prst="bentConnector2">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039F49A1-1E7E-C832-F0A0-D9637A21338E}"/>
              </a:ext>
            </a:extLst>
          </p:cNvPr>
          <p:cNvCxnSpPr>
            <a:stCxn id="8" idx="2"/>
            <a:endCxn id="10" idx="1"/>
          </p:cNvCxnSpPr>
          <p:nvPr/>
        </p:nvCxnSpPr>
        <p:spPr>
          <a:xfrm rot="16200000" flipH="1">
            <a:off x="1963552" y="2898962"/>
            <a:ext cx="397245" cy="1676399"/>
          </a:xfrm>
          <a:prstGeom prst="bentConnector2">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67202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5F082E2-4B61-DFC4-25A2-E57C9273ADBC}"/>
              </a:ext>
            </a:extLst>
          </p:cNvPr>
          <p:cNvSpPr/>
          <p:nvPr/>
        </p:nvSpPr>
        <p:spPr>
          <a:xfrm>
            <a:off x="1939968" y="434234"/>
            <a:ext cx="5264063" cy="655529"/>
          </a:xfrm>
          <a:prstGeom prst="round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50000"/>
                  </a:schemeClr>
                </a:solidFill>
              </a:rPr>
              <a:t>1. Ý </a:t>
            </a:r>
            <a:r>
              <a:rPr lang="en-US" sz="2400" b="1" dirty="0" err="1">
                <a:solidFill>
                  <a:schemeClr val="accent2">
                    <a:lumMod val="50000"/>
                  </a:schemeClr>
                </a:solidFill>
              </a:rPr>
              <a:t>tưởng</a:t>
            </a:r>
            <a:r>
              <a:rPr lang="en-US" sz="2400" b="1" dirty="0">
                <a:solidFill>
                  <a:schemeClr val="accent2">
                    <a:lumMod val="50000"/>
                  </a:schemeClr>
                </a:solidFill>
              </a:rPr>
              <a:t> </a:t>
            </a:r>
            <a:r>
              <a:rPr lang="en-US" sz="2400" b="1" dirty="0" err="1">
                <a:solidFill>
                  <a:schemeClr val="accent2">
                    <a:lumMod val="50000"/>
                  </a:schemeClr>
                </a:solidFill>
              </a:rPr>
              <a:t>và</a:t>
            </a:r>
            <a:r>
              <a:rPr lang="en-US" sz="2400" b="1" dirty="0">
                <a:solidFill>
                  <a:schemeClr val="accent2">
                    <a:lumMod val="50000"/>
                  </a:schemeClr>
                </a:solidFill>
              </a:rPr>
              <a:t> </a:t>
            </a:r>
            <a:r>
              <a:rPr lang="en-US" sz="2400" b="1" dirty="0" err="1">
                <a:solidFill>
                  <a:schemeClr val="accent2">
                    <a:lumMod val="50000"/>
                  </a:schemeClr>
                </a:solidFill>
              </a:rPr>
              <a:t>thông</a:t>
            </a:r>
            <a:r>
              <a:rPr lang="en-US" sz="2400" b="1" dirty="0">
                <a:solidFill>
                  <a:schemeClr val="accent2">
                    <a:lumMod val="50000"/>
                  </a:schemeClr>
                </a:solidFill>
              </a:rPr>
              <a:t> </a:t>
            </a:r>
            <a:r>
              <a:rPr lang="en-US" sz="2400" b="1" dirty="0" err="1">
                <a:solidFill>
                  <a:schemeClr val="accent2">
                    <a:lumMod val="50000"/>
                  </a:schemeClr>
                </a:solidFill>
              </a:rPr>
              <a:t>điệp</a:t>
            </a:r>
            <a:endParaRPr lang="en-US" sz="2400" b="1" dirty="0">
              <a:solidFill>
                <a:schemeClr val="accent2">
                  <a:lumMod val="50000"/>
                </a:schemeClr>
              </a:solidFill>
            </a:endParaRPr>
          </a:p>
        </p:txBody>
      </p:sp>
      <p:sp>
        <p:nvSpPr>
          <p:cNvPr id="5" name="TextBox 4">
            <a:extLst>
              <a:ext uri="{FF2B5EF4-FFF2-40B4-BE49-F238E27FC236}">
                <a16:creationId xmlns:a16="http://schemas.microsoft.com/office/drawing/2014/main" id="{9EDBA732-0D71-2C69-B5A7-B7B2EFAF47F3}"/>
              </a:ext>
            </a:extLst>
          </p:cNvPr>
          <p:cNvSpPr txBox="1"/>
          <p:nvPr/>
        </p:nvSpPr>
        <p:spPr>
          <a:xfrm>
            <a:off x="2886074" y="1247775"/>
            <a:ext cx="3371850" cy="430887"/>
          </a:xfrm>
          <a:prstGeom prst="rect">
            <a:avLst/>
          </a:prstGeom>
          <a:noFill/>
        </p:spPr>
        <p:txBody>
          <a:bodyPr wrap="square" rtlCol="0">
            <a:spAutoFit/>
          </a:bodyPr>
          <a:lstStyle/>
          <a:p>
            <a:pPr algn="ctr"/>
            <a:r>
              <a:rPr lang="en-US" sz="2200" b="1" dirty="0">
                <a:solidFill>
                  <a:srgbClr val="C00000"/>
                </a:solidFill>
              </a:rPr>
              <a:t>a. </a:t>
            </a:r>
            <a:r>
              <a:rPr lang="en-US" sz="2200" b="1" dirty="0" err="1">
                <a:solidFill>
                  <a:srgbClr val="C00000"/>
                </a:solidFill>
              </a:rPr>
              <a:t>Khái</a:t>
            </a:r>
            <a:r>
              <a:rPr lang="en-US" sz="2200" b="1" dirty="0">
                <a:solidFill>
                  <a:srgbClr val="C00000"/>
                </a:solidFill>
              </a:rPr>
              <a:t> </a:t>
            </a:r>
            <a:r>
              <a:rPr lang="en-US" sz="2200" b="1" dirty="0" err="1">
                <a:solidFill>
                  <a:srgbClr val="C00000"/>
                </a:solidFill>
              </a:rPr>
              <a:t>niệm</a:t>
            </a:r>
            <a:endParaRPr lang="en-US" sz="2200" b="1" dirty="0">
              <a:solidFill>
                <a:srgbClr val="C00000"/>
              </a:solidFill>
            </a:endParaRPr>
          </a:p>
        </p:txBody>
      </p:sp>
      <p:sp>
        <p:nvSpPr>
          <p:cNvPr id="6" name="Rectangle: Rounded Corners 5">
            <a:extLst>
              <a:ext uri="{FF2B5EF4-FFF2-40B4-BE49-F238E27FC236}">
                <a16:creationId xmlns:a16="http://schemas.microsoft.com/office/drawing/2014/main" id="{26666DDB-0FCF-7F42-4F45-82768C6457FD}"/>
              </a:ext>
            </a:extLst>
          </p:cNvPr>
          <p:cNvSpPr/>
          <p:nvPr/>
        </p:nvSpPr>
        <p:spPr>
          <a:xfrm>
            <a:off x="676273" y="1979549"/>
            <a:ext cx="3895727" cy="103987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rgbClr val="000000"/>
                </a:solidFill>
              </a:rPr>
              <a:t>Thông </a:t>
            </a:r>
            <a:r>
              <a:rPr lang="en-US" sz="2000" b="1" dirty="0" err="1">
                <a:solidFill>
                  <a:srgbClr val="000000"/>
                </a:solidFill>
              </a:rPr>
              <a:t>điệp</a:t>
            </a:r>
            <a:r>
              <a:rPr lang="en-US" sz="2000" b="1" dirty="0">
                <a:solidFill>
                  <a:srgbClr val="000000"/>
                </a:solidFill>
              </a:rPr>
              <a:t>: </a:t>
            </a:r>
            <a:r>
              <a:rPr lang="en-US" sz="2000" dirty="0" err="1">
                <a:solidFill>
                  <a:srgbClr val="000000"/>
                </a:solidFill>
              </a:rPr>
              <a:t>là</a:t>
            </a:r>
            <a:r>
              <a:rPr lang="en-US" sz="2000" dirty="0">
                <a:solidFill>
                  <a:srgbClr val="000000"/>
                </a:solidFill>
              </a:rPr>
              <a:t> </a:t>
            </a:r>
            <a:r>
              <a:rPr lang="en-US" sz="2000" dirty="0" err="1">
                <a:solidFill>
                  <a:srgbClr val="000000"/>
                </a:solidFill>
              </a:rPr>
              <a:t>những</a:t>
            </a:r>
            <a:r>
              <a:rPr lang="en-US" sz="2000" dirty="0">
                <a:solidFill>
                  <a:srgbClr val="000000"/>
                </a:solidFill>
              </a:rPr>
              <a:t> ý </a:t>
            </a:r>
            <a:r>
              <a:rPr lang="en-US" sz="2000" dirty="0" err="1">
                <a:solidFill>
                  <a:srgbClr val="000000"/>
                </a:solidFill>
              </a:rPr>
              <a:t>tưởng</a:t>
            </a:r>
            <a:r>
              <a:rPr lang="en-US" sz="2000" dirty="0">
                <a:solidFill>
                  <a:srgbClr val="000000"/>
                </a:solidFill>
              </a:rPr>
              <a:t> </a:t>
            </a:r>
            <a:r>
              <a:rPr lang="en-US" sz="2000" dirty="0" err="1">
                <a:solidFill>
                  <a:srgbClr val="000000"/>
                </a:solidFill>
              </a:rPr>
              <a:t>quan</a:t>
            </a:r>
            <a:r>
              <a:rPr lang="en-US" sz="2000" dirty="0">
                <a:solidFill>
                  <a:srgbClr val="000000"/>
                </a:solidFill>
              </a:rPr>
              <a:t> </a:t>
            </a:r>
            <a:r>
              <a:rPr lang="en-US" sz="2000" dirty="0" err="1">
                <a:solidFill>
                  <a:srgbClr val="000000"/>
                </a:solidFill>
              </a:rPr>
              <a:t>trọng</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7D186C12-460D-8086-97DC-3A586240DB67}"/>
              </a:ext>
            </a:extLst>
          </p:cNvPr>
          <p:cNvSpPr/>
          <p:nvPr/>
        </p:nvSpPr>
        <p:spPr>
          <a:xfrm>
            <a:off x="771525" y="3177437"/>
            <a:ext cx="1743075" cy="533400"/>
          </a:xfrm>
          <a:prstGeom prst="roundRect">
            <a:avLst/>
          </a:prstGeom>
          <a:solidFill>
            <a:schemeClr val="accent6"/>
          </a:solidFill>
          <a:ln>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Bài</a:t>
            </a:r>
            <a:r>
              <a:rPr lang="en-US" sz="2000" dirty="0">
                <a:solidFill>
                  <a:srgbClr val="000000"/>
                </a:solidFill>
              </a:rPr>
              <a:t> </a:t>
            </a:r>
            <a:r>
              <a:rPr lang="en-US" sz="2000" dirty="0" err="1">
                <a:solidFill>
                  <a:srgbClr val="000000"/>
                </a:solidFill>
              </a:rPr>
              <a:t>học</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7B6D24F8-80E2-B375-36AD-49ACB473EFEA}"/>
              </a:ext>
            </a:extLst>
          </p:cNvPr>
          <p:cNvSpPr/>
          <p:nvPr/>
        </p:nvSpPr>
        <p:spPr>
          <a:xfrm>
            <a:off x="2828925" y="3177437"/>
            <a:ext cx="1743075" cy="533400"/>
          </a:xfrm>
          <a:prstGeom prst="roundRect">
            <a:avLst/>
          </a:prstGeom>
          <a:solidFill>
            <a:schemeClr val="accent6"/>
          </a:solidFill>
          <a:ln>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Tư</a:t>
            </a:r>
            <a:r>
              <a:rPr lang="en-US" sz="2000" dirty="0">
                <a:solidFill>
                  <a:srgbClr val="000000"/>
                </a:solidFill>
              </a:rPr>
              <a:t> </a:t>
            </a:r>
            <a:r>
              <a:rPr lang="en-US" sz="2000" dirty="0" err="1">
                <a:solidFill>
                  <a:srgbClr val="000000"/>
                </a:solidFill>
              </a:rPr>
              <a:t>tưởng</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0C88A304-13D7-DC50-4735-0BFCA2D35481}"/>
              </a:ext>
            </a:extLst>
          </p:cNvPr>
          <p:cNvSpPr/>
          <p:nvPr/>
        </p:nvSpPr>
        <p:spPr>
          <a:xfrm>
            <a:off x="771525" y="3882287"/>
            <a:ext cx="1743075" cy="533400"/>
          </a:xfrm>
          <a:prstGeom prst="roundRect">
            <a:avLst/>
          </a:prstGeom>
          <a:solidFill>
            <a:schemeClr val="accent6"/>
          </a:solidFill>
          <a:ln>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Cách</a:t>
            </a:r>
            <a:r>
              <a:rPr lang="en-US" sz="2000" dirty="0">
                <a:solidFill>
                  <a:srgbClr val="000000"/>
                </a:solidFill>
              </a:rPr>
              <a:t> </a:t>
            </a:r>
            <a:r>
              <a:rPr lang="en-US" sz="2000" dirty="0" err="1">
                <a:solidFill>
                  <a:srgbClr val="000000"/>
                </a:solidFill>
              </a:rPr>
              <a:t>ứng</a:t>
            </a:r>
            <a:r>
              <a:rPr lang="en-US" sz="2000" dirty="0">
                <a:solidFill>
                  <a:srgbClr val="000000"/>
                </a:solidFill>
              </a:rPr>
              <a:t> </a:t>
            </a:r>
            <a:r>
              <a:rPr lang="en-US" sz="2000" dirty="0" err="1">
                <a:solidFill>
                  <a:srgbClr val="000000"/>
                </a:solidFill>
              </a:rPr>
              <a:t>xử</a:t>
            </a:r>
            <a:endParaRPr lang="en-US" sz="2000" dirty="0">
              <a:solidFill>
                <a:srgbClr val="000000"/>
              </a:solidFill>
            </a:endParaRPr>
          </a:p>
        </p:txBody>
      </p:sp>
      <p:sp>
        <p:nvSpPr>
          <p:cNvPr id="10" name="Rectangle: Rounded Corners 9">
            <a:extLst>
              <a:ext uri="{FF2B5EF4-FFF2-40B4-BE49-F238E27FC236}">
                <a16:creationId xmlns:a16="http://schemas.microsoft.com/office/drawing/2014/main" id="{60D4BACC-49DC-C0F1-9783-635941789998}"/>
              </a:ext>
            </a:extLst>
          </p:cNvPr>
          <p:cNvSpPr/>
          <p:nvPr/>
        </p:nvSpPr>
        <p:spPr>
          <a:xfrm>
            <a:off x="2828925" y="3882287"/>
            <a:ext cx="1743075" cy="533400"/>
          </a:xfrm>
          <a:prstGeom prst="roundRect">
            <a:avLst/>
          </a:prstGeom>
          <a:solidFill>
            <a:schemeClr val="accent6"/>
          </a:solidFill>
          <a:ln>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a:t>
            </a:r>
          </a:p>
        </p:txBody>
      </p:sp>
      <p:sp>
        <p:nvSpPr>
          <p:cNvPr id="11" name="Right Brace 10">
            <a:extLst>
              <a:ext uri="{FF2B5EF4-FFF2-40B4-BE49-F238E27FC236}">
                <a16:creationId xmlns:a16="http://schemas.microsoft.com/office/drawing/2014/main" id="{8B0250B4-043D-B729-2EAE-D297AFD875AD}"/>
              </a:ext>
            </a:extLst>
          </p:cNvPr>
          <p:cNvSpPr/>
          <p:nvPr/>
        </p:nvSpPr>
        <p:spPr>
          <a:xfrm>
            <a:off x="4800600" y="1979549"/>
            <a:ext cx="485775" cy="2436138"/>
          </a:xfrm>
          <a:prstGeom prst="rightBrace">
            <a:avLst>
              <a:gd name="adj1" fmla="val 32142"/>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E8A47A8D-9142-CFD7-07FE-9D62472275FC}"/>
              </a:ext>
            </a:extLst>
          </p:cNvPr>
          <p:cNvSpPr txBox="1"/>
          <p:nvPr/>
        </p:nvSpPr>
        <p:spPr>
          <a:xfrm>
            <a:off x="5562600" y="2649664"/>
            <a:ext cx="2905127" cy="958660"/>
          </a:xfrm>
          <a:prstGeom prst="rect">
            <a:avLst/>
          </a:prstGeom>
          <a:noFill/>
        </p:spPr>
        <p:txBody>
          <a:bodyPr wrap="square" rtlCol="0">
            <a:spAutoFit/>
          </a:bodyPr>
          <a:lstStyle/>
          <a:p>
            <a:pPr algn="just">
              <a:lnSpc>
                <a:spcPct val="150000"/>
              </a:lnSpc>
            </a:pPr>
            <a:r>
              <a:rPr lang="en-US" sz="2000" dirty="0" err="1"/>
              <a:t>Được</a:t>
            </a:r>
            <a:r>
              <a:rPr lang="en-US" sz="2000" dirty="0"/>
              <a:t> </a:t>
            </a:r>
            <a:r>
              <a:rPr lang="en-US" sz="2000" dirty="0" err="1"/>
              <a:t>gửi</a:t>
            </a:r>
            <a:r>
              <a:rPr lang="en-US" sz="2000" dirty="0"/>
              <a:t> </a:t>
            </a:r>
            <a:r>
              <a:rPr lang="en-US" sz="2000" dirty="0" err="1"/>
              <a:t>gắm</a:t>
            </a:r>
            <a:r>
              <a:rPr lang="en-US" sz="2000" dirty="0"/>
              <a:t> </a:t>
            </a:r>
            <a:r>
              <a:rPr lang="en-US" sz="2000" dirty="0" err="1"/>
              <a:t>trong</a:t>
            </a:r>
            <a:r>
              <a:rPr lang="en-US" sz="2000" dirty="0"/>
              <a:t> </a:t>
            </a:r>
            <a:r>
              <a:rPr lang="en-US" sz="2000" dirty="0" err="1"/>
              <a:t>văn</a:t>
            </a:r>
            <a:r>
              <a:rPr lang="en-US" sz="2000" dirty="0"/>
              <a:t> </a:t>
            </a:r>
            <a:r>
              <a:rPr lang="en-US" sz="2000" dirty="0" err="1"/>
              <a:t>bản</a:t>
            </a:r>
            <a:endParaRPr lang="en-US" sz="2000" dirty="0"/>
          </a:p>
        </p:txBody>
      </p:sp>
      <p:pic>
        <p:nvPicPr>
          <p:cNvPr id="2" name="Google Shape;250;p4">
            <a:extLst>
              <a:ext uri="{FF2B5EF4-FFF2-40B4-BE49-F238E27FC236}">
                <a16:creationId xmlns:a16="http://schemas.microsoft.com/office/drawing/2014/main" id="{50D14DF9-B2E8-CE66-AEB1-2CD71C279C79}"/>
              </a:ext>
            </a:extLst>
          </p:cNvPr>
          <p:cNvPicPr preferRelativeResize="0"/>
          <p:nvPr/>
        </p:nvPicPr>
        <p:blipFill rotWithShape="1">
          <a:blip r:embed="rId2">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7787136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0" grpId="0" animBg="1"/>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2B723C-1E1F-B3FB-5E13-8794981ECC4E}"/>
              </a:ext>
            </a:extLst>
          </p:cNvPr>
          <p:cNvSpPr txBox="1"/>
          <p:nvPr/>
        </p:nvSpPr>
        <p:spPr>
          <a:xfrm>
            <a:off x="1028700" y="314325"/>
            <a:ext cx="7086600" cy="537391"/>
          </a:xfrm>
          <a:prstGeom prst="rect">
            <a:avLst/>
          </a:prstGeom>
          <a:noFill/>
        </p:spPr>
        <p:txBody>
          <a:bodyPr wrap="square" rtlCol="0">
            <a:spAutoFit/>
          </a:bodyPr>
          <a:lstStyle/>
          <a:p>
            <a:pPr algn="ctr">
              <a:lnSpc>
                <a:spcPct val="150000"/>
              </a:lnSpc>
            </a:pPr>
            <a:r>
              <a:rPr lang="en-US" sz="2200" b="1" dirty="0">
                <a:solidFill>
                  <a:srgbClr val="C00000"/>
                </a:solidFill>
              </a:rPr>
              <a:t>b. </a:t>
            </a:r>
            <a:r>
              <a:rPr lang="vi-VN" sz="2200" b="1" dirty="0">
                <a:solidFill>
                  <a:srgbClr val="C00000"/>
                </a:solidFill>
              </a:rPr>
              <a:t>Quá trình phát triển ý tưởng thành thông điệp.</a:t>
            </a:r>
            <a:endParaRPr lang="en-US" sz="2200" b="1" dirty="0">
              <a:solidFill>
                <a:srgbClr val="C00000"/>
              </a:solidFill>
            </a:endParaRPr>
          </a:p>
        </p:txBody>
      </p:sp>
      <p:grpSp>
        <p:nvGrpSpPr>
          <p:cNvPr id="16" name="Group 15">
            <a:extLst>
              <a:ext uri="{FF2B5EF4-FFF2-40B4-BE49-F238E27FC236}">
                <a16:creationId xmlns:a16="http://schemas.microsoft.com/office/drawing/2014/main" id="{84C6F23F-A98F-1E74-31B8-EAF230363860}"/>
              </a:ext>
            </a:extLst>
          </p:cNvPr>
          <p:cNvGrpSpPr/>
          <p:nvPr/>
        </p:nvGrpSpPr>
        <p:grpSpPr>
          <a:xfrm>
            <a:off x="266700" y="1095373"/>
            <a:ext cx="2638425" cy="3739934"/>
            <a:chOff x="266700" y="1095373"/>
            <a:chExt cx="2638425" cy="3739934"/>
          </a:xfrm>
        </p:grpSpPr>
        <p:pic>
          <p:nvPicPr>
            <p:cNvPr id="8" name="Picture 7">
              <a:extLst>
                <a:ext uri="{FF2B5EF4-FFF2-40B4-BE49-F238E27FC236}">
                  <a16:creationId xmlns:a16="http://schemas.microsoft.com/office/drawing/2014/main" id="{0BF707C6-C2B3-5216-BF43-12C4411E8B1D}"/>
                </a:ext>
              </a:extLst>
            </p:cNvPr>
            <p:cNvPicPr>
              <a:picLocks noChangeAspect="1"/>
            </p:cNvPicPr>
            <p:nvPr/>
          </p:nvPicPr>
          <p:blipFill>
            <a:blip r:embed="rId2"/>
            <a:srcRect r="79688" b="64259"/>
            <a:stretch/>
          </p:blipFill>
          <p:spPr>
            <a:xfrm>
              <a:off x="723899" y="3260947"/>
              <a:ext cx="1590675" cy="1574360"/>
            </a:xfrm>
            <a:prstGeom prst="rect">
              <a:avLst/>
            </a:prstGeom>
          </p:spPr>
        </p:pic>
        <p:sp>
          <p:nvSpPr>
            <p:cNvPr id="9" name="Speech Bubble: Rectangle with Corners Rounded 8">
              <a:extLst>
                <a:ext uri="{FF2B5EF4-FFF2-40B4-BE49-F238E27FC236}">
                  <a16:creationId xmlns:a16="http://schemas.microsoft.com/office/drawing/2014/main" id="{A868E50C-9B32-CCF3-700E-84DC450A42EC}"/>
                </a:ext>
              </a:extLst>
            </p:cNvPr>
            <p:cNvSpPr/>
            <p:nvPr/>
          </p:nvSpPr>
          <p:spPr>
            <a:xfrm>
              <a:off x="266700" y="1095373"/>
              <a:ext cx="2638425" cy="1952627"/>
            </a:xfrm>
            <a:prstGeom prst="wedgeRoundRectCallout">
              <a:avLst>
                <a:gd name="adj1" fmla="val -11391"/>
                <a:gd name="adj2" fmla="val 66123"/>
                <a:gd name="adj3" fmla="val 16667"/>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Hình</a:t>
              </a:r>
              <a:r>
                <a:rPr lang="en-US" sz="2000" dirty="0">
                  <a:solidFill>
                    <a:srgbClr val="000000"/>
                  </a:solidFill>
                </a:rPr>
                <a:t> </a:t>
              </a:r>
              <a:r>
                <a:rPr lang="en-US" sz="2000" dirty="0" err="1">
                  <a:solidFill>
                    <a:srgbClr val="000000"/>
                  </a:solidFill>
                </a:rPr>
                <a:t>thành</a:t>
              </a:r>
              <a:r>
                <a:rPr lang="en-US" sz="2000" dirty="0">
                  <a:solidFill>
                    <a:srgbClr val="000000"/>
                  </a:solidFill>
                </a:rPr>
                <a:t> ý </a:t>
              </a:r>
              <a:r>
                <a:rPr lang="en-US" sz="2000" dirty="0" err="1">
                  <a:solidFill>
                    <a:srgbClr val="000000"/>
                  </a:solidFill>
                </a:rPr>
                <a:t>tưởng</a:t>
              </a:r>
              <a:r>
                <a:rPr lang="en-US" sz="2000" dirty="0">
                  <a:solidFill>
                    <a:srgbClr val="000000"/>
                  </a:solidFill>
                </a:rPr>
                <a:t> (</a:t>
              </a:r>
              <a:r>
                <a:rPr lang="en-US" sz="2000" dirty="0" err="1">
                  <a:solidFill>
                    <a:srgbClr val="000000"/>
                  </a:solidFill>
                </a:rPr>
                <a:t>suy</a:t>
              </a:r>
              <a:r>
                <a:rPr lang="en-US" sz="2000" dirty="0">
                  <a:solidFill>
                    <a:srgbClr val="000000"/>
                  </a:solidFill>
                </a:rPr>
                <a:t> </a:t>
              </a:r>
              <a:r>
                <a:rPr lang="en-US" sz="2000" dirty="0" err="1">
                  <a:solidFill>
                    <a:srgbClr val="000000"/>
                  </a:solidFill>
                </a:rPr>
                <a:t>nghĩ</a:t>
              </a:r>
              <a:r>
                <a:rPr lang="en-US" sz="2000" dirty="0">
                  <a:solidFill>
                    <a:srgbClr val="000000"/>
                  </a:solidFill>
                </a:rPr>
                <a:t>, </a:t>
              </a:r>
              <a:r>
                <a:rPr lang="en-US" sz="2000" dirty="0" err="1">
                  <a:solidFill>
                    <a:srgbClr val="000000"/>
                  </a:solidFill>
                </a:rPr>
                <a:t>dự</a:t>
              </a:r>
              <a:r>
                <a:rPr lang="en-US" sz="2000" dirty="0">
                  <a:solidFill>
                    <a:srgbClr val="000000"/>
                  </a:solidFill>
                </a:rPr>
                <a:t> </a:t>
              </a:r>
              <a:r>
                <a:rPr lang="en-US" sz="2000" dirty="0" err="1">
                  <a:solidFill>
                    <a:srgbClr val="000000"/>
                  </a:solidFill>
                </a:rPr>
                <a:t>định</a:t>
              </a:r>
              <a:r>
                <a:rPr lang="en-US" sz="2000" dirty="0">
                  <a:solidFill>
                    <a:srgbClr val="000000"/>
                  </a:solidFill>
                </a:rPr>
                <a:t>, </a:t>
              </a:r>
              <a:r>
                <a:rPr lang="en-US" sz="2000" dirty="0" err="1">
                  <a:solidFill>
                    <a:srgbClr val="000000"/>
                  </a:solidFill>
                </a:rPr>
                <a:t>mục</a:t>
              </a:r>
              <a:r>
                <a:rPr lang="en-US" sz="2000" dirty="0">
                  <a:solidFill>
                    <a:srgbClr val="000000"/>
                  </a:solidFill>
                </a:rPr>
                <a:t> </a:t>
              </a:r>
              <a:r>
                <a:rPr lang="en-US" sz="2000" dirty="0" err="1">
                  <a:solidFill>
                    <a:srgbClr val="000000"/>
                  </a:solidFill>
                </a:rPr>
                <a:t>tiêu</a:t>
              </a:r>
              <a:r>
                <a:rPr lang="en-US" sz="2000" dirty="0">
                  <a:solidFill>
                    <a:srgbClr val="000000"/>
                  </a:solidFill>
                </a:rPr>
                <a:t>).</a:t>
              </a:r>
            </a:p>
          </p:txBody>
        </p:sp>
      </p:grpSp>
      <p:grpSp>
        <p:nvGrpSpPr>
          <p:cNvPr id="17" name="Group 16">
            <a:extLst>
              <a:ext uri="{FF2B5EF4-FFF2-40B4-BE49-F238E27FC236}">
                <a16:creationId xmlns:a16="http://schemas.microsoft.com/office/drawing/2014/main" id="{BFAD9BE8-DBBB-17A9-D5A1-B8293D882101}"/>
              </a:ext>
            </a:extLst>
          </p:cNvPr>
          <p:cNvGrpSpPr/>
          <p:nvPr/>
        </p:nvGrpSpPr>
        <p:grpSpPr>
          <a:xfrm>
            <a:off x="3062286" y="1095373"/>
            <a:ext cx="2638425" cy="3733802"/>
            <a:chOff x="3062286" y="1095373"/>
            <a:chExt cx="2638425" cy="3733802"/>
          </a:xfrm>
        </p:grpSpPr>
        <p:pic>
          <p:nvPicPr>
            <p:cNvPr id="11" name="Picture 10">
              <a:extLst>
                <a:ext uri="{FF2B5EF4-FFF2-40B4-BE49-F238E27FC236}">
                  <a16:creationId xmlns:a16="http://schemas.microsoft.com/office/drawing/2014/main" id="{6127538F-94D1-B76F-D577-CDE2FDF36DC0}"/>
                </a:ext>
              </a:extLst>
            </p:cNvPr>
            <p:cNvPicPr>
              <a:picLocks noChangeAspect="1"/>
            </p:cNvPicPr>
            <p:nvPr/>
          </p:nvPicPr>
          <p:blipFill>
            <a:blip r:embed="rId3"/>
            <a:srcRect t="71852" r="78021"/>
            <a:stretch/>
          </p:blipFill>
          <p:spPr>
            <a:xfrm>
              <a:off x="3250405" y="3528899"/>
              <a:ext cx="1804988" cy="1300276"/>
            </a:xfrm>
            <a:prstGeom prst="rect">
              <a:avLst/>
            </a:prstGeom>
          </p:spPr>
        </p:pic>
        <p:sp>
          <p:nvSpPr>
            <p:cNvPr id="12" name="Speech Bubble: Rectangle with Corners Rounded 11">
              <a:extLst>
                <a:ext uri="{FF2B5EF4-FFF2-40B4-BE49-F238E27FC236}">
                  <a16:creationId xmlns:a16="http://schemas.microsoft.com/office/drawing/2014/main" id="{C3B3E385-2DB6-703A-68BC-BD157CDB6292}"/>
                </a:ext>
              </a:extLst>
            </p:cNvPr>
            <p:cNvSpPr/>
            <p:nvPr/>
          </p:nvSpPr>
          <p:spPr>
            <a:xfrm>
              <a:off x="3062286" y="1095373"/>
              <a:ext cx="2638425" cy="1952627"/>
            </a:xfrm>
            <a:prstGeom prst="wedgeRoundRectCallout">
              <a:avLst>
                <a:gd name="adj1" fmla="val -11391"/>
                <a:gd name="adj2" fmla="val 66123"/>
                <a:gd name="adj3" fmla="val 16667"/>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Ý </a:t>
              </a:r>
              <a:r>
                <a:rPr lang="en-US" sz="2000" dirty="0" err="1">
                  <a:solidFill>
                    <a:srgbClr val="000000"/>
                  </a:solidFill>
                </a:rPr>
                <a:t>tưởng</a:t>
              </a:r>
              <a:r>
                <a:rPr lang="en-US" sz="2000" dirty="0">
                  <a:solidFill>
                    <a:srgbClr val="000000"/>
                  </a:solidFill>
                </a:rPr>
                <a:t> </a:t>
              </a:r>
              <a:r>
                <a:rPr lang="en-US" sz="2000" dirty="0" err="1">
                  <a:solidFill>
                    <a:srgbClr val="000000"/>
                  </a:solidFill>
                </a:rPr>
                <a:t>phát</a:t>
              </a:r>
              <a:r>
                <a:rPr lang="en-US" sz="2000" dirty="0">
                  <a:solidFill>
                    <a:srgbClr val="000000"/>
                  </a:solidFill>
                </a:rPr>
                <a:t> </a:t>
              </a:r>
              <a:r>
                <a:rPr lang="en-US" sz="2000" dirty="0" err="1">
                  <a:solidFill>
                    <a:srgbClr val="000000"/>
                  </a:solidFill>
                </a:rPr>
                <a:t>triển</a:t>
              </a:r>
              <a:r>
                <a:rPr lang="en-US" sz="2000" dirty="0">
                  <a:solidFill>
                    <a:srgbClr val="000000"/>
                  </a:solidFill>
                </a:rPr>
                <a:t> </a:t>
              </a:r>
              <a:r>
                <a:rPr lang="en-US" sz="2000" dirty="0" err="1">
                  <a:solidFill>
                    <a:srgbClr val="000000"/>
                  </a:solidFill>
                </a:rPr>
                <a:t>thành</a:t>
              </a:r>
              <a:r>
                <a:rPr lang="en-US" sz="2000" dirty="0">
                  <a:solidFill>
                    <a:srgbClr val="000000"/>
                  </a:solidFill>
                </a:rPr>
                <a:t> </a:t>
              </a:r>
              <a:r>
                <a:rPr lang="en-US" sz="2000" dirty="0" err="1">
                  <a:solidFill>
                    <a:srgbClr val="000000"/>
                  </a:solidFill>
                </a:rPr>
                <a:t>thông</a:t>
              </a:r>
              <a:r>
                <a:rPr lang="en-US" sz="2000" dirty="0">
                  <a:solidFill>
                    <a:srgbClr val="000000"/>
                  </a:solidFill>
                </a:rPr>
                <a:t> </a:t>
              </a:r>
              <a:r>
                <a:rPr lang="en-US" sz="2000" dirty="0" err="1">
                  <a:solidFill>
                    <a:srgbClr val="000000"/>
                  </a:solidFill>
                </a:rPr>
                <a:t>điệp</a:t>
              </a:r>
              <a:r>
                <a:rPr lang="en-US" sz="2000" dirty="0">
                  <a:solidFill>
                    <a:srgbClr val="000000"/>
                  </a:solidFill>
                </a:rPr>
                <a:t> (</a:t>
              </a:r>
              <a:r>
                <a:rPr lang="en-US" sz="2000" dirty="0" err="1">
                  <a:solidFill>
                    <a:srgbClr val="000000"/>
                  </a:solidFill>
                </a:rPr>
                <a:t>bài</a:t>
              </a:r>
              <a:r>
                <a:rPr lang="en-US" sz="2000" dirty="0">
                  <a:solidFill>
                    <a:srgbClr val="000000"/>
                  </a:solidFill>
                </a:rPr>
                <a:t> </a:t>
              </a:r>
              <a:r>
                <a:rPr lang="en-US" sz="2000" dirty="0" err="1">
                  <a:solidFill>
                    <a:srgbClr val="000000"/>
                  </a:solidFill>
                </a:rPr>
                <a:t>học</a:t>
              </a:r>
              <a:r>
                <a:rPr lang="en-US" sz="2000" dirty="0">
                  <a:solidFill>
                    <a:srgbClr val="000000"/>
                  </a:solidFill>
                </a:rPr>
                <a:t>, </a:t>
              </a:r>
              <a:r>
                <a:rPr lang="en-US" sz="2000" dirty="0" err="1">
                  <a:solidFill>
                    <a:srgbClr val="000000"/>
                  </a:solidFill>
                </a:rPr>
                <a:t>tư</a:t>
              </a:r>
              <a:r>
                <a:rPr lang="en-US" sz="2000" dirty="0">
                  <a:solidFill>
                    <a:srgbClr val="000000"/>
                  </a:solidFill>
                </a:rPr>
                <a:t> </a:t>
              </a:r>
              <a:r>
                <a:rPr lang="en-US" sz="2000" dirty="0" err="1">
                  <a:solidFill>
                    <a:srgbClr val="000000"/>
                  </a:solidFill>
                </a:rPr>
                <a:t>tưởng</a:t>
              </a:r>
              <a:r>
                <a:rPr lang="en-US" sz="2000" dirty="0">
                  <a:solidFill>
                    <a:srgbClr val="000000"/>
                  </a:solidFill>
                </a:rPr>
                <a:t>…) </a:t>
              </a:r>
              <a:r>
                <a:rPr lang="en-US" sz="2000" dirty="0" err="1">
                  <a:solidFill>
                    <a:srgbClr val="000000"/>
                  </a:solidFill>
                </a:rPr>
                <a:t>trong</a:t>
              </a:r>
              <a:r>
                <a:rPr lang="en-US" sz="2000" dirty="0">
                  <a:solidFill>
                    <a:srgbClr val="000000"/>
                  </a:solidFill>
                </a:rPr>
                <a:t> VB</a:t>
              </a:r>
            </a:p>
          </p:txBody>
        </p:sp>
      </p:grpSp>
      <p:grpSp>
        <p:nvGrpSpPr>
          <p:cNvPr id="18" name="Group 17">
            <a:extLst>
              <a:ext uri="{FF2B5EF4-FFF2-40B4-BE49-F238E27FC236}">
                <a16:creationId xmlns:a16="http://schemas.microsoft.com/office/drawing/2014/main" id="{7C6B8455-3D14-9C2F-3AFB-F443331FB37C}"/>
              </a:ext>
            </a:extLst>
          </p:cNvPr>
          <p:cNvGrpSpPr/>
          <p:nvPr/>
        </p:nvGrpSpPr>
        <p:grpSpPr>
          <a:xfrm>
            <a:off x="5857871" y="1095373"/>
            <a:ext cx="3086104" cy="3794349"/>
            <a:chOff x="5857871" y="1095373"/>
            <a:chExt cx="3086104" cy="3794349"/>
          </a:xfrm>
        </p:grpSpPr>
        <p:pic>
          <p:nvPicPr>
            <p:cNvPr id="14" name="Picture 13">
              <a:extLst>
                <a:ext uri="{FF2B5EF4-FFF2-40B4-BE49-F238E27FC236}">
                  <a16:creationId xmlns:a16="http://schemas.microsoft.com/office/drawing/2014/main" id="{04925222-77B5-AE51-8603-B084BB8E04B0}"/>
                </a:ext>
              </a:extLst>
            </p:cNvPr>
            <p:cNvPicPr>
              <a:picLocks noChangeAspect="1"/>
            </p:cNvPicPr>
            <p:nvPr/>
          </p:nvPicPr>
          <p:blipFill>
            <a:blip r:embed="rId4"/>
            <a:srcRect t="54259" r="81042"/>
            <a:stretch/>
          </p:blipFill>
          <p:spPr>
            <a:xfrm>
              <a:off x="6915150" y="3260947"/>
              <a:ext cx="1200150" cy="1628775"/>
            </a:xfrm>
            <a:prstGeom prst="rect">
              <a:avLst/>
            </a:prstGeom>
          </p:spPr>
        </p:pic>
        <p:sp>
          <p:nvSpPr>
            <p:cNvPr id="15" name="Speech Bubble: Rectangle with Corners Rounded 14">
              <a:extLst>
                <a:ext uri="{FF2B5EF4-FFF2-40B4-BE49-F238E27FC236}">
                  <a16:creationId xmlns:a16="http://schemas.microsoft.com/office/drawing/2014/main" id="{A10FEFF8-37A1-4FC1-14D1-4F07F1FF336D}"/>
                </a:ext>
              </a:extLst>
            </p:cNvPr>
            <p:cNvSpPr/>
            <p:nvPr/>
          </p:nvSpPr>
          <p:spPr>
            <a:xfrm>
              <a:off x="5857871" y="1095373"/>
              <a:ext cx="3086104" cy="1952627"/>
            </a:xfrm>
            <a:prstGeom prst="wedgeRoundRectCallout">
              <a:avLst>
                <a:gd name="adj1" fmla="val -10956"/>
                <a:gd name="adj2" fmla="val 62500"/>
                <a:gd name="adj3" fmla="val 16667"/>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Tiếp</a:t>
              </a:r>
              <a:r>
                <a:rPr lang="en-US" sz="2000" dirty="0">
                  <a:solidFill>
                    <a:srgbClr val="000000"/>
                  </a:solidFill>
                </a:rPr>
                <a:t> </a:t>
              </a:r>
              <a:r>
                <a:rPr lang="en-US" sz="2000" dirty="0" err="1">
                  <a:solidFill>
                    <a:srgbClr val="000000"/>
                  </a:solidFill>
                </a:rPr>
                <a:t>nhận</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hiểu</a:t>
              </a:r>
              <a:r>
                <a:rPr lang="en-US" sz="2000" dirty="0">
                  <a:solidFill>
                    <a:srgbClr val="000000"/>
                  </a:solidFill>
                </a:rPr>
                <a:t> </a:t>
              </a:r>
              <a:r>
                <a:rPr lang="en-US" sz="2000" dirty="0" err="1">
                  <a:solidFill>
                    <a:srgbClr val="000000"/>
                  </a:solidFill>
                </a:rPr>
                <a:t>thông</a:t>
              </a:r>
              <a:r>
                <a:rPr lang="en-US" sz="2000" dirty="0">
                  <a:solidFill>
                    <a:srgbClr val="000000"/>
                  </a:solidFill>
                </a:rPr>
                <a:t> </a:t>
              </a:r>
              <a:r>
                <a:rPr lang="en-US" sz="2000" dirty="0" err="1">
                  <a:solidFill>
                    <a:srgbClr val="000000"/>
                  </a:solidFill>
                </a:rPr>
                <a:t>điệp</a:t>
              </a:r>
              <a:r>
                <a:rPr lang="en-US" sz="2000" dirty="0">
                  <a:solidFill>
                    <a:srgbClr val="000000"/>
                  </a:solidFill>
                </a:rPr>
                <a:t>, </a:t>
              </a:r>
              <a:r>
                <a:rPr lang="en-US" sz="2000" dirty="0" err="1">
                  <a:solidFill>
                    <a:srgbClr val="000000"/>
                  </a:solidFill>
                </a:rPr>
                <a:t>nâng</a:t>
              </a:r>
              <a:r>
                <a:rPr lang="en-US" sz="2000" dirty="0">
                  <a:solidFill>
                    <a:srgbClr val="000000"/>
                  </a:solidFill>
                </a:rPr>
                <a:t> </a:t>
              </a:r>
              <a:r>
                <a:rPr lang="en-US" sz="2000" dirty="0" err="1">
                  <a:solidFill>
                    <a:srgbClr val="000000"/>
                  </a:solidFill>
                </a:rPr>
                <a:t>cao</a:t>
              </a:r>
              <a:r>
                <a:rPr lang="en-US" sz="2000" dirty="0">
                  <a:solidFill>
                    <a:srgbClr val="000000"/>
                  </a:solidFill>
                </a:rPr>
                <a:t> </a:t>
              </a:r>
              <a:r>
                <a:rPr lang="en-US" sz="2000" dirty="0" err="1">
                  <a:solidFill>
                    <a:srgbClr val="000000"/>
                  </a:solidFill>
                </a:rPr>
                <a:t>nhận</a:t>
              </a:r>
              <a:r>
                <a:rPr lang="en-US" sz="2000" dirty="0">
                  <a:solidFill>
                    <a:srgbClr val="000000"/>
                  </a:solidFill>
                </a:rPr>
                <a:t> </a:t>
              </a:r>
              <a:r>
                <a:rPr lang="en-US" sz="2000" dirty="0" err="1">
                  <a:solidFill>
                    <a:srgbClr val="000000"/>
                  </a:solidFill>
                </a:rPr>
                <a:t>thức</a:t>
              </a:r>
              <a:r>
                <a:rPr lang="en-US" sz="2000" dirty="0">
                  <a:solidFill>
                    <a:srgbClr val="000000"/>
                  </a:solidFill>
                </a:rPr>
                <a:t>, </a:t>
              </a:r>
              <a:r>
                <a:rPr lang="en-US" sz="2000" dirty="0" err="1">
                  <a:solidFill>
                    <a:srgbClr val="000000"/>
                  </a:solidFill>
                </a:rPr>
                <a:t>cách</a:t>
              </a:r>
              <a:r>
                <a:rPr lang="en-US" sz="2000" dirty="0">
                  <a:solidFill>
                    <a:srgbClr val="000000"/>
                  </a:solidFill>
                </a:rPr>
                <a:t> </a:t>
              </a:r>
              <a:r>
                <a:rPr lang="en-US" sz="2000" dirty="0" err="1">
                  <a:solidFill>
                    <a:srgbClr val="000000"/>
                  </a:solidFill>
                </a:rPr>
                <a:t>ứng</a:t>
              </a:r>
              <a:r>
                <a:rPr lang="en-US" sz="2000" dirty="0">
                  <a:solidFill>
                    <a:srgbClr val="000000"/>
                  </a:solidFill>
                </a:rPr>
                <a:t> </a:t>
              </a:r>
              <a:r>
                <a:rPr lang="en-US" sz="2000" dirty="0" err="1">
                  <a:solidFill>
                    <a:srgbClr val="000000"/>
                  </a:solidFill>
                </a:rPr>
                <a:t>xử</a:t>
              </a:r>
              <a:endParaRPr lang="en-US" sz="2000" dirty="0">
                <a:solidFill>
                  <a:srgbClr val="000000"/>
                </a:solidFill>
              </a:endParaRPr>
            </a:p>
          </p:txBody>
        </p:sp>
      </p:grpSp>
    </p:spTree>
    <p:extLst>
      <p:ext uri="{BB962C8B-B14F-4D97-AF65-F5344CB8AC3E}">
        <p14:creationId xmlns:p14="http://schemas.microsoft.com/office/powerpoint/2010/main" val="34388595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6F519E9-EE0B-6C05-87A2-09E15E752FC6}"/>
              </a:ext>
            </a:extLst>
          </p:cNvPr>
          <p:cNvSpPr/>
          <p:nvPr/>
        </p:nvSpPr>
        <p:spPr>
          <a:xfrm>
            <a:off x="433387" y="234209"/>
            <a:ext cx="8277225" cy="655529"/>
          </a:xfrm>
          <a:prstGeom prst="round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50000"/>
                  </a:schemeClr>
                </a:solidFill>
              </a:rPr>
              <a:t>2. </a:t>
            </a:r>
            <a:r>
              <a:rPr lang="en-US" sz="2400" b="1" dirty="0" err="1">
                <a:solidFill>
                  <a:schemeClr val="accent2">
                    <a:lumMod val="50000"/>
                  </a:schemeClr>
                </a:solidFill>
              </a:rPr>
              <a:t>Bối</a:t>
            </a:r>
            <a:r>
              <a:rPr lang="en-US" sz="2400" b="1" dirty="0">
                <a:solidFill>
                  <a:schemeClr val="accent2">
                    <a:lumMod val="50000"/>
                  </a:schemeClr>
                </a:solidFill>
              </a:rPr>
              <a:t> </a:t>
            </a:r>
            <a:r>
              <a:rPr lang="en-US" sz="2400" b="1" dirty="0" err="1">
                <a:solidFill>
                  <a:schemeClr val="accent2">
                    <a:lumMod val="50000"/>
                  </a:schemeClr>
                </a:solidFill>
              </a:rPr>
              <a:t>cảnh</a:t>
            </a:r>
            <a:r>
              <a:rPr lang="en-US" sz="2400" b="1" dirty="0">
                <a:solidFill>
                  <a:schemeClr val="accent2">
                    <a:lumMod val="50000"/>
                  </a:schemeClr>
                </a:solidFill>
              </a:rPr>
              <a:t> </a:t>
            </a:r>
            <a:r>
              <a:rPr lang="en-US" sz="2400" b="1" dirty="0" err="1">
                <a:solidFill>
                  <a:schemeClr val="accent2">
                    <a:lumMod val="50000"/>
                  </a:schemeClr>
                </a:solidFill>
              </a:rPr>
              <a:t>lịch</a:t>
            </a:r>
            <a:r>
              <a:rPr lang="en-US" sz="2400" b="1" dirty="0">
                <a:solidFill>
                  <a:schemeClr val="accent2">
                    <a:lumMod val="50000"/>
                  </a:schemeClr>
                </a:solidFill>
              </a:rPr>
              <a:t> </a:t>
            </a:r>
            <a:r>
              <a:rPr lang="en-US" sz="2400" b="1" dirty="0" err="1">
                <a:solidFill>
                  <a:schemeClr val="accent2">
                    <a:lumMod val="50000"/>
                  </a:schemeClr>
                </a:solidFill>
              </a:rPr>
              <a:t>sử</a:t>
            </a:r>
            <a:r>
              <a:rPr lang="en-US" sz="2400" b="1" dirty="0">
                <a:solidFill>
                  <a:schemeClr val="accent2">
                    <a:lumMod val="50000"/>
                  </a:schemeClr>
                </a:solidFill>
              </a:rPr>
              <a:t>, </a:t>
            </a:r>
            <a:r>
              <a:rPr lang="en-US" sz="2400" b="1" dirty="0" err="1">
                <a:solidFill>
                  <a:schemeClr val="accent2">
                    <a:lumMod val="50000"/>
                  </a:schemeClr>
                </a:solidFill>
              </a:rPr>
              <a:t>văn</a:t>
            </a:r>
            <a:r>
              <a:rPr lang="en-US" sz="2400" b="1" dirty="0">
                <a:solidFill>
                  <a:schemeClr val="accent2">
                    <a:lumMod val="50000"/>
                  </a:schemeClr>
                </a:solidFill>
              </a:rPr>
              <a:t> </a:t>
            </a:r>
            <a:r>
              <a:rPr lang="en-US" sz="2400" b="1" dirty="0" err="1">
                <a:solidFill>
                  <a:schemeClr val="accent2">
                    <a:lumMod val="50000"/>
                  </a:schemeClr>
                </a:solidFill>
              </a:rPr>
              <a:t>hoá</a:t>
            </a:r>
            <a:r>
              <a:rPr lang="en-US" sz="2400" b="1" dirty="0">
                <a:solidFill>
                  <a:schemeClr val="accent2">
                    <a:lumMod val="50000"/>
                  </a:schemeClr>
                </a:solidFill>
              </a:rPr>
              <a:t>, </a:t>
            </a:r>
            <a:r>
              <a:rPr lang="en-US" sz="2400" b="1" dirty="0" err="1">
                <a:solidFill>
                  <a:schemeClr val="accent2">
                    <a:lumMod val="50000"/>
                  </a:schemeClr>
                </a:solidFill>
              </a:rPr>
              <a:t>xã</a:t>
            </a:r>
            <a:r>
              <a:rPr lang="en-US" sz="2400" b="1" dirty="0">
                <a:solidFill>
                  <a:schemeClr val="accent2">
                    <a:lumMod val="50000"/>
                  </a:schemeClr>
                </a:solidFill>
              </a:rPr>
              <a:t> </a:t>
            </a:r>
            <a:r>
              <a:rPr lang="en-US" sz="2400" b="1" dirty="0" err="1">
                <a:solidFill>
                  <a:schemeClr val="accent2">
                    <a:lumMod val="50000"/>
                  </a:schemeClr>
                </a:solidFill>
              </a:rPr>
              <a:t>hội</a:t>
            </a:r>
            <a:r>
              <a:rPr lang="en-US" sz="2400" b="1" dirty="0">
                <a:solidFill>
                  <a:schemeClr val="accent2">
                    <a:lumMod val="50000"/>
                  </a:schemeClr>
                </a:solidFill>
              </a:rPr>
              <a:t> </a:t>
            </a:r>
            <a:r>
              <a:rPr lang="en-US" sz="2400" b="1" dirty="0" err="1">
                <a:solidFill>
                  <a:schemeClr val="accent2">
                    <a:lumMod val="50000"/>
                  </a:schemeClr>
                </a:solidFill>
              </a:rPr>
              <a:t>trong</a:t>
            </a:r>
            <a:r>
              <a:rPr lang="en-US" sz="2400" b="1" dirty="0">
                <a:solidFill>
                  <a:schemeClr val="accent2">
                    <a:lumMod val="50000"/>
                  </a:schemeClr>
                </a:solidFill>
              </a:rPr>
              <a:t> </a:t>
            </a:r>
            <a:r>
              <a:rPr lang="en-US" sz="2400" b="1" dirty="0" err="1">
                <a:solidFill>
                  <a:schemeClr val="accent2">
                    <a:lumMod val="50000"/>
                  </a:schemeClr>
                </a:solidFill>
              </a:rPr>
              <a:t>việc</a:t>
            </a:r>
            <a:r>
              <a:rPr lang="en-US" sz="2400" b="1" dirty="0">
                <a:solidFill>
                  <a:schemeClr val="accent2">
                    <a:lumMod val="50000"/>
                  </a:schemeClr>
                </a:solidFill>
              </a:rPr>
              <a:t> </a:t>
            </a:r>
            <a:r>
              <a:rPr lang="en-US" sz="2400" b="1" dirty="0" err="1">
                <a:solidFill>
                  <a:schemeClr val="accent2">
                    <a:lumMod val="50000"/>
                  </a:schemeClr>
                </a:solidFill>
              </a:rPr>
              <a:t>đọc</a:t>
            </a:r>
            <a:r>
              <a:rPr lang="en-US" sz="2400" b="1" dirty="0">
                <a:solidFill>
                  <a:schemeClr val="accent2">
                    <a:lumMod val="50000"/>
                  </a:schemeClr>
                </a:solidFill>
              </a:rPr>
              <a:t> </a:t>
            </a:r>
            <a:r>
              <a:rPr lang="en-US" sz="2400" b="1" dirty="0" err="1">
                <a:solidFill>
                  <a:schemeClr val="accent2">
                    <a:lumMod val="50000"/>
                  </a:schemeClr>
                </a:solidFill>
              </a:rPr>
              <a:t>hiểu</a:t>
            </a:r>
            <a:endParaRPr lang="en-US" sz="2400" b="1" dirty="0">
              <a:solidFill>
                <a:schemeClr val="accent2">
                  <a:lumMod val="50000"/>
                </a:schemeClr>
              </a:solidFill>
            </a:endParaRPr>
          </a:p>
        </p:txBody>
      </p:sp>
      <p:sp>
        <p:nvSpPr>
          <p:cNvPr id="5" name="Rectangle: Rounded Corners 4">
            <a:extLst>
              <a:ext uri="{FF2B5EF4-FFF2-40B4-BE49-F238E27FC236}">
                <a16:creationId xmlns:a16="http://schemas.microsoft.com/office/drawing/2014/main" id="{8AB8CA44-27C1-84D1-67C1-FFD3A4672519}"/>
              </a:ext>
            </a:extLst>
          </p:cNvPr>
          <p:cNvSpPr/>
          <p:nvPr/>
        </p:nvSpPr>
        <p:spPr>
          <a:xfrm>
            <a:off x="209550" y="2723304"/>
            <a:ext cx="2381250" cy="1352550"/>
          </a:xfrm>
          <a:prstGeom prst="roundRect">
            <a:avLst/>
          </a:prstGeom>
          <a:solidFill>
            <a:srgbClr val="CCECFF"/>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Bối</a:t>
            </a:r>
            <a:r>
              <a:rPr lang="en-US" sz="2000" dirty="0">
                <a:solidFill>
                  <a:srgbClr val="000000"/>
                </a:solidFill>
              </a:rPr>
              <a:t> </a:t>
            </a:r>
            <a:r>
              <a:rPr lang="en-US" sz="2000" dirty="0" err="1">
                <a:solidFill>
                  <a:srgbClr val="000000"/>
                </a:solidFill>
              </a:rPr>
              <a:t>cảnh</a:t>
            </a:r>
            <a:r>
              <a:rPr lang="en-US" sz="2000" dirty="0">
                <a:solidFill>
                  <a:srgbClr val="000000"/>
                </a:solidFill>
              </a:rPr>
              <a:t>, </a:t>
            </a:r>
            <a:r>
              <a:rPr lang="en-US" sz="2000" dirty="0" err="1">
                <a:solidFill>
                  <a:srgbClr val="000000"/>
                </a:solidFill>
              </a:rPr>
              <a:t>lịch</a:t>
            </a:r>
            <a:r>
              <a:rPr lang="en-US" sz="2000" dirty="0">
                <a:solidFill>
                  <a:srgbClr val="000000"/>
                </a:solidFill>
              </a:rPr>
              <a:t> </a:t>
            </a:r>
            <a:r>
              <a:rPr lang="en-US" sz="2000" dirty="0" err="1">
                <a:solidFill>
                  <a:srgbClr val="000000"/>
                </a:solidFill>
              </a:rPr>
              <a:t>sử</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hoá</a:t>
            </a:r>
            <a:r>
              <a:rPr lang="en-US" sz="2000" dirty="0">
                <a:solidFill>
                  <a:srgbClr val="000000"/>
                </a:solidFill>
              </a:rPr>
              <a:t>, </a:t>
            </a:r>
            <a:r>
              <a:rPr lang="en-US" sz="2000" dirty="0" err="1">
                <a:solidFill>
                  <a:srgbClr val="000000"/>
                </a:solidFill>
              </a:rPr>
              <a:t>xã</a:t>
            </a:r>
            <a:r>
              <a:rPr lang="en-US" sz="2000" dirty="0">
                <a:solidFill>
                  <a:srgbClr val="000000"/>
                </a:solidFill>
              </a:rPr>
              <a:t> </a:t>
            </a:r>
            <a:r>
              <a:rPr lang="en-US" sz="2000" dirty="0" err="1">
                <a:solidFill>
                  <a:srgbClr val="000000"/>
                </a:solidFill>
              </a:rPr>
              <a:t>hội</a:t>
            </a:r>
            <a:r>
              <a:rPr lang="en-US" sz="2000" dirty="0">
                <a:solidFill>
                  <a:srgbClr val="000000"/>
                </a:solidFill>
              </a:rPr>
              <a:t> </a:t>
            </a:r>
            <a:r>
              <a:rPr lang="en-US" sz="2000" dirty="0" err="1">
                <a:solidFill>
                  <a:srgbClr val="000000"/>
                </a:solidFill>
              </a:rPr>
              <a:t>là</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5688CFCA-A89B-80B6-8A0D-D0E07CD4D423}"/>
              </a:ext>
            </a:extLst>
          </p:cNvPr>
          <p:cNvSpPr/>
          <p:nvPr/>
        </p:nvSpPr>
        <p:spPr>
          <a:xfrm>
            <a:off x="2914649" y="1856529"/>
            <a:ext cx="3200401" cy="1057275"/>
          </a:xfrm>
          <a:prstGeom prst="roundRect">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Loại</a:t>
            </a:r>
            <a:r>
              <a:rPr lang="en-US" sz="2000" dirty="0">
                <a:solidFill>
                  <a:srgbClr val="000000"/>
                </a:solidFill>
              </a:rPr>
              <a:t> 1</a:t>
            </a:r>
          </a:p>
          <a:p>
            <a:pPr algn="ctr">
              <a:lnSpc>
                <a:spcPct val="150000"/>
              </a:lnSpc>
            </a:pPr>
            <a:r>
              <a:rPr lang="en-US" sz="2000" dirty="0">
                <a:solidFill>
                  <a:srgbClr val="000000"/>
                </a:solidFill>
              </a:rPr>
              <a:t>……………………………</a:t>
            </a:r>
          </a:p>
        </p:txBody>
      </p:sp>
      <p:sp>
        <p:nvSpPr>
          <p:cNvPr id="7" name="Rectangle: Rounded Corners 6">
            <a:extLst>
              <a:ext uri="{FF2B5EF4-FFF2-40B4-BE49-F238E27FC236}">
                <a16:creationId xmlns:a16="http://schemas.microsoft.com/office/drawing/2014/main" id="{EA85203D-C5BD-4247-B4E7-EC32FF15B91D}"/>
              </a:ext>
            </a:extLst>
          </p:cNvPr>
          <p:cNvSpPr/>
          <p:nvPr/>
        </p:nvSpPr>
        <p:spPr>
          <a:xfrm>
            <a:off x="2914649" y="3852016"/>
            <a:ext cx="3200401" cy="1057275"/>
          </a:xfrm>
          <a:prstGeom prst="roundRect">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Loại</a:t>
            </a:r>
            <a:r>
              <a:rPr lang="en-US" sz="2000" dirty="0">
                <a:solidFill>
                  <a:srgbClr val="000000"/>
                </a:solidFill>
              </a:rPr>
              <a:t> 2</a:t>
            </a:r>
          </a:p>
          <a:p>
            <a:pPr algn="ctr">
              <a:lnSpc>
                <a:spcPct val="150000"/>
              </a:lnSpc>
            </a:pPr>
            <a:r>
              <a:rPr lang="en-US" sz="2000" dirty="0">
                <a:solidFill>
                  <a:srgbClr val="000000"/>
                </a:solidFill>
              </a:rPr>
              <a:t>…………………………</a:t>
            </a:r>
          </a:p>
        </p:txBody>
      </p:sp>
      <p:sp>
        <p:nvSpPr>
          <p:cNvPr id="8" name="Rectangle: Rounded Corners 7">
            <a:extLst>
              <a:ext uri="{FF2B5EF4-FFF2-40B4-BE49-F238E27FC236}">
                <a16:creationId xmlns:a16="http://schemas.microsoft.com/office/drawing/2014/main" id="{666B1702-B9BF-B6C9-87B4-D2169667E2D9}"/>
              </a:ext>
            </a:extLst>
          </p:cNvPr>
          <p:cNvSpPr/>
          <p:nvPr/>
        </p:nvSpPr>
        <p:spPr>
          <a:xfrm>
            <a:off x="6648449" y="2304205"/>
            <a:ext cx="2286001" cy="1962149"/>
          </a:xfrm>
          <a:prstGeom prst="roundRect">
            <a:avLst>
              <a:gd name="adj" fmla="val 12298"/>
            </a:avLst>
          </a:prstGeom>
          <a:solidFill>
            <a:srgbClr val="CCECFF"/>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Tác</a:t>
            </a:r>
            <a:r>
              <a:rPr lang="en-US" sz="2000" dirty="0">
                <a:solidFill>
                  <a:srgbClr val="000000"/>
                </a:solidFill>
              </a:rPr>
              <a:t> </a:t>
            </a:r>
            <a:r>
              <a:rPr lang="en-US" sz="2000" dirty="0" err="1">
                <a:solidFill>
                  <a:srgbClr val="000000"/>
                </a:solidFill>
              </a:rPr>
              <a:t>dụng</a:t>
            </a:r>
            <a:endParaRPr lang="en-US" sz="2000" dirty="0">
              <a:solidFill>
                <a:srgbClr val="000000"/>
              </a:solidFill>
            </a:endParaRPr>
          </a:p>
          <a:p>
            <a:pPr algn="ctr">
              <a:lnSpc>
                <a:spcPct val="150000"/>
              </a:lnSpc>
            </a:pPr>
            <a:r>
              <a:rPr lang="en-US" sz="2000" dirty="0">
                <a:solidFill>
                  <a:srgbClr val="000000"/>
                </a:solidFill>
              </a:rPr>
              <a:t>………………………………………………………</a:t>
            </a:r>
          </a:p>
        </p:txBody>
      </p:sp>
      <p:cxnSp>
        <p:nvCxnSpPr>
          <p:cNvPr id="10" name="Straight Arrow Connector 9">
            <a:extLst>
              <a:ext uri="{FF2B5EF4-FFF2-40B4-BE49-F238E27FC236}">
                <a16:creationId xmlns:a16="http://schemas.microsoft.com/office/drawing/2014/main" id="{849335FB-772D-C733-7A34-CECC063C54C5}"/>
              </a:ext>
            </a:extLst>
          </p:cNvPr>
          <p:cNvCxnSpPr>
            <a:cxnSpLocks/>
            <a:stCxn id="5" idx="3"/>
            <a:endCxn id="6" idx="1"/>
          </p:cNvCxnSpPr>
          <p:nvPr/>
        </p:nvCxnSpPr>
        <p:spPr>
          <a:xfrm flipV="1">
            <a:off x="2590800" y="2385167"/>
            <a:ext cx="323849" cy="101441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D2C171B-9288-89AB-5864-BBB855CE6D47}"/>
              </a:ext>
            </a:extLst>
          </p:cNvPr>
          <p:cNvCxnSpPr>
            <a:cxnSpLocks/>
            <a:stCxn id="5" idx="3"/>
            <a:endCxn id="7" idx="1"/>
          </p:cNvCxnSpPr>
          <p:nvPr/>
        </p:nvCxnSpPr>
        <p:spPr>
          <a:xfrm>
            <a:off x="2590800" y="3399579"/>
            <a:ext cx="323849" cy="98107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3694EA-F48A-FD70-35ED-9D33B25AC7D6}"/>
              </a:ext>
            </a:extLst>
          </p:cNvPr>
          <p:cNvCxnSpPr>
            <a:cxnSpLocks/>
            <a:stCxn id="6" idx="3"/>
            <a:endCxn id="8" idx="1"/>
          </p:cNvCxnSpPr>
          <p:nvPr/>
        </p:nvCxnSpPr>
        <p:spPr>
          <a:xfrm>
            <a:off x="6115050" y="2385167"/>
            <a:ext cx="533399" cy="90011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B0BAFB9-E249-A6D1-F65E-AE975EB4A903}"/>
              </a:ext>
            </a:extLst>
          </p:cNvPr>
          <p:cNvCxnSpPr>
            <a:stCxn id="7" idx="3"/>
            <a:endCxn id="8" idx="1"/>
          </p:cNvCxnSpPr>
          <p:nvPr/>
        </p:nvCxnSpPr>
        <p:spPr>
          <a:xfrm flipV="1">
            <a:off x="6115050" y="3285280"/>
            <a:ext cx="533399" cy="109537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DDF78CD-A4DE-BBF7-F810-26EDC9C1ABD8}"/>
              </a:ext>
            </a:extLst>
          </p:cNvPr>
          <p:cNvSpPr txBox="1"/>
          <p:nvPr/>
        </p:nvSpPr>
        <p:spPr>
          <a:xfrm>
            <a:off x="2386012" y="1142120"/>
            <a:ext cx="4371975" cy="400110"/>
          </a:xfrm>
          <a:prstGeom prst="rect">
            <a:avLst/>
          </a:prstGeom>
          <a:noFill/>
        </p:spPr>
        <p:txBody>
          <a:bodyPr wrap="square" rtlCol="0">
            <a:spAutoFit/>
          </a:bodyPr>
          <a:lstStyle/>
          <a:p>
            <a:pPr algn="ctr"/>
            <a:r>
              <a:rPr lang="en-US" sz="2000" b="1" dirty="0">
                <a:solidFill>
                  <a:srgbClr val="C00000"/>
                </a:solidFill>
              </a:rPr>
              <a:t>PHIẾU HỌC TẬP SỐ 1</a:t>
            </a:r>
          </a:p>
        </p:txBody>
      </p:sp>
    </p:spTree>
    <p:extLst>
      <p:ext uri="{BB962C8B-B14F-4D97-AF65-F5344CB8AC3E}">
        <p14:creationId xmlns:p14="http://schemas.microsoft.com/office/powerpoint/2010/main" val="249537906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DA08947-09EA-D1B6-2960-02825F55A99F}"/>
              </a:ext>
            </a:extLst>
          </p:cNvPr>
          <p:cNvSpPr/>
          <p:nvPr/>
        </p:nvSpPr>
        <p:spPr>
          <a:xfrm>
            <a:off x="433387" y="234209"/>
            <a:ext cx="8277225" cy="655529"/>
          </a:xfrm>
          <a:prstGeom prst="round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50000"/>
                  </a:schemeClr>
                </a:solidFill>
              </a:rPr>
              <a:t>2. </a:t>
            </a:r>
            <a:r>
              <a:rPr lang="en-US" sz="2400" b="1" dirty="0" err="1">
                <a:solidFill>
                  <a:schemeClr val="accent2">
                    <a:lumMod val="50000"/>
                  </a:schemeClr>
                </a:solidFill>
              </a:rPr>
              <a:t>Bối</a:t>
            </a:r>
            <a:r>
              <a:rPr lang="en-US" sz="2400" b="1" dirty="0">
                <a:solidFill>
                  <a:schemeClr val="accent2">
                    <a:lumMod val="50000"/>
                  </a:schemeClr>
                </a:solidFill>
              </a:rPr>
              <a:t> </a:t>
            </a:r>
            <a:r>
              <a:rPr lang="en-US" sz="2400" b="1" dirty="0" err="1">
                <a:solidFill>
                  <a:schemeClr val="accent2">
                    <a:lumMod val="50000"/>
                  </a:schemeClr>
                </a:solidFill>
              </a:rPr>
              <a:t>cảnh</a:t>
            </a:r>
            <a:r>
              <a:rPr lang="en-US" sz="2400" b="1" dirty="0">
                <a:solidFill>
                  <a:schemeClr val="accent2">
                    <a:lumMod val="50000"/>
                  </a:schemeClr>
                </a:solidFill>
              </a:rPr>
              <a:t> </a:t>
            </a:r>
            <a:r>
              <a:rPr lang="en-US" sz="2400" b="1" dirty="0" err="1">
                <a:solidFill>
                  <a:schemeClr val="accent2">
                    <a:lumMod val="50000"/>
                  </a:schemeClr>
                </a:solidFill>
              </a:rPr>
              <a:t>lịch</a:t>
            </a:r>
            <a:r>
              <a:rPr lang="en-US" sz="2400" b="1" dirty="0">
                <a:solidFill>
                  <a:schemeClr val="accent2">
                    <a:lumMod val="50000"/>
                  </a:schemeClr>
                </a:solidFill>
              </a:rPr>
              <a:t> </a:t>
            </a:r>
            <a:r>
              <a:rPr lang="en-US" sz="2400" b="1" dirty="0" err="1">
                <a:solidFill>
                  <a:schemeClr val="accent2">
                    <a:lumMod val="50000"/>
                  </a:schemeClr>
                </a:solidFill>
              </a:rPr>
              <a:t>sử</a:t>
            </a:r>
            <a:r>
              <a:rPr lang="en-US" sz="2400" b="1" dirty="0">
                <a:solidFill>
                  <a:schemeClr val="accent2">
                    <a:lumMod val="50000"/>
                  </a:schemeClr>
                </a:solidFill>
              </a:rPr>
              <a:t>, </a:t>
            </a:r>
            <a:r>
              <a:rPr lang="en-US" sz="2400" b="1" dirty="0" err="1">
                <a:solidFill>
                  <a:schemeClr val="accent2">
                    <a:lumMod val="50000"/>
                  </a:schemeClr>
                </a:solidFill>
              </a:rPr>
              <a:t>văn</a:t>
            </a:r>
            <a:r>
              <a:rPr lang="en-US" sz="2400" b="1" dirty="0">
                <a:solidFill>
                  <a:schemeClr val="accent2">
                    <a:lumMod val="50000"/>
                  </a:schemeClr>
                </a:solidFill>
              </a:rPr>
              <a:t> </a:t>
            </a:r>
            <a:r>
              <a:rPr lang="en-US" sz="2400" b="1" dirty="0" err="1">
                <a:solidFill>
                  <a:schemeClr val="accent2">
                    <a:lumMod val="50000"/>
                  </a:schemeClr>
                </a:solidFill>
              </a:rPr>
              <a:t>hoá</a:t>
            </a:r>
            <a:r>
              <a:rPr lang="en-US" sz="2400" b="1" dirty="0">
                <a:solidFill>
                  <a:schemeClr val="accent2">
                    <a:lumMod val="50000"/>
                  </a:schemeClr>
                </a:solidFill>
              </a:rPr>
              <a:t>, </a:t>
            </a:r>
            <a:r>
              <a:rPr lang="en-US" sz="2400" b="1" dirty="0" err="1">
                <a:solidFill>
                  <a:schemeClr val="accent2">
                    <a:lumMod val="50000"/>
                  </a:schemeClr>
                </a:solidFill>
              </a:rPr>
              <a:t>xã</a:t>
            </a:r>
            <a:r>
              <a:rPr lang="en-US" sz="2400" b="1" dirty="0">
                <a:solidFill>
                  <a:schemeClr val="accent2">
                    <a:lumMod val="50000"/>
                  </a:schemeClr>
                </a:solidFill>
              </a:rPr>
              <a:t> </a:t>
            </a:r>
            <a:r>
              <a:rPr lang="en-US" sz="2400" b="1" dirty="0" err="1">
                <a:solidFill>
                  <a:schemeClr val="accent2">
                    <a:lumMod val="50000"/>
                  </a:schemeClr>
                </a:solidFill>
              </a:rPr>
              <a:t>hội</a:t>
            </a:r>
            <a:r>
              <a:rPr lang="en-US" sz="2400" b="1" dirty="0">
                <a:solidFill>
                  <a:schemeClr val="accent2">
                    <a:lumMod val="50000"/>
                  </a:schemeClr>
                </a:solidFill>
              </a:rPr>
              <a:t> </a:t>
            </a:r>
            <a:r>
              <a:rPr lang="en-US" sz="2400" b="1" dirty="0" err="1">
                <a:solidFill>
                  <a:schemeClr val="accent2">
                    <a:lumMod val="50000"/>
                  </a:schemeClr>
                </a:solidFill>
              </a:rPr>
              <a:t>trong</a:t>
            </a:r>
            <a:r>
              <a:rPr lang="en-US" sz="2400" b="1" dirty="0">
                <a:solidFill>
                  <a:schemeClr val="accent2">
                    <a:lumMod val="50000"/>
                  </a:schemeClr>
                </a:solidFill>
              </a:rPr>
              <a:t> </a:t>
            </a:r>
            <a:r>
              <a:rPr lang="en-US" sz="2400" b="1" dirty="0" err="1">
                <a:solidFill>
                  <a:schemeClr val="accent2">
                    <a:lumMod val="50000"/>
                  </a:schemeClr>
                </a:solidFill>
              </a:rPr>
              <a:t>việc</a:t>
            </a:r>
            <a:r>
              <a:rPr lang="en-US" sz="2400" b="1" dirty="0">
                <a:solidFill>
                  <a:schemeClr val="accent2">
                    <a:lumMod val="50000"/>
                  </a:schemeClr>
                </a:solidFill>
              </a:rPr>
              <a:t> </a:t>
            </a:r>
            <a:r>
              <a:rPr lang="en-US" sz="2400" b="1" dirty="0" err="1">
                <a:solidFill>
                  <a:schemeClr val="accent2">
                    <a:lumMod val="50000"/>
                  </a:schemeClr>
                </a:solidFill>
              </a:rPr>
              <a:t>đọc</a:t>
            </a:r>
            <a:r>
              <a:rPr lang="en-US" sz="2400" b="1" dirty="0">
                <a:solidFill>
                  <a:schemeClr val="accent2">
                    <a:lumMod val="50000"/>
                  </a:schemeClr>
                </a:solidFill>
              </a:rPr>
              <a:t> </a:t>
            </a:r>
            <a:r>
              <a:rPr lang="en-US" sz="2400" b="1" dirty="0" err="1">
                <a:solidFill>
                  <a:schemeClr val="accent2">
                    <a:lumMod val="50000"/>
                  </a:schemeClr>
                </a:solidFill>
              </a:rPr>
              <a:t>hiểu</a:t>
            </a:r>
            <a:endParaRPr lang="en-US" sz="2400" b="1" dirty="0">
              <a:solidFill>
                <a:schemeClr val="accent2">
                  <a:lumMod val="50000"/>
                </a:schemeClr>
              </a:solidFill>
            </a:endParaRPr>
          </a:p>
        </p:txBody>
      </p:sp>
      <p:sp>
        <p:nvSpPr>
          <p:cNvPr id="5" name="Rectangle: Rounded Corners 4">
            <a:extLst>
              <a:ext uri="{FF2B5EF4-FFF2-40B4-BE49-F238E27FC236}">
                <a16:creationId xmlns:a16="http://schemas.microsoft.com/office/drawing/2014/main" id="{CA873F6F-6084-27FB-2C8D-FB070EBF270F}"/>
              </a:ext>
            </a:extLst>
          </p:cNvPr>
          <p:cNvSpPr/>
          <p:nvPr/>
        </p:nvSpPr>
        <p:spPr>
          <a:xfrm>
            <a:off x="433387" y="1097071"/>
            <a:ext cx="8277225" cy="554939"/>
          </a:xfrm>
          <a:prstGeom prst="roundRect">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Bối</a:t>
            </a:r>
            <a:r>
              <a:rPr lang="en-US" sz="2000" dirty="0">
                <a:solidFill>
                  <a:srgbClr val="000000"/>
                </a:solidFill>
              </a:rPr>
              <a:t> </a:t>
            </a:r>
            <a:r>
              <a:rPr lang="en-US" sz="2000" dirty="0" err="1">
                <a:solidFill>
                  <a:srgbClr val="000000"/>
                </a:solidFill>
              </a:rPr>
              <a:t>cảnh</a:t>
            </a:r>
            <a:r>
              <a:rPr lang="en-US" sz="2000" dirty="0">
                <a:solidFill>
                  <a:srgbClr val="000000"/>
                </a:solidFill>
              </a:rPr>
              <a:t> </a:t>
            </a:r>
            <a:r>
              <a:rPr lang="en-US" sz="2000" dirty="0" err="1">
                <a:solidFill>
                  <a:srgbClr val="000000"/>
                </a:solidFill>
              </a:rPr>
              <a:t>lịch</a:t>
            </a:r>
            <a:r>
              <a:rPr lang="en-US" sz="2000" dirty="0">
                <a:solidFill>
                  <a:srgbClr val="000000"/>
                </a:solidFill>
              </a:rPr>
              <a:t> </a:t>
            </a:r>
            <a:r>
              <a:rPr lang="en-US" sz="2000" dirty="0" err="1">
                <a:solidFill>
                  <a:srgbClr val="000000"/>
                </a:solidFill>
              </a:rPr>
              <a:t>sử</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hoá</a:t>
            </a:r>
            <a:r>
              <a:rPr lang="en-US" sz="2000" dirty="0">
                <a:solidFill>
                  <a:srgbClr val="000000"/>
                </a:solidFill>
              </a:rPr>
              <a:t>, </a:t>
            </a:r>
            <a:r>
              <a:rPr lang="en-US" sz="2000" dirty="0" err="1">
                <a:solidFill>
                  <a:srgbClr val="000000"/>
                </a:solidFill>
              </a:rPr>
              <a:t>xã</a:t>
            </a:r>
            <a:r>
              <a:rPr lang="en-US" sz="2000" dirty="0">
                <a:solidFill>
                  <a:srgbClr val="000000"/>
                </a:solidFill>
              </a:rPr>
              <a:t> </a:t>
            </a:r>
            <a:r>
              <a:rPr lang="en-US" sz="2000" dirty="0" err="1">
                <a:solidFill>
                  <a:srgbClr val="000000"/>
                </a:solidFill>
              </a:rPr>
              <a:t>hội</a:t>
            </a:r>
            <a:endParaRPr lang="en-US" sz="2000" dirty="0">
              <a:solidFill>
                <a:srgbClr val="000000"/>
              </a:solidFill>
            </a:endParaRPr>
          </a:p>
        </p:txBody>
      </p:sp>
      <p:grpSp>
        <p:nvGrpSpPr>
          <p:cNvPr id="11" name="Group 10">
            <a:extLst>
              <a:ext uri="{FF2B5EF4-FFF2-40B4-BE49-F238E27FC236}">
                <a16:creationId xmlns:a16="http://schemas.microsoft.com/office/drawing/2014/main" id="{85AD6B55-E67F-4246-8BEB-1BA0ED074F9C}"/>
              </a:ext>
            </a:extLst>
          </p:cNvPr>
          <p:cNvGrpSpPr/>
          <p:nvPr/>
        </p:nvGrpSpPr>
        <p:grpSpPr>
          <a:xfrm>
            <a:off x="433387" y="1759558"/>
            <a:ext cx="3795709" cy="1786229"/>
            <a:chOff x="433387" y="2033070"/>
            <a:chExt cx="3795709" cy="1786229"/>
          </a:xfrm>
        </p:grpSpPr>
        <p:sp>
          <p:nvSpPr>
            <p:cNvPr id="6" name="Arrow: Chevron 5">
              <a:extLst>
                <a:ext uri="{FF2B5EF4-FFF2-40B4-BE49-F238E27FC236}">
                  <a16:creationId xmlns:a16="http://schemas.microsoft.com/office/drawing/2014/main" id="{BFC448B0-3530-F551-0A9C-A9EDCC9169DC}"/>
                </a:ext>
              </a:extLst>
            </p:cNvPr>
            <p:cNvSpPr/>
            <p:nvPr/>
          </p:nvSpPr>
          <p:spPr>
            <a:xfrm rot="5400000">
              <a:off x="2155982" y="1899270"/>
              <a:ext cx="350520" cy="618119"/>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79BF37A0-084B-C8A0-8C5E-A8C42B00008F}"/>
                </a:ext>
              </a:extLst>
            </p:cNvPr>
            <p:cNvSpPr/>
            <p:nvPr/>
          </p:nvSpPr>
          <p:spPr>
            <a:xfrm>
              <a:off x="433387" y="2514372"/>
              <a:ext cx="3795709" cy="1304927"/>
            </a:xfrm>
            <a:prstGeom prst="roundRect">
              <a:avLst>
                <a:gd name="adj" fmla="val 4387"/>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Hoàn </a:t>
              </a:r>
              <a:r>
                <a:rPr lang="en-US" sz="2000" dirty="0" err="1">
                  <a:solidFill>
                    <a:srgbClr val="000000"/>
                  </a:solidFill>
                </a:rPr>
                <a:t>cảnh</a:t>
              </a:r>
              <a:r>
                <a:rPr lang="en-US" sz="2000" dirty="0">
                  <a:solidFill>
                    <a:srgbClr val="000000"/>
                  </a:solidFill>
                </a:rPr>
                <a:t>, </a:t>
              </a:r>
              <a:r>
                <a:rPr lang="en-US" sz="2000" dirty="0" err="1">
                  <a:solidFill>
                    <a:srgbClr val="000000"/>
                  </a:solidFill>
                </a:rPr>
                <a:t>điều</a:t>
              </a:r>
              <a:r>
                <a:rPr lang="en-US" sz="2000" dirty="0">
                  <a:solidFill>
                    <a:srgbClr val="000000"/>
                  </a:solidFill>
                </a:rPr>
                <a:t> </a:t>
              </a:r>
              <a:r>
                <a:rPr lang="en-US" sz="2000" dirty="0" err="1">
                  <a:solidFill>
                    <a:srgbClr val="000000"/>
                  </a:solidFill>
                </a:rPr>
                <a:t>kiện</a:t>
              </a:r>
              <a:r>
                <a:rPr lang="en-US" sz="2000" dirty="0">
                  <a:solidFill>
                    <a:srgbClr val="000000"/>
                  </a:solidFill>
                </a:rPr>
                <a:t> </a:t>
              </a:r>
              <a:r>
                <a:rPr lang="en-US" sz="2000" dirty="0" err="1">
                  <a:solidFill>
                    <a:srgbClr val="000000"/>
                  </a:solidFill>
                </a:rPr>
                <a:t>lịch</a:t>
              </a:r>
              <a:r>
                <a:rPr lang="en-US" sz="2000" dirty="0">
                  <a:solidFill>
                    <a:srgbClr val="000000"/>
                  </a:solidFill>
                </a:rPr>
                <a:t> </a:t>
              </a:r>
              <a:r>
                <a:rPr lang="en-US" sz="2000" dirty="0" err="1">
                  <a:solidFill>
                    <a:srgbClr val="000000"/>
                  </a:solidFill>
                </a:rPr>
                <a:t>sử</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hoá</a:t>
              </a:r>
              <a:r>
                <a:rPr lang="en-US" sz="2000" dirty="0">
                  <a:solidFill>
                    <a:srgbClr val="000000"/>
                  </a:solidFill>
                </a:rPr>
                <a:t>, </a:t>
              </a:r>
              <a:r>
                <a:rPr lang="en-US" sz="2000" dirty="0" err="1">
                  <a:solidFill>
                    <a:srgbClr val="000000"/>
                  </a:solidFill>
                </a:rPr>
                <a:t>xã</a:t>
              </a:r>
              <a:r>
                <a:rPr lang="en-US" sz="2000" dirty="0">
                  <a:solidFill>
                    <a:srgbClr val="000000"/>
                  </a:solidFill>
                </a:rPr>
                <a:t> </a:t>
              </a:r>
              <a:r>
                <a:rPr lang="en-US" sz="2000" dirty="0" err="1">
                  <a:solidFill>
                    <a:srgbClr val="000000"/>
                  </a:solidFill>
                </a:rPr>
                <a:t>hội</a:t>
              </a:r>
              <a:r>
                <a:rPr lang="en-US" sz="2000" dirty="0">
                  <a:solidFill>
                    <a:srgbClr val="000000"/>
                  </a:solidFill>
                </a:rPr>
                <a:t> </a:t>
              </a:r>
              <a:r>
                <a:rPr lang="en-US" sz="2000" dirty="0" err="1">
                  <a:solidFill>
                    <a:srgbClr val="000000"/>
                  </a:solidFill>
                </a:rPr>
                <a:t>tại</a:t>
              </a:r>
              <a:r>
                <a:rPr lang="en-US" sz="2000" dirty="0">
                  <a:solidFill>
                    <a:srgbClr val="000000"/>
                  </a:solidFill>
                </a:rPr>
                <a:t> </a:t>
              </a:r>
              <a:r>
                <a:rPr lang="en-US" sz="2000" dirty="0" err="1">
                  <a:solidFill>
                    <a:srgbClr val="000000"/>
                  </a:solidFill>
                </a:rPr>
                <a:t>thời</a:t>
              </a:r>
              <a:r>
                <a:rPr lang="en-US" sz="2000" dirty="0">
                  <a:solidFill>
                    <a:srgbClr val="000000"/>
                  </a:solidFill>
                </a:rPr>
                <a:t> </a:t>
              </a:r>
              <a:r>
                <a:rPr lang="en-US" sz="2000" dirty="0" err="1">
                  <a:solidFill>
                    <a:srgbClr val="000000"/>
                  </a:solidFill>
                </a:rPr>
                <a:t>điểm</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bản</a:t>
              </a:r>
              <a:r>
                <a:rPr lang="en-US" sz="2000" dirty="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đời</a:t>
              </a:r>
              <a:r>
                <a:rPr lang="en-US" sz="2000" dirty="0">
                  <a:solidFill>
                    <a:srgbClr val="000000"/>
                  </a:solidFill>
                </a:rPr>
                <a:t>. </a:t>
              </a:r>
            </a:p>
          </p:txBody>
        </p:sp>
      </p:grpSp>
      <p:grpSp>
        <p:nvGrpSpPr>
          <p:cNvPr id="10" name="Group 9">
            <a:extLst>
              <a:ext uri="{FF2B5EF4-FFF2-40B4-BE49-F238E27FC236}">
                <a16:creationId xmlns:a16="http://schemas.microsoft.com/office/drawing/2014/main" id="{8F570E74-8FFF-77F9-D9C2-D8478B7C182E}"/>
              </a:ext>
            </a:extLst>
          </p:cNvPr>
          <p:cNvGrpSpPr/>
          <p:nvPr/>
        </p:nvGrpSpPr>
        <p:grpSpPr>
          <a:xfrm>
            <a:off x="4914903" y="1774424"/>
            <a:ext cx="3795709" cy="1786228"/>
            <a:chOff x="2838454" y="2095457"/>
            <a:chExt cx="3795709" cy="1786228"/>
          </a:xfrm>
        </p:grpSpPr>
        <p:sp>
          <p:nvSpPr>
            <p:cNvPr id="8" name="Arrow: Chevron 7">
              <a:extLst>
                <a:ext uri="{FF2B5EF4-FFF2-40B4-BE49-F238E27FC236}">
                  <a16:creationId xmlns:a16="http://schemas.microsoft.com/office/drawing/2014/main" id="{FCC091CA-D7BC-347D-68E9-750189C42DCB}"/>
                </a:ext>
              </a:extLst>
            </p:cNvPr>
            <p:cNvSpPr/>
            <p:nvPr/>
          </p:nvSpPr>
          <p:spPr>
            <a:xfrm rot="5400000">
              <a:off x="4561050" y="1961657"/>
              <a:ext cx="350520" cy="618119"/>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Rounded Corners 8">
              <a:extLst>
                <a:ext uri="{FF2B5EF4-FFF2-40B4-BE49-F238E27FC236}">
                  <a16:creationId xmlns:a16="http://schemas.microsoft.com/office/drawing/2014/main" id="{A7DFBCDA-04ED-6095-49BC-B48829FDC8E9}"/>
                </a:ext>
              </a:extLst>
            </p:cNvPr>
            <p:cNvSpPr/>
            <p:nvPr/>
          </p:nvSpPr>
          <p:spPr>
            <a:xfrm>
              <a:off x="2838454" y="2576759"/>
              <a:ext cx="3795709" cy="1304926"/>
            </a:xfrm>
            <a:prstGeom prst="roundRect">
              <a:avLst>
                <a:gd name="adj" fmla="val 3846"/>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B</a:t>
              </a:r>
              <a:r>
                <a:rPr lang="vi-VN" sz="2000" dirty="0">
                  <a:solidFill>
                    <a:srgbClr val="000000"/>
                  </a:solidFill>
                </a:rPr>
                <a:t>ối cảnh tại thời điểm người đọc đọc văn bản</a:t>
              </a:r>
              <a:endParaRPr lang="en-US" sz="2000" dirty="0">
                <a:solidFill>
                  <a:srgbClr val="000000"/>
                </a:solidFill>
              </a:endParaRPr>
            </a:p>
          </p:txBody>
        </p:sp>
      </p:grpSp>
      <p:grpSp>
        <p:nvGrpSpPr>
          <p:cNvPr id="14" name="Group 13">
            <a:extLst>
              <a:ext uri="{FF2B5EF4-FFF2-40B4-BE49-F238E27FC236}">
                <a16:creationId xmlns:a16="http://schemas.microsoft.com/office/drawing/2014/main" id="{F83AE490-85DE-68FB-51AD-53F440E98735}"/>
              </a:ext>
            </a:extLst>
          </p:cNvPr>
          <p:cNvGrpSpPr/>
          <p:nvPr/>
        </p:nvGrpSpPr>
        <p:grpSpPr>
          <a:xfrm>
            <a:off x="433387" y="3638391"/>
            <a:ext cx="3795709" cy="1343105"/>
            <a:chOff x="433387" y="3676570"/>
            <a:chExt cx="3795709" cy="1343105"/>
          </a:xfrm>
        </p:grpSpPr>
        <p:sp>
          <p:nvSpPr>
            <p:cNvPr id="12" name="Arrow: Chevron 11">
              <a:extLst>
                <a:ext uri="{FF2B5EF4-FFF2-40B4-BE49-F238E27FC236}">
                  <a16:creationId xmlns:a16="http://schemas.microsoft.com/office/drawing/2014/main" id="{6FE77A8C-7DCA-B7E6-39FD-5ECB4963E032}"/>
                </a:ext>
              </a:extLst>
            </p:cNvPr>
            <p:cNvSpPr/>
            <p:nvPr/>
          </p:nvSpPr>
          <p:spPr>
            <a:xfrm rot="5400000">
              <a:off x="2155982" y="3542770"/>
              <a:ext cx="350520" cy="618119"/>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Rounded Corners 12">
              <a:extLst>
                <a:ext uri="{FF2B5EF4-FFF2-40B4-BE49-F238E27FC236}">
                  <a16:creationId xmlns:a16="http://schemas.microsoft.com/office/drawing/2014/main" id="{1CC23170-92F7-C4C9-0D95-8D3C3E4DEEE0}"/>
                </a:ext>
              </a:extLst>
            </p:cNvPr>
            <p:cNvSpPr/>
            <p:nvPr/>
          </p:nvSpPr>
          <p:spPr>
            <a:xfrm>
              <a:off x="433387" y="4120559"/>
              <a:ext cx="3795709" cy="899116"/>
            </a:xfrm>
            <a:prstGeom prst="roundRect">
              <a:avLst>
                <a:gd name="adj" fmla="val 4387"/>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G</a:t>
              </a:r>
              <a:r>
                <a:rPr lang="vi-VN" sz="2000" dirty="0">
                  <a:solidFill>
                    <a:srgbClr val="000000"/>
                  </a:solidFill>
                </a:rPr>
                <a:t>iúp cho việc đọc hiểu văn bản được sâu sắc hơn</a:t>
              </a:r>
              <a:endParaRPr lang="en-US" sz="2000" dirty="0">
                <a:solidFill>
                  <a:srgbClr val="000000"/>
                </a:solidFill>
              </a:endParaRPr>
            </a:p>
          </p:txBody>
        </p:sp>
      </p:grpSp>
      <p:grpSp>
        <p:nvGrpSpPr>
          <p:cNvPr id="15" name="Group 14">
            <a:extLst>
              <a:ext uri="{FF2B5EF4-FFF2-40B4-BE49-F238E27FC236}">
                <a16:creationId xmlns:a16="http://schemas.microsoft.com/office/drawing/2014/main" id="{100A2147-E101-1C12-5CCB-6329D81AE587}"/>
              </a:ext>
            </a:extLst>
          </p:cNvPr>
          <p:cNvGrpSpPr/>
          <p:nvPr/>
        </p:nvGrpSpPr>
        <p:grpSpPr>
          <a:xfrm>
            <a:off x="4914902" y="3638390"/>
            <a:ext cx="3795709" cy="1343105"/>
            <a:chOff x="433387" y="3676570"/>
            <a:chExt cx="3795709" cy="1343105"/>
          </a:xfrm>
        </p:grpSpPr>
        <p:sp>
          <p:nvSpPr>
            <p:cNvPr id="16" name="Arrow: Chevron 15">
              <a:extLst>
                <a:ext uri="{FF2B5EF4-FFF2-40B4-BE49-F238E27FC236}">
                  <a16:creationId xmlns:a16="http://schemas.microsoft.com/office/drawing/2014/main" id="{35016E89-2B8E-F976-40BB-B1A71C456BBE}"/>
                </a:ext>
              </a:extLst>
            </p:cNvPr>
            <p:cNvSpPr/>
            <p:nvPr/>
          </p:nvSpPr>
          <p:spPr>
            <a:xfrm rot="5400000">
              <a:off x="2155982" y="3542770"/>
              <a:ext cx="350520" cy="618119"/>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C0793A09-0429-31D4-2597-0DF31B65F09B}"/>
                </a:ext>
              </a:extLst>
            </p:cNvPr>
            <p:cNvSpPr/>
            <p:nvPr/>
          </p:nvSpPr>
          <p:spPr>
            <a:xfrm>
              <a:off x="433387" y="4120559"/>
              <a:ext cx="3795709" cy="899116"/>
            </a:xfrm>
            <a:prstGeom prst="roundRect">
              <a:avLst>
                <a:gd name="adj" fmla="val 4387"/>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C</a:t>
              </a:r>
              <a:r>
                <a:rPr lang="vi-VN" sz="2000" dirty="0">
                  <a:solidFill>
                    <a:srgbClr val="000000"/>
                  </a:solidFill>
                </a:rPr>
                <a:t>ách hiểu, cách suy nghĩ, cảm xúc của người đọc.</a:t>
              </a:r>
              <a:endParaRPr lang="en-US" sz="2000" dirty="0">
                <a:solidFill>
                  <a:srgbClr val="000000"/>
                </a:solidFill>
              </a:endParaRPr>
            </a:p>
          </p:txBody>
        </p:sp>
      </p:grpSp>
    </p:spTree>
    <p:extLst>
      <p:ext uri="{BB962C8B-B14F-4D97-AF65-F5344CB8AC3E}">
        <p14:creationId xmlns:p14="http://schemas.microsoft.com/office/powerpoint/2010/main" val="352829350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8D47626-34EF-EC9F-B7A0-25E52EC35AA0}"/>
              </a:ext>
            </a:extLst>
          </p:cNvPr>
          <p:cNvSpPr/>
          <p:nvPr/>
        </p:nvSpPr>
        <p:spPr>
          <a:xfrm>
            <a:off x="433387" y="234209"/>
            <a:ext cx="8277225" cy="655529"/>
          </a:xfrm>
          <a:prstGeom prst="round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50000"/>
                  </a:schemeClr>
                </a:solidFill>
              </a:rPr>
              <a:t>2. </a:t>
            </a:r>
            <a:r>
              <a:rPr lang="en-US" sz="2400" b="1" dirty="0" err="1">
                <a:solidFill>
                  <a:schemeClr val="accent2">
                    <a:lumMod val="50000"/>
                  </a:schemeClr>
                </a:solidFill>
              </a:rPr>
              <a:t>Bối</a:t>
            </a:r>
            <a:r>
              <a:rPr lang="en-US" sz="2400" b="1" dirty="0">
                <a:solidFill>
                  <a:schemeClr val="accent2">
                    <a:lumMod val="50000"/>
                  </a:schemeClr>
                </a:solidFill>
              </a:rPr>
              <a:t> </a:t>
            </a:r>
            <a:r>
              <a:rPr lang="en-US" sz="2400" b="1" dirty="0" err="1">
                <a:solidFill>
                  <a:schemeClr val="accent2">
                    <a:lumMod val="50000"/>
                  </a:schemeClr>
                </a:solidFill>
              </a:rPr>
              <a:t>cảnh</a:t>
            </a:r>
            <a:r>
              <a:rPr lang="en-US" sz="2400" b="1" dirty="0">
                <a:solidFill>
                  <a:schemeClr val="accent2">
                    <a:lumMod val="50000"/>
                  </a:schemeClr>
                </a:solidFill>
              </a:rPr>
              <a:t> </a:t>
            </a:r>
            <a:r>
              <a:rPr lang="en-US" sz="2400" b="1" dirty="0" err="1">
                <a:solidFill>
                  <a:schemeClr val="accent2">
                    <a:lumMod val="50000"/>
                  </a:schemeClr>
                </a:solidFill>
              </a:rPr>
              <a:t>lịch</a:t>
            </a:r>
            <a:r>
              <a:rPr lang="en-US" sz="2400" b="1" dirty="0">
                <a:solidFill>
                  <a:schemeClr val="accent2">
                    <a:lumMod val="50000"/>
                  </a:schemeClr>
                </a:solidFill>
              </a:rPr>
              <a:t> </a:t>
            </a:r>
            <a:r>
              <a:rPr lang="en-US" sz="2400" b="1" dirty="0" err="1">
                <a:solidFill>
                  <a:schemeClr val="accent2">
                    <a:lumMod val="50000"/>
                  </a:schemeClr>
                </a:solidFill>
              </a:rPr>
              <a:t>sử</a:t>
            </a:r>
            <a:r>
              <a:rPr lang="en-US" sz="2400" b="1" dirty="0">
                <a:solidFill>
                  <a:schemeClr val="accent2">
                    <a:lumMod val="50000"/>
                  </a:schemeClr>
                </a:solidFill>
              </a:rPr>
              <a:t>, </a:t>
            </a:r>
            <a:r>
              <a:rPr lang="en-US" sz="2400" b="1" dirty="0" err="1">
                <a:solidFill>
                  <a:schemeClr val="accent2">
                    <a:lumMod val="50000"/>
                  </a:schemeClr>
                </a:solidFill>
              </a:rPr>
              <a:t>văn</a:t>
            </a:r>
            <a:r>
              <a:rPr lang="en-US" sz="2400" b="1" dirty="0">
                <a:solidFill>
                  <a:schemeClr val="accent2">
                    <a:lumMod val="50000"/>
                  </a:schemeClr>
                </a:solidFill>
              </a:rPr>
              <a:t> </a:t>
            </a:r>
            <a:r>
              <a:rPr lang="en-US" sz="2400" b="1" dirty="0" err="1">
                <a:solidFill>
                  <a:schemeClr val="accent2">
                    <a:lumMod val="50000"/>
                  </a:schemeClr>
                </a:solidFill>
              </a:rPr>
              <a:t>hoá</a:t>
            </a:r>
            <a:r>
              <a:rPr lang="en-US" sz="2400" b="1" dirty="0">
                <a:solidFill>
                  <a:schemeClr val="accent2">
                    <a:lumMod val="50000"/>
                  </a:schemeClr>
                </a:solidFill>
              </a:rPr>
              <a:t>, </a:t>
            </a:r>
            <a:r>
              <a:rPr lang="en-US" sz="2400" b="1" dirty="0" err="1">
                <a:solidFill>
                  <a:schemeClr val="accent2">
                    <a:lumMod val="50000"/>
                  </a:schemeClr>
                </a:solidFill>
              </a:rPr>
              <a:t>xã</a:t>
            </a:r>
            <a:r>
              <a:rPr lang="en-US" sz="2400" b="1" dirty="0">
                <a:solidFill>
                  <a:schemeClr val="accent2">
                    <a:lumMod val="50000"/>
                  </a:schemeClr>
                </a:solidFill>
              </a:rPr>
              <a:t> </a:t>
            </a:r>
            <a:r>
              <a:rPr lang="en-US" sz="2400" b="1" dirty="0" err="1">
                <a:solidFill>
                  <a:schemeClr val="accent2">
                    <a:lumMod val="50000"/>
                  </a:schemeClr>
                </a:solidFill>
              </a:rPr>
              <a:t>hội</a:t>
            </a:r>
            <a:r>
              <a:rPr lang="en-US" sz="2400" b="1" dirty="0">
                <a:solidFill>
                  <a:schemeClr val="accent2">
                    <a:lumMod val="50000"/>
                  </a:schemeClr>
                </a:solidFill>
              </a:rPr>
              <a:t> </a:t>
            </a:r>
            <a:r>
              <a:rPr lang="en-US" sz="2400" b="1" dirty="0" err="1">
                <a:solidFill>
                  <a:schemeClr val="accent2">
                    <a:lumMod val="50000"/>
                  </a:schemeClr>
                </a:solidFill>
              </a:rPr>
              <a:t>trong</a:t>
            </a:r>
            <a:r>
              <a:rPr lang="en-US" sz="2400" b="1" dirty="0">
                <a:solidFill>
                  <a:schemeClr val="accent2">
                    <a:lumMod val="50000"/>
                  </a:schemeClr>
                </a:solidFill>
              </a:rPr>
              <a:t> </a:t>
            </a:r>
            <a:r>
              <a:rPr lang="en-US" sz="2400" b="1" dirty="0" err="1">
                <a:solidFill>
                  <a:schemeClr val="accent2">
                    <a:lumMod val="50000"/>
                  </a:schemeClr>
                </a:solidFill>
              </a:rPr>
              <a:t>việc</a:t>
            </a:r>
            <a:r>
              <a:rPr lang="en-US" sz="2400" b="1" dirty="0">
                <a:solidFill>
                  <a:schemeClr val="accent2">
                    <a:lumMod val="50000"/>
                  </a:schemeClr>
                </a:solidFill>
              </a:rPr>
              <a:t> </a:t>
            </a:r>
            <a:r>
              <a:rPr lang="en-US" sz="2400" b="1" dirty="0" err="1">
                <a:solidFill>
                  <a:schemeClr val="accent2">
                    <a:lumMod val="50000"/>
                  </a:schemeClr>
                </a:solidFill>
              </a:rPr>
              <a:t>đọc</a:t>
            </a:r>
            <a:r>
              <a:rPr lang="en-US" sz="2400" b="1" dirty="0">
                <a:solidFill>
                  <a:schemeClr val="accent2">
                    <a:lumMod val="50000"/>
                  </a:schemeClr>
                </a:solidFill>
              </a:rPr>
              <a:t> </a:t>
            </a:r>
            <a:r>
              <a:rPr lang="en-US" sz="2400" b="1" dirty="0" err="1">
                <a:solidFill>
                  <a:schemeClr val="accent2">
                    <a:lumMod val="50000"/>
                  </a:schemeClr>
                </a:solidFill>
              </a:rPr>
              <a:t>hiểu</a:t>
            </a:r>
            <a:endParaRPr lang="en-US" sz="2400" b="1" dirty="0">
              <a:solidFill>
                <a:schemeClr val="accent2">
                  <a:lumMod val="50000"/>
                </a:schemeClr>
              </a:solidFill>
            </a:endParaRPr>
          </a:p>
        </p:txBody>
      </p:sp>
      <p:sp>
        <p:nvSpPr>
          <p:cNvPr id="5" name="Rectangle: Rounded Corners 4">
            <a:extLst>
              <a:ext uri="{FF2B5EF4-FFF2-40B4-BE49-F238E27FC236}">
                <a16:creationId xmlns:a16="http://schemas.microsoft.com/office/drawing/2014/main" id="{394D2A73-9253-78E2-5D3F-10A69116356F}"/>
              </a:ext>
            </a:extLst>
          </p:cNvPr>
          <p:cNvSpPr/>
          <p:nvPr/>
        </p:nvSpPr>
        <p:spPr>
          <a:xfrm>
            <a:off x="504824" y="1390651"/>
            <a:ext cx="3624258" cy="1076324"/>
          </a:xfrm>
          <a:prstGeom prst="roundRect">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Đọc</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bản</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FE322C3C-0951-0049-4E65-6CB923BB92AD}"/>
              </a:ext>
            </a:extLst>
          </p:cNvPr>
          <p:cNvSpPr/>
          <p:nvPr/>
        </p:nvSpPr>
        <p:spPr>
          <a:xfrm>
            <a:off x="5157787" y="1390650"/>
            <a:ext cx="3624264" cy="1076325"/>
          </a:xfrm>
          <a:prstGeom prst="roundRect">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L</a:t>
            </a:r>
            <a:r>
              <a:rPr lang="vi-VN" sz="2000" dirty="0">
                <a:solidFill>
                  <a:srgbClr val="000000"/>
                </a:solidFill>
              </a:rPr>
              <a:t>iên hệ với bối cảnh lịch sử, văn hoá, xã hội </a:t>
            </a:r>
            <a:endParaRPr lang="en-US" sz="2000" dirty="0">
              <a:solidFill>
                <a:srgbClr val="000000"/>
              </a:solidFill>
            </a:endParaRPr>
          </a:p>
        </p:txBody>
      </p:sp>
      <p:sp>
        <p:nvSpPr>
          <p:cNvPr id="7" name="Plus Sign 6">
            <a:extLst>
              <a:ext uri="{FF2B5EF4-FFF2-40B4-BE49-F238E27FC236}">
                <a16:creationId xmlns:a16="http://schemas.microsoft.com/office/drawing/2014/main" id="{063C649E-E106-909C-464A-33594B28F0B9}"/>
              </a:ext>
            </a:extLst>
          </p:cNvPr>
          <p:cNvSpPr/>
          <p:nvPr/>
        </p:nvSpPr>
        <p:spPr>
          <a:xfrm>
            <a:off x="4391022" y="1538288"/>
            <a:ext cx="504825" cy="485775"/>
          </a:xfrm>
          <a:prstGeom prst="mathPlus">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0CA559A6-184E-CFA0-1A72-60A2ACA7270B}"/>
              </a:ext>
            </a:extLst>
          </p:cNvPr>
          <p:cNvSpPr/>
          <p:nvPr/>
        </p:nvSpPr>
        <p:spPr>
          <a:xfrm rot="5400000">
            <a:off x="4319588" y="-1395409"/>
            <a:ext cx="676275" cy="8448676"/>
          </a:xfrm>
          <a:prstGeom prst="rightBrace">
            <a:avLst>
              <a:gd name="adj1" fmla="val 24659"/>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4B66857F-CB5B-71C1-2358-6EEC5E858F85}"/>
              </a:ext>
            </a:extLst>
          </p:cNvPr>
          <p:cNvSpPr txBox="1"/>
          <p:nvPr/>
        </p:nvSpPr>
        <p:spPr>
          <a:xfrm>
            <a:off x="1109662" y="3281664"/>
            <a:ext cx="7096125" cy="958660"/>
          </a:xfrm>
          <a:prstGeom prst="rect">
            <a:avLst/>
          </a:prstGeom>
          <a:noFill/>
        </p:spPr>
        <p:txBody>
          <a:bodyPr wrap="square">
            <a:spAutoFit/>
          </a:bodyPr>
          <a:lstStyle/>
          <a:p>
            <a:pPr algn="ctr">
              <a:lnSpc>
                <a:spcPct val="150000"/>
              </a:lnSpc>
            </a:pPr>
            <a:r>
              <a:rPr lang="en-US" sz="2000" dirty="0"/>
              <a:t>N</a:t>
            </a:r>
            <a:r>
              <a:rPr lang="vi-VN" sz="2000" dirty="0"/>
              <a:t>gười đọc hiểu thêm về mục đích viết và nội dung (bao gồm ý tưởng và thông điệp) của văn bản.</a:t>
            </a:r>
            <a:endParaRPr lang="en-US" sz="2000" dirty="0"/>
          </a:p>
        </p:txBody>
      </p:sp>
      <p:pic>
        <p:nvPicPr>
          <p:cNvPr id="2" name="Google Shape;250;p4">
            <a:extLst>
              <a:ext uri="{FF2B5EF4-FFF2-40B4-BE49-F238E27FC236}">
                <a16:creationId xmlns:a16="http://schemas.microsoft.com/office/drawing/2014/main" id="{A3F09395-D7D9-0CFA-FF41-4A4BEB687FFF}"/>
              </a:ext>
            </a:extLst>
          </p:cNvPr>
          <p:cNvPicPr preferRelativeResize="0"/>
          <p:nvPr/>
        </p:nvPicPr>
        <p:blipFill rotWithShape="1">
          <a:blip r:embed="rId2">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34307981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940D2-7264-D594-D811-DB8D46146C8E}"/>
              </a:ext>
            </a:extLst>
          </p:cNvPr>
          <p:cNvSpPr txBox="1"/>
          <p:nvPr/>
        </p:nvSpPr>
        <p:spPr>
          <a:xfrm>
            <a:off x="2906038" y="400833"/>
            <a:ext cx="3331924" cy="523220"/>
          </a:xfrm>
          <a:prstGeom prst="rect">
            <a:avLst/>
          </a:prstGeom>
          <a:noFill/>
        </p:spPr>
        <p:txBody>
          <a:bodyPr wrap="square" rtlCol="0">
            <a:spAutoFit/>
          </a:bodyPr>
          <a:lstStyle/>
          <a:p>
            <a:pPr algn="ctr"/>
            <a:r>
              <a:rPr lang="en-US" sz="2800" b="1" dirty="0">
                <a:solidFill>
                  <a:schemeClr val="accent2">
                    <a:lumMod val="50000"/>
                  </a:schemeClr>
                </a:solidFill>
              </a:rPr>
              <a:t>KHỞI ĐỘNG</a:t>
            </a:r>
          </a:p>
        </p:txBody>
      </p:sp>
      <p:sp>
        <p:nvSpPr>
          <p:cNvPr id="6" name="Rectangle: Rounded Corners 5">
            <a:extLst>
              <a:ext uri="{FF2B5EF4-FFF2-40B4-BE49-F238E27FC236}">
                <a16:creationId xmlns:a16="http://schemas.microsoft.com/office/drawing/2014/main" id="{CB9BB27D-19F0-C82C-5A71-FE9687A2CDF8}"/>
              </a:ext>
            </a:extLst>
          </p:cNvPr>
          <p:cNvSpPr/>
          <p:nvPr/>
        </p:nvSpPr>
        <p:spPr>
          <a:xfrm>
            <a:off x="470510" y="1657872"/>
            <a:ext cx="4806340" cy="2655518"/>
          </a:xfrm>
          <a:prstGeom prst="roundRect">
            <a:avLst/>
          </a:prstGeom>
          <a:solidFill>
            <a:schemeClr val="accent6">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Em hãy quan sát những bức tranh dưới đây và cho biết những vấn đề nào được gợi ra từ đó?</a:t>
            </a:r>
            <a:endParaRPr lang="en-US" sz="2000" dirty="0">
              <a:solidFill>
                <a:srgbClr val="000000"/>
              </a:solidFill>
            </a:endParaRPr>
          </a:p>
        </p:txBody>
      </p:sp>
      <p:grpSp>
        <p:nvGrpSpPr>
          <p:cNvPr id="9" name="Group 8">
            <a:extLst>
              <a:ext uri="{FF2B5EF4-FFF2-40B4-BE49-F238E27FC236}">
                <a16:creationId xmlns:a16="http://schemas.microsoft.com/office/drawing/2014/main" id="{EB5A4F58-FD44-A034-2205-4BAE3A8A73F3}"/>
              </a:ext>
            </a:extLst>
          </p:cNvPr>
          <p:cNvGrpSpPr/>
          <p:nvPr/>
        </p:nvGrpSpPr>
        <p:grpSpPr>
          <a:xfrm>
            <a:off x="531445" y="891567"/>
            <a:ext cx="4308172" cy="1186840"/>
            <a:chOff x="263828" y="878843"/>
            <a:chExt cx="4308172" cy="1186840"/>
          </a:xfrm>
        </p:grpSpPr>
        <p:sp>
          <p:nvSpPr>
            <p:cNvPr id="5" name="Rectangle: Rounded Corners 4">
              <a:extLst>
                <a:ext uri="{FF2B5EF4-FFF2-40B4-BE49-F238E27FC236}">
                  <a16:creationId xmlns:a16="http://schemas.microsoft.com/office/drawing/2014/main" id="{31538710-1732-2D56-0F70-B4AC5FAB0289}"/>
                </a:ext>
              </a:extLst>
            </p:cNvPr>
            <p:cNvSpPr/>
            <p:nvPr/>
          </p:nvSpPr>
          <p:spPr>
            <a:xfrm>
              <a:off x="1240076" y="1305447"/>
              <a:ext cx="3331924" cy="704850"/>
            </a:xfrm>
            <a:prstGeom prst="roundRect">
              <a:avLst/>
            </a:prstGeom>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rPr>
                <a:t>HOẠT ĐỘNG CẶP ĐÔI</a:t>
              </a:r>
            </a:p>
          </p:txBody>
        </p:sp>
        <p:pic>
          <p:nvPicPr>
            <p:cNvPr id="8" name="Picture 7">
              <a:extLst>
                <a:ext uri="{FF2B5EF4-FFF2-40B4-BE49-F238E27FC236}">
                  <a16:creationId xmlns:a16="http://schemas.microsoft.com/office/drawing/2014/main" id="{4EE9AAA6-0EAE-BDE6-4C14-24FCA4FB6A0C}"/>
                </a:ext>
              </a:extLst>
            </p:cNvPr>
            <p:cNvPicPr>
              <a:picLocks noChangeAspect="1"/>
            </p:cNvPicPr>
            <p:nvPr/>
          </p:nvPicPr>
          <p:blipFill>
            <a:blip r:embed="rId2"/>
            <a:srcRect l="74583" t="54815"/>
            <a:stretch/>
          </p:blipFill>
          <p:spPr>
            <a:xfrm>
              <a:off x="263828" y="878843"/>
              <a:ext cx="1186840" cy="1186840"/>
            </a:xfrm>
            <a:prstGeom prst="rect">
              <a:avLst/>
            </a:prstGeom>
          </p:spPr>
        </p:pic>
      </p:grpSp>
      <p:pic>
        <p:nvPicPr>
          <p:cNvPr id="11" name="Picture 10">
            <a:extLst>
              <a:ext uri="{FF2B5EF4-FFF2-40B4-BE49-F238E27FC236}">
                <a16:creationId xmlns:a16="http://schemas.microsoft.com/office/drawing/2014/main" id="{EEEA55FC-696F-1024-FAE2-0A22C2559F11}"/>
              </a:ext>
            </a:extLst>
          </p:cNvPr>
          <p:cNvPicPr>
            <a:picLocks noChangeAspect="1"/>
          </p:cNvPicPr>
          <p:nvPr/>
        </p:nvPicPr>
        <p:blipFill>
          <a:blip r:embed="rId3"/>
          <a:srcRect t="57593" r="81209"/>
          <a:stretch/>
        </p:blipFill>
        <p:spPr>
          <a:xfrm>
            <a:off x="5815865" y="1479859"/>
            <a:ext cx="2886075" cy="3663641"/>
          </a:xfrm>
          <a:prstGeom prst="rect">
            <a:avLst/>
          </a:prstGeom>
        </p:spPr>
      </p:pic>
    </p:spTree>
    <p:extLst>
      <p:ext uri="{BB962C8B-B14F-4D97-AF65-F5344CB8AC3E}">
        <p14:creationId xmlns:p14="http://schemas.microsoft.com/office/powerpoint/2010/main" val="24043540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9">
          <a:extLst>
            <a:ext uri="{FF2B5EF4-FFF2-40B4-BE49-F238E27FC236}">
              <a16:creationId xmlns:a16="http://schemas.microsoft.com/office/drawing/2014/main" id="{15DA3B7A-CFF3-0652-F76D-2039B5C063C3}"/>
            </a:ext>
          </a:extLst>
        </p:cNvPr>
        <p:cNvGrpSpPr/>
        <p:nvPr/>
      </p:nvGrpSpPr>
      <p:grpSpPr>
        <a:xfrm>
          <a:off x="0" y="0"/>
          <a:ext cx="0" cy="0"/>
          <a:chOff x="0" y="0"/>
          <a:chExt cx="0" cy="0"/>
        </a:xfrm>
      </p:grpSpPr>
      <p:grpSp>
        <p:nvGrpSpPr>
          <p:cNvPr id="1212" name="Google Shape;1212;p39">
            <a:extLst>
              <a:ext uri="{FF2B5EF4-FFF2-40B4-BE49-F238E27FC236}">
                <a16:creationId xmlns:a16="http://schemas.microsoft.com/office/drawing/2014/main" id="{85320F3D-3648-92CB-AACA-E6FB96EAEF36}"/>
              </a:ext>
            </a:extLst>
          </p:cNvPr>
          <p:cNvGrpSpPr/>
          <p:nvPr/>
        </p:nvGrpSpPr>
        <p:grpSpPr>
          <a:xfrm>
            <a:off x="346725" y="843103"/>
            <a:ext cx="3288219" cy="3482930"/>
            <a:chOff x="346725" y="843103"/>
            <a:chExt cx="3288219" cy="3482930"/>
          </a:xfrm>
        </p:grpSpPr>
        <p:sp>
          <p:nvSpPr>
            <p:cNvPr id="1213" name="Google Shape;1213;p39">
              <a:extLst>
                <a:ext uri="{FF2B5EF4-FFF2-40B4-BE49-F238E27FC236}">
                  <a16:creationId xmlns:a16="http://schemas.microsoft.com/office/drawing/2014/main" id="{B866728C-23A7-E186-4EC8-093B0638966A}"/>
                </a:ext>
              </a:extLst>
            </p:cNvPr>
            <p:cNvSpPr/>
            <p:nvPr/>
          </p:nvSpPr>
          <p:spPr>
            <a:xfrm>
              <a:off x="350915" y="2685526"/>
              <a:ext cx="3281929" cy="1640506"/>
            </a:xfrm>
            <a:custGeom>
              <a:avLst/>
              <a:gdLst/>
              <a:ahLst/>
              <a:cxnLst/>
              <a:rect l="l" t="t" r="r" b="b"/>
              <a:pathLst>
                <a:path w="150392" h="75175" extrusionOk="0">
                  <a:moveTo>
                    <a:pt x="0" y="0"/>
                  </a:moveTo>
                  <a:cubicBezTo>
                    <a:pt x="0" y="41541"/>
                    <a:pt x="33680" y="75175"/>
                    <a:pt x="75221" y="75175"/>
                  </a:cubicBezTo>
                  <a:cubicBezTo>
                    <a:pt x="116758" y="75175"/>
                    <a:pt x="150392" y="41541"/>
                    <a:pt x="1503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39">
              <a:extLst>
                <a:ext uri="{FF2B5EF4-FFF2-40B4-BE49-F238E27FC236}">
                  <a16:creationId xmlns:a16="http://schemas.microsoft.com/office/drawing/2014/main" id="{C57A10DB-EEB0-DEC3-7D2B-E56DCB223BCF}"/>
                </a:ext>
              </a:extLst>
            </p:cNvPr>
            <p:cNvSpPr/>
            <p:nvPr/>
          </p:nvSpPr>
          <p:spPr>
            <a:xfrm>
              <a:off x="767051" y="2707524"/>
              <a:ext cx="2450754" cy="1225399"/>
            </a:xfrm>
            <a:custGeom>
              <a:avLst/>
              <a:gdLst/>
              <a:ahLst/>
              <a:cxnLst/>
              <a:rect l="l" t="t" r="r" b="b"/>
              <a:pathLst>
                <a:path w="112304" h="56153" extrusionOk="0">
                  <a:moveTo>
                    <a:pt x="0" y="1"/>
                  </a:moveTo>
                  <a:cubicBezTo>
                    <a:pt x="0" y="30997"/>
                    <a:pt x="25106" y="56152"/>
                    <a:pt x="56152" y="56152"/>
                  </a:cubicBezTo>
                  <a:cubicBezTo>
                    <a:pt x="87149" y="56152"/>
                    <a:pt x="112304" y="30997"/>
                    <a:pt x="1123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39">
              <a:extLst>
                <a:ext uri="{FF2B5EF4-FFF2-40B4-BE49-F238E27FC236}">
                  <a16:creationId xmlns:a16="http://schemas.microsoft.com/office/drawing/2014/main" id="{D94E15BD-B0C9-B5CE-2C1F-4218B2F48E19}"/>
                </a:ext>
              </a:extLst>
            </p:cNvPr>
            <p:cNvSpPr/>
            <p:nvPr/>
          </p:nvSpPr>
          <p:spPr>
            <a:xfrm>
              <a:off x="446018" y="2681337"/>
              <a:ext cx="1287135" cy="1461693"/>
            </a:xfrm>
            <a:custGeom>
              <a:avLst/>
              <a:gdLst/>
              <a:ahLst/>
              <a:cxnLst/>
              <a:rect l="l" t="t" r="r" b="b"/>
              <a:pathLst>
                <a:path w="58982" h="66981" extrusionOk="0">
                  <a:moveTo>
                    <a:pt x="0" y="1"/>
                  </a:moveTo>
                  <a:cubicBezTo>
                    <a:pt x="4266" y="1534"/>
                    <a:pt x="7620" y="4267"/>
                    <a:pt x="10637" y="7571"/>
                  </a:cubicBezTo>
                  <a:cubicBezTo>
                    <a:pt x="11421" y="8487"/>
                    <a:pt x="12284" y="8925"/>
                    <a:pt x="13408" y="8925"/>
                  </a:cubicBezTo>
                  <a:cubicBezTo>
                    <a:pt x="13520" y="8925"/>
                    <a:pt x="13635" y="8921"/>
                    <a:pt x="13753" y="8912"/>
                  </a:cubicBezTo>
                  <a:cubicBezTo>
                    <a:pt x="14122" y="8900"/>
                    <a:pt x="14506" y="8874"/>
                    <a:pt x="14882" y="8874"/>
                  </a:cubicBezTo>
                  <a:cubicBezTo>
                    <a:pt x="15919" y="8874"/>
                    <a:pt x="16902" y="9072"/>
                    <a:pt x="17394" y="10304"/>
                  </a:cubicBezTo>
                  <a:cubicBezTo>
                    <a:pt x="17969" y="11837"/>
                    <a:pt x="17536" y="13320"/>
                    <a:pt x="16578" y="14616"/>
                  </a:cubicBezTo>
                  <a:cubicBezTo>
                    <a:pt x="13178" y="19023"/>
                    <a:pt x="12936" y="23956"/>
                    <a:pt x="14086" y="29181"/>
                  </a:cubicBezTo>
                  <a:cubicBezTo>
                    <a:pt x="15094" y="33730"/>
                    <a:pt x="18303" y="36463"/>
                    <a:pt x="21944" y="38667"/>
                  </a:cubicBezTo>
                  <a:cubicBezTo>
                    <a:pt x="25347" y="40679"/>
                    <a:pt x="26352" y="43554"/>
                    <a:pt x="26018" y="47145"/>
                  </a:cubicBezTo>
                  <a:cubicBezTo>
                    <a:pt x="25635" y="51553"/>
                    <a:pt x="25968" y="55961"/>
                    <a:pt x="25777" y="60369"/>
                  </a:cubicBezTo>
                  <a:cubicBezTo>
                    <a:pt x="29084" y="62860"/>
                    <a:pt x="32580" y="65064"/>
                    <a:pt x="36317" y="66980"/>
                  </a:cubicBezTo>
                  <a:cubicBezTo>
                    <a:pt x="36413" y="66743"/>
                    <a:pt x="36605" y="66501"/>
                    <a:pt x="36846" y="66264"/>
                  </a:cubicBezTo>
                  <a:cubicBezTo>
                    <a:pt x="38893" y="64540"/>
                    <a:pt x="39043" y="60696"/>
                    <a:pt x="42735" y="60696"/>
                  </a:cubicBezTo>
                  <a:cubicBezTo>
                    <a:pt x="42845" y="60696"/>
                    <a:pt x="42958" y="60699"/>
                    <a:pt x="43075" y="60706"/>
                  </a:cubicBezTo>
                  <a:cubicBezTo>
                    <a:pt x="43216" y="60706"/>
                    <a:pt x="43504" y="59985"/>
                    <a:pt x="43649" y="59602"/>
                  </a:cubicBezTo>
                  <a:cubicBezTo>
                    <a:pt x="44366" y="57544"/>
                    <a:pt x="46045" y="55290"/>
                    <a:pt x="45612" y="53519"/>
                  </a:cubicBezTo>
                  <a:cubicBezTo>
                    <a:pt x="44462" y="48678"/>
                    <a:pt x="47770" y="48487"/>
                    <a:pt x="50690" y="47195"/>
                  </a:cubicBezTo>
                  <a:cubicBezTo>
                    <a:pt x="55098" y="45279"/>
                    <a:pt x="56011" y="43983"/>
                    <a:pt x="54861" y="40583"/>
                  </a:cubicBezTo>
                  <a:cubicBezTo>
                    <a:pt x="53565" y="36751"/>
                    <a:pt x="54332" y="33684"/>
                    <a:pt x="56490" y="30426"/>
                  </a:cubicBezTo>
                  <a:cubicBezTo>
                    <a:pt x="58981" y="26735"/>
                    <a:pt x="58260" y="24531"/>
                    <a:pt x="54477" y="22377"/>
                  </a:cubicBezTo>
                  <a:cubicBezTo>
                    <a:pt x="52944" y="21465"/>
                    <a:pt x="51361" y="20507"/>
                    <a:pt x="49732" y="19836"/>
                  </a:cubicBezTo>
                  <a:cubicBezTo>
                    <a:pt x="46283" y="18494"/>
                    <a:pt x="43120" y="16915"/>
                    <a:pt x="41541" y="13274"/>
                  </a:cubicBezTo>
                  <a:cubicBezTo>
                    <a:pt x="40922" y="11811"/>
                    <a:pt x="39975" y="10761"/>
                    <a:pt x="38283" y="10761"/>
                  </a:cubicBezTo>
                  <a:cubicBezTo>
                    <a:pt x="38144" y="10761"/>
                    <a:pt x="38000" y="10768"/>
                    <a:pt x="37850" y="10783"/>
                  </a:cubicBezTo>
                  <a:cubicBezTo>
                    <a:pt x="37799" y="10786"/>
                    <a:pt x="37750" y="10788"/>
                    <a:pt x="37702" y="10788"/>
                  </a:cubicBezTo>
                  <a:cubicBezTo>
                    <a:pt x="36487" y="10788"/>
                    <a:pt x="36216" y="9646"/>
                    <a:pt x="36079" y="8816"/>
                  </a:cubicBezTo>
                  <a:cubicBezTo>
                    <a:pt x="35553" y="6251"/>
                    <a:pt x="34214" y="5380"/>
                    <a:pt x="32496" y="5380"/>
                  </a:cubicBezTo>
                  <a:cubicBezTo>
                    <a:pt x="31711" y="5380"/>
                    <a:pt x="30848" y="5561"/>
                    <a:pt x="29947" y="5846"/>
                  </a:cubicBezTo>
                  <a:cubicBezTo>
                    <a:pt x="29385" y="6016"/>
                    <a:pt x="28865" y="6126"/>
                    <a:pt x="28396" y="6126"/>
                  </a:cubicBezTo>
                  <a:cubicBezTo>
                    <a:pt x="27546" y="6126"/>
                    <a:pt x="26864" y="5764"/>
                    <a:pt x="26401" y="4746"/>
                  </a:cubicBezTo>
                  <a:cubicBezTo>
                    <a:pt x="25594" y="2916"/>
                    <a:pt x="24679" y="2205"/>
                    <a:pt x="23683" y="2205"/>
                  </a:cubicBezTo>
                  <a:cubicBezTo>
                    <a:pt x="22669" y="2205"/>
                    <a:pt x="21570" y="2940"/>
                    <a:pt x="20411" y="3979"/>
                  </a:cubicBezTo>
                  <a:cubicBezTo>
                    <a:pt x="19740" y="4504"/>
                    <a:pt x="19023" y="4984"/>
                    <a:pt x="18257" y="5463"/>
                  </a:cubicBezTo>
                  <a:cubicBezTo>
                    <a:pt x="17326" y="6018"/>
                    <a:pt x="16542" y="6306"/>
                    <a:pt x="15858" y="6306"/>
                  </a:cubicBezTo>
                  <a:cubicBezTo>
                    <a:pt x="14711" y="6306"/>
                    <a:pt x="13844" y="5497"/>
                    <a:pt x="13032" y="3788"/>
                  </a:cubicBezTo>
                  <a:cubicBezTo>
                    <a:pt x="12699" y="3021"/>
                    <a:pt x="12457" y="2159"/>
                    <a:pt x="12316" y="1296"/>
                  </a:cubicBezTo>
                  <a:cubicBezTo>
                    <a:pt x="12220" y="721"/>
                    <a:pt x="12028" y="288"/>
                    <a:pt x="11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39">
              <a:extLst>
                <a:ext uri="{FF2B5EF4-FFF2-40B4-BE49-F238E27FC236}">
                  <a16:creationId xmlns:a16="http://schemas.microsoft.com/office/drawing/2014/main" id="{4F1931DA-AA36-3342-6AC6-725F541E61F4}"/>
                </a:ext>
              </a:extLst>
            </p:cNvPr>
            <p:cNvSpPr/>
            <p:nvPr/>
          </p:nvSpPr>
          <p:spPr>
            <a:xfrm>
              <a:off x="2040512" y="2681337"/>
              <a:ext cx="1442882" cy="1335821"/>
            </a:xfrm>
            <a:custGeom>
              <a:avLst/>
              <a:gdLst/>
              <a:ahLst/>
              <a:cxnLst/>
              <a:rect l="l" t="t" r="r" b="b"/>
              <a:pathLst>
                <a:path w="66119" h="61213" extrusionOk="0">
                  <a:moveTo>
                    <a:pt x="1" y="1"/>
                  </a:moveTo>
                  <a:cubicBezTo>
                    <a:pt x="718" y="2492"/>
                    <a:pt x="3355" y="5175"/>
                    <a:pt x="4742" y="7716"/>
                  </a:cubicBezTo>
                  <a:cubicBezTo>
                    <a:pt x="5367" y="8866"/>
                    <a:pt x="6275" y="9825"/>
                    <a:pt x="6996" y="10925"/>
                  </a:cubicBezTo>
                  <a:cubicBezTo>
                    <a:pt x="7918" y="12222"/>
                    <a:pt x="9169" y="12913"/>
                    <a:pt x="10478" y="12913"/>
                  </a:cubicBezTo>
                  <a:cubicBezTo>
                    <a:pt x="11345" y="12913"/>
                    <a:pt x="12238" y="12610"/>
                    <a:pt x="13079" y="11979"/>
                  </a:cubicBezTo>
                  <a:cubicBezTo>
                    <a:pt x="14107" y="11203"/>
                    <a:pt x="15259" y="11071"/>
                    <a:pt x="16436" y="11071"/>
                  </a:cubicBezTo>
                  <a:cubicBezTo>
                    <a:pt x="17046" y="11071"/>
                    <a:pt x="17663" y="11107"/>
                    <a:pt x="18273" y="11107"/>
                  </a:cubicBezTo>
                  <a:cubicBezTo>
                    <a:pt x="19392" y="11107"/>
                    <a:pt x="20485" y="10986"/>
                    <a:pt x="21465" y="10304"/>
                  </a:cubicBezTo>
                  <a:cubicBezTo>
                    <a:pt x="21482" y="10292"/>
                    <a:pt x="21504" y="10287"/>
                    <a:pt x="21530" y="10287"/>
                  </a:cubicBezTo>
                  <a:cubicBezTo>
                    <a:pt x="21718" y="10287"/>
                    <a:pt x="22109" y="10570"/>
                    <a:pt x="22278" y="10783"/>
                  </a:cubicBezTo>
                  <a:cubicBezTo>
                    <a:pt x="23957" y="12316"/>
                    <a:pt x="25919" y="13370"/>
                    <a:pt x="28027" y="14278"/>
                  </a:cubicBezTo>
                  <a:cubicBezTo>
                    <a:pt x="25440" y="17249"/>
                    <a:pt x="25011" y="17490"/>
                    <a:pt x="26973" y="20890"/>
                  </a:cubicBezTo>
                  <a:cubicBezTo>
                    <a:pt x="29131" y="24581"/>
                    <a:pt x="27502" y="29035"/>
                    <a:pt x="29993" y="32534"/>
                  </a:cubicBezTo>
                  <a:cubicBezTo>
                    <a:pt x="30281" y="32918"/>
                    <a:pt x="29848" y="33972"/>
                    <a:pt x="29610" y="34642"/>
                  </a:cubicBezTo>
                  <a:cubicBezTo>
                    <a:pt x="27406" y="40150"/>
                    <a:pt x="28077" y="45420"/>
                    <a:pt x="30856" y="50549"/>
                  </a:cubicBezTo>
                  <a:cubicBezTo>
                    <a:pt x="30998" y="50645"/>
                    <a:pt x="31189" y="50691"/>
                    <a:pt x="31381" y="50741"/>
                  </a:cubicBezTo>
                  <a:cubicBezTo>
                    <a:pt x="32435" y="53374"/>
                    <a:pt x="33106" y="56107"/>
                    <a:pt x="32772" y="58981"/>
                  </a:cubicBezTo>
                  <a:cubicBezTo>
                    <a:pt x="32650" y="60147"/>
                    <a:pt x="32968" y="61212"/>
                    <a:pt x="34011" y="61212"/>
                  </a:cubicBezTo>
                  <a:cubicBezTo>
                    <a:pt x="34210" y="61212"/>
                    <a:pt x="34435" y="61173"/>
                    <a:pt x="34689" y="61089"/>
                  </a:cubicBezTo>
                  <a:cubicBezTo>
                    <a:pt x="38330" y="59844"/>
                    <a:pt x="42642" y="60752"/>
                    <a:pt x="45612" y="57302"/>
                  </a:cubicBezTo>
                  <a:cubicBezTo>
                    <a:pt x="47050" y="55627"/>
                    <a:pt x="48533" y="54190"/>
                    <a:pt x="48150" y="51745"/>
                  </a:cubicBezTo>
                  <a:cubicBezTo>
                    <a:pt x="48008" y="50595"/>
                    <a:pt x="48629" y="49782"/>
                    <a:pt x="49491" y="48966"/>
                  </a:cubicBezTo>
                  <a:cubicBezTo>
                    <a:pt x="50308" y="48153"/>
                    <a:pt x="51216" y="47049"/>
                    <a:pt x="50691" y="45854"/>
                  </a:cubicBezTo>
                  <a:cubicBezTo>
                    <a:pt x="49395" y="42737"/>
                    <a:pt x="51216" y="41204"/>
                    <a:pt x="53516" y="40054"/>
                  </a:cubicBezTo>
                  <a:cubicBezTo>
                    <a:pt x="56057" y="38859"/>
                    <a:pt x="56632" y="37038"/>
                    <a:pt x="56440" y="34401"/>
                  </a:cubicBezTo>
                  <a:cubicBezTo>
                    <a:pt x="56153" y="31047"/>
                    <a:pt x="56390" y="27693"/>
                    <a:pt x="56249" y="24294"/>
                  </a:cubicBezTo>
                  <a:cubicBezTo>
                    <a:pt x="56103" y="20986"/>
                    <a:pt x="58836" y="19119"/>
                    <a:pt x="60223" y="16724"/>
                  </a:cubicBezTo>
                  <a:cubicBezTo>
                    <a:pt x="62285" y="13274"/>
                    <a:pt x="63435" y="9537"/>
                    <a:pt x="64823" y="5846"/>
                  </a:cubicBezTo>
                  <a:cubicBezTo>
                    <a:pt x="65064" y="5225"/>
                    <a:pt x="65685" y="4409"/>
                    <a:pt x="64919" y="3738"/>
                  </a:cubicBezTo>
                  <a:cubicBezTo>
                    <a:pt x="64768" y="3611"/>
                    <a:pt x="64620" y="3562"/>
                    <a:pt x="64475" y="3562"/>
                  </a:cubicBezTo>
                  <a:cubicBezTo>
                    <a:pt x="64019" y="3562"/>
                    <a:pt x="63583" y="4037"/>
                    <a:pt x="63148" y="4075"/>
                  </a:cubicBezTo>
                  <a:cubicBezTo>
                    <a:pt x="62155" y="4106"/>
                    <a:pt x="60864" y="5014"/>
                    <a:pt x="59930" y="5014"/>
                  </a:cubicBezTo>
                  <a:cubicBezTo>
                    <a:pt x="59465" y="5014"/>
                    <a:pt x="59089" y="4789"/>
                    <a:pt x="58882" y="4121"/>
                  </a:cubicBezTo>
                  <a:cubicBezTo>
                    <a:pt x="58403" y="2542"/>
                    <a:pt x="61136" y="2013"/>
                    <a:pt x="62669" y="1534"/>
                  </a:cubicBezTo>
                  <a:cubicBezTo>
                    <a:pt x="63914" y="1105"/>
                    <a:pt x="65064" y="626"/>
                    <a:pt x="66118" y="1"/>
                  </a:cubicBezTo>
                  <a:lnTo>
                    <a:pt x="57686" y="1"/>
                  </a:lnTo>
                  <a:cubicBezTo>
                    <a:pt x="57540" y="1009"/>
                    <a:pt x="57399" y="2063"/>
                    <a:pt x="57540" y="3067"/>
                  </a:cubicBezTo>
                  <a:cubicBezTo>
                    <a:pt x="56007" y="2971"/>
                    <a:pt x="56057" y="1584"/>
                    <a:pt x="55195" y="1247"/>
                  </a:cubicBezTo>
                  <a:cubicBezTo>
                    <a:pt x="55003" y="817"/>
                    <a:pt x="54761" y="434"/>
                    <a:pt x="54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39">
              <a:extLst>
                <a:ext uri="{FF2B5EF4-FFF2-40B4-BE49-F238E27FC236}">
                  <a16:creationId xmlns:a16="http://schemas.microsoft.com/office/drawing/2014/main" id="{4784D4E7-C545-A2EE-F715-CDD7832BE8D6}"/>
                </a:ext>
              </a:extLst>
            </p:cNvPr>
            <p:cNvSpPr/>
            <p:nvPr/>
          </p:nvSpPr>
          <p:spPr>
            <a:xfrm>
              <a:off x="771219" y="2729455"/>
              <a:ext cx="961936" cy="1070634"/>
            </a:xfrm>
            <a:custGeom>
              <a:avLst/>
              <a:gdLst/>
              <a:ahLst/>
              <a:cxnLst/>
              <a:rect l="l" t="t" r="r" b="b"/>
              <a:pathLst>
                <a:path w="44080" h="49061" extrusionOk="0">
                  <a:moveTo>
                    <a:pt x="8781" y="0"/>
                  </a:moveTo>
                  <a:cubicBezTo>
                    <a:pt x="7767" y="0"/>
                    <a:pt x="6668" y="735"/>
                    <a:pt x="5509" y="1774"/>
                  </a:cubicBezTo>
                  <a:cubicBezTo>
                    <a:pt x="4838" y="2299"/>
                    <a:pt x="4121" y="2779"/>
                    <a:pt x="3355" y="3258"/>
                  </a:cubicBezTo>
                  <a:cubicBezTo>
                    <a:pt x="2421" y="3805"/>
                    <a:pt x="1639" y="4093"/>
                    <a:pt x="951" y="4093"/>
                  </a:cubicBezTo>
                  <a:cubicBezTo>
                    <a:pt x="614" y="4093"/>
                    <a:pt x="300" y="4024"/>
                    <a:pt x="1" y="3882"/>
                  </a:cubicBezTo>
                  <a:lnTo>
                    <a:pt x="1" y="3882"/>
                  </a:lnTo>
                  <a:cubicBezTo>
                    <a:pt x="97" y="4841"/>
                    <a:pt x="192" y="5749"/>
                    <a:pt x="334" y="6661"/>
                  </a:cubicBezTo>
                  <a:cubicBezTo>
                    <a:pt x="1246" y="6707"/>
                    <a:pt x="2059" y="6995"/>
                    <a:pt x="2492" y="8099"/>
                  </a:cubicBezTo>
                  <a:cubicBezTo>
                    <a:pt x="3067" y="9632"/>
                    <a:pt x="2634" y="11115"/>
                    <a:pt x="1676" y="12411"/>
                  </a:cubicBezTo>
                  <a:cubicBezTo>
                    <a:pt x="1580" y="12506"/>
                    <a:pt x="1534" y="12552"/>
                    <a:pt x="1484" y="12648"/>
                  </a:cubicBezTo>
                  <a:cubicBezTo>
                    <a:pt x="5463" y="28555"/>
                    <a:pt x="16195" y="41778"/>
                    <a:pt x="30472" y="49061"/>
                  </a:cubicBezTo>
                  <a:cubicBezTo>
                    <a:pt x="30760" y="46378"/>
                    <a:pt x="33443" y="46044"/>
                    <a:pt x="35788" y="44990"/>
                  </a:cubicBezTo>
                  <a:cubicBezTo>
                    <a:pt x="40196" y="43074"/>
                    <a:pt x="41109" y="41778"/>
                    <a:pt x="39959" y="38378"/>
                  </a:cubicBezTo>
                  <a:cubicBezTo>
                    <a:pt x="38663" y="34546"/>
                    <a:pt x="39430" y="31479"/>
                    <a:pt x="41588" y="28221"/>
                  </a:cubicBezTo>
                  <a:cubicBezTo>
                    <a:pt x="44079" y="24530"/>
                    <a:pt x="43358" y="22326"/>
                    <a:pt x="39575" y="20172"/>
                  </a:cubicBezTo>
                  <a:cubicBezTo>
                    <a:pt x="38042" y="19260"/>
                    <a:pt x="36459" y="18302"/>
                    <a:pt x="34830" y="17631"/>
                  </a:cubicBezTo>
                  <a:cubicBezTo>
                    <a:pt x="31381" y="16289"/>
                    <a:pt x="28218" y="14710"/>
                    <a:pt x="26639" y="11069"/>
                  </a:cubicBezTo>
                  <a:cubicBezTo>
                    <a:pt x="26020" y="9606"/>
                    <a:pt x="25073" y="8556"/>
                    <a:pt x="23381" y="8556"/>
                  </a:cubicBezTo>
                  <a:cubicBezTo>
                    <a:pt x="23242" y="8556"/>
                    <a:pt x="23098" y="8563"/>
                    <a:pt x="22948" y="8578"/>
                  </a:cubicBezTo>
                  <a:cubicBezTo>
                    <a:pt x="22897" y="8581"/>
                    <a:pt x="22848" y="8583"/>
                    <a:pt x="22800" y="8583"/>
                  </a:cubicBezTo>
                  <a:cubicBezTo>
                    <a:pt x="21585" y="8583"/>
                    <a:pt x="21314" y="7441"/>
                    <a:pt x="21177" y="6611"/>
                  </a:cubicBezTo>
                  <a:cubicBezTo>
                    <a:pt x="20651" y="4046"/>
                    <a:pt x="19312" y="3175"/>
                    <a:pt x="17594" y="3175"/>
                  </a:cubicBezTo>
                  <a:cubicBezTo>
                    <a:pt x="16809" y="3175"/>
                    <a:pt x="15946" y="3356"/>
                    <a:pt x="15045" y="3641"/>
                  </a:cubicBezTo>
                  <a:cubicBezTo>
                    <a:pt x="14483" y="3811"/>
                    <a:pt x="13963" y="3921"/>
                    <a:pt x="13494" y="3921"/>
                  </a:cubicBezTo>
                  <a:cubicBezTo>
                    <a:pt x="12644" y="3921"/>
                    <a:pt x="11962" y="3559"/>
                    <a:pt x="11499" y="2541"/>
                  </a:cubicBezTo>
                  <a:cubicBezTo>
                    <a:pt x="10692" y="711"/>
                    <a:pt x="9777" y="0"/>
                    <a:pt x="87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39">
              <a:extLst>
                <a:ext uri="{FF2B5EF4-FFF2-40B4-BE49-F238E27FC236}">
                  <a16:creationId xmlns:a16="http://schemas.microsoft.com/office/drawing/2014/main" id="{2B92F29D-3A72-A32E-AA91-46399C16FBA3}"/>
                </a:ext>
              </a:extLst>
            </p:cNvPr>
            <p:cNvSpPr/>
            <p:nvPr/>
          </p:nvSpPr>
          <p:spPr>
            <a:xfrm>
              <a:off x="2050987" y="2707524"/>
              <a:ext cx="1166827" cy="1012106"/>
            </a:xfrm>
            <a:custGeom>
              <a:avLst/>
              <a:gdLst/>
              <a:ahLst/>
              <a:cxnLst/>
              <a:rect l="l" t="t" r="r" b="b"/>
              <a:pathLst>
                <a:path w="53469" h="46379" extrusionOk="0">
                  <a:moveTo>
                    <a:pt x="0" y="1"/>
                  </a:moveTo>
                  <a:cubicBezTo>
                    <a:pt x="1004" y="2155"/>
                    <a:pt x="3112" y="4408"/>
                    <a:pt x="4262" y="6516"/>
                  </a:cubicBezTo>
                  <a:cubicBezTo>
                    <a:pt x="4887" y="7666"/>
                    <a:pt x="5795" y="8625"/>
                    <a:pt x="6516" y="9725"/>
                  </a:cubicBezTo>
                  <a:cubicBezTo>
                    <a:pt x="7438" y="11022"/>
                    <a:pt x="8689" y="11713"/>
                    <a:pt x="9998" y="11713"/>
                  </a:cubicBezTo>
                  <a:cubicBezTo>
                    <a:pt x="10865" y="11713"/>
                    <a:pt x="11758" y="11410"/>
                    <a:pt x="12599" y="10779"/>
                  </a:cubicBezTo>
                  <a:cubicBezTo>
                    <a:pt x="13627" y="10003"/>
                    <a:pt x="14779" y="9871"/>
                    <a:pt x="15956" y="9871"/>
                  </a:cubicBezTo>
                  <a:cubicBezTo>
                    <a:pt x="16566" y="9871"/>
                    <a:pt x="17183" y="9907"/>
                    <a:pt x="17793" y="9907"/>
                  </a:cubicBezTo>
                  <a:cubicBezTo>
                    <a:pt x="18912" y="9907"/>
                    <a:pt x="20005" y="9786"/>
                    <a:pt x="20985" y="9104"/>
                  </a:cubicBezTo>
                  <a:cubicBezTo>
                    <a:pt x="21002" y="9092"/>
                    <a:pt x="21024" y="9087"/>
                    <a:pt x="21050" y="9087"/>
                  </a:cubicBezTo>
                  <a:cubicBezTo>
                    <a:pt x="21238" y="9087"/>
                    <a:pt x="21629" y="9370"/>
                    <a:pt x="21798" y="9583"/>
                  </a:cubicBezTo>
                  <a:cubicBezTo>
                    <a:pt x="23477" y="11116"/>
                    <a:pt x="25439" y="12170"/>
                    <a:pt x="27547" y="13078"/>
                  </a:cubicBezTo>
                  <a:cubicBezTo>
                    <a:pt x="24960" y="16049"/>
                    <a:pt x="24531" y="16290"/>
                    <a:pt x="26493" y="19690"/>
                  </a:cubicBezTo>
                  <a:cubicBezTo>
                    <a:pt x="28651" y="23381"/>
                    <a:pt x="27022" y="27835"/>
                    <a:pt x="29513" y="31334"/>
                  </a:cubicBezTo>
                  <a:cubicBezTo>
                    <a:pt x="29801" y="31718"/>
                    <a:pt x="29368" y="32772"/>
                    <a:pt x="29130" y="33442"/>
                  </a:cubicBezTo>
                  <a:cubicBezTo>
                    <a:pt x="27355" y="37896"/>
                    <a:pt x="27451" y="42162"/>
                    <a:pt x="28984" y="46378"/>
                  </a:cubicBezTo>
                  <a:cubicBezTo>
                    <a:pt x="43741" y="36221"/>
                    <a:pt x="53469" y="19261"/>
                    <a:pt x="534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39">
              <a:extLst>
                <a:ext uri="{FF2B5EF4-FFF2-40B4-BE49-F238E27FC236}">
                  <a16:creationId xmlns:a16="http://schemas.microsoft.com/office/drawing/2014/main" id="{F6591041-9700-75F5-F6CD-305965E7E63A}"/>
                </a:ext>
              </a:extLst>
            </p:cNvPr>
            <p:cNvSpPr/>
            <p:nvPr/>
          </p:nvSpPr>
          <p:spPr>
            <a:xfrm>
              <a:off x="346725" y="1030475"/>
              <a:ext cx="3286119" cy="1643605"/>
            </a:xfrm>
            <a:custGeom>
              <a:avLst/>
              <a:gdLst/>
              <a:ahLst/>
              <a:cxnLst/>
              <a:rect l="l" t="t" r="r" b="b"/>
              <a:pathLst>
                <a:path w="150584" h="75317" extrusionOk="0">
                  <a:moveTo>
                    <a:pt x="75267" y="0"/>
                  </a:moveTo>
                  <a:cubicBezTo>
                    <a:pt x="33730" y="0"/>
                    <a:pt x="1" y="33730"/>
                    <a:pt x="1" y="75316"/>
                  </a:cubicBezTo>
                  <a:lnTo>
                    <a:pt x="150584" y="75316"/>
                  </a:lnTo>
                  <a:cubicBezTo>
                    <a:pt x="150584" y="33730"/>
                    <a:pt x="116854" y="0"/>
                    <a:pt x="75267" y="0"/>
                  </a:cubicBezTo>
                  <a:close/>
                </a:path>
              </a:pathLst>
            </a:custGeom>
            <a:solidFill>
              <a:srgbClr val="09A5AF">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20" name="Google Shape;1220;p39">
              <a:extLst>
                <a:ext uri="{FF2B5EF4-FFF2-40B4-BE49-F238E27FC236}">
                  <a16:creationId xmlns:a16="http://schemas.microsoft.com/office/drawing/2014/main" id="{3543101A-662E-E6D5-69D1-DF8639EEDC0E}"/>
                </a:ext>
              </a:extLst>
            </p:cNvPr>
            <p:cNvGrpSpPr/>
            <p:nvPr/>
          </p:nvGrpSpPr>
          <p:grpSpPr>
            <a:xfrm>
              <a:off x="437660" y="1598540"/>
              <a:ext cx="3112641" cy="1043096"/>
              <a:chOff x="437660" y="1598540"/>
              <a:chExt cx="3112641" cy="1043096"/>
            </a:xfrm>
          </p:grpSpPr>
          <p:sp>
            <p:nvSpPr>
              <p:cNvPr id="1221" name="Google Shape;1221;p39">
                <a:extLst>
                  <a:ext uri="{FF2B5EF4-FFF2-40B4-BE49-F238E27FC236}">
                    <a16:creationId xmlns:a16="http://schemas.microsoft.com/office/drawing/2014/main" id="{563732EA-1489-8C19-FD14-3BA889978802}"/>
                  </a:ext>
                </a:extLst>
              </p:cNvPr>
              <p:cNvSpPr/>
              <p:nvPr/>
            </p:nvSpPr>
            <p:spPr>
              <a:xfrm>
                <a:off x="437660" y="1598540"/>
                <a:ext cx="1689607" cy="1023257"/>
              </a:xfrm>
              <a:custGeom>
                <a:avLst/>
                <a:gdLst/>
                <a:ahLst/>
                <a:cxnLst/>
                <a:rect l="l" t="t" r="r" b="b"/>
                <a:pathLst>
                  <a:path w="77425" h="46890" extrusionOk="0">
                    <a:moveTo>
                      <a:pt x="27623" y="1"/>
                    </a:moveTo>
                    <a:cubicBezTo>
                      <a:pt x="11973" y="1"/>
                      <a:pt x="0" y="46890"/>
                      <a:pt x="0" y="46890"/>
                    </a:cubicBezTo>
                    <a:lnTo>
                      <a:pt x="77425" y="46890"/>
                    </a:lnTo>
                    <a:cubicBezTo>
                      <a:pt x="77425" y="46890"/>
                      <a:pt x="70575" y="21018"/>
                      <a:pt x="63435" y="20681"/>
                    </a:cubicBezTo>
                    <a:cubicBezTo>
                      <a:pt x="63366" y="20677"/>
                      <a:pt x="63298" y="20676"/>
                      <a:pt x="63230" y="20676"/>
                    </a:cubicBezTo>
                    <a:cubicBezTo>
                      <a:pt x="56150" y="20676"/>
                      <a:pt x="51073" y="37691"/>
                      <a:pt x="51073" y="37691"/>
                    </a:cubicBezTo>
                    <a:cubicBezTo>
                      <a:pt x="51073" y="37691"/>
                      <a:pt x="40679" y="2283"/>
                      <a:pt x="29034" y="129"/>
                    </a:cubicBezTo>
                    <a:cubicBezTo>
                      <a:pt x="28561" y="42"/>
                      <a:pt x="28090" y="1"/>
                      <a:pt x="276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39">
                <a:extLst>
                  <a:ext uri="{FF2B5EF4-FFF2-40B4-BE49-F238E27FC236}">
                    <a16:creationId xmlns:a16="http://schemas.microsoft.com/office/drawing/2014/main" id="{2E328830-25EA-1E5F-23F6-0C456F88A7BD}"/>
                  </a:ext>
                </a:extLst>
              </p:cNvPr>
              <p:cNvSpPr/>
              <p:nvPr/>
            </p:nvSpPr>
            <p:spPr>
              <a:xfrm>
                <a:off x="936417" y="1598649"/>
                <a:ext cx="569807" cy="752680"/>
              </a:xfrm>
              <a:custGeom>
                <a:avLst/>
                <a:gdLst/>
                <a:ahLst/>
                <a:cxnLst/>
                <a:rect l="l" t="t" r="r" b="b"/>
                <a:pathLst>
                  <a:path w="26111" h="34491" extrusionOk="0">
                    <a:moveTo>
                      <a:pt x="4808" y="0"/>
                    </a:moveTo>
                    <a:cubicBezTo>
                      <a:pt x="3163" y="0"/>
                      <a:pt x="1537" y="526"/>
                      <a:pt x="1" y="1465"/>
                    </a:cubicBezTo>
                    <a:cubicBezTo>
                      <a:pt x="9104" y="6015"/>
                      <a:pt x="6996" y="30595"/>
                      <a:pt x="19357" y="34186"/>
                    </a:cubicBezTo>
                    <a:cubicBezTo>
                      <a:pt x="20097" y="34399"/>
                      <a:pt x="20763" y="34490"/>
                      <a:pt x="21361" y="34490"/>
                    </a:cubicBezTo>
                    <a:cubicBezTo>
                      <a:pt x="24950" y="34490"/>
                      <a:pt x="26110" y="31216"/>
                      <a:pt x="26110" y="31216"/>
                    </a:cubicBezTo>
                    <a:cubicBezTo>
                      <a:pt x="22469" y="20917"/>
                      <a:pt x="14662" y="1703"/>
                      <a:pt x="6179" y="124"/>
                    </a:cubicBezTo>
                    <a:cubicBezTo>
                      <a:pt x="5722" y="40"/>
                      <a:pt x="5264" y="0"/>
                      <a:pt x="4808" y="0"/>
                    </a:cubicBezTo>
                    <a:close/>
                  </a:path>
                </a:pathLst>
              </a:custGeom>
              <a:solidFill>
                <a:srgbClr val="FFFFFF">
                  <a:alpha val="8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39">
                <a:extLst>
                  <a:ext uri="{FF2B5EF4-FFF2-40B4-BE49-F238E27FC236}">
                    <a16:creationId xmlns:a16="http://schemas.microsoft.com/office/drawing/2014/main" id="{60929728-544C-BD00-D29C-D9267AC51D21}"/>
                  </a:ext>
                </a:extLst>
              </p:cNvPr>
              <p:cNvSpPr/>
              <p:nvPr/>
            </p:nvSpPr>
            <p:spPr>
              <a:xfrm>
                <a:off x="1741498" y="2049767"/>
                <a:ext cx="361773" cy="497138"/>
              </a:xfrm>
              <a:custGeom>
                <a:avLst/>
                <a:gdLst/>
                <a:ahLst/>
                <a:cxnLst/>
                <a:rect l="l" t="t" r="r" b="b"/>
                <a:pathLst>
                  <a:path w="16578" h="22781" extrusionOk="0">
                    <a:moveTo>
                      <a:pt x="3517" y="1"/>
                    </a:moveTo>
                    <a:cubicBezTo>
                      <a:pt x="2287" y="1"/>
                      <a:pt x="1100" y="477"/>
                      <a:pt x="0" y="1345"/>
                    </a:cubicBezTo>
                    <a:cubicBezTo>
                      <a:pt x="4983" y="4940"/>
                      <a:pt x="9008" y="20080"/>
                      <a:pt x="14182" y="22476"/>
                    </a:cubicBezTo>
                    <a:cubicBezTo>
                      <a:pt x="14623" y="22684"/>
                      <a:pt x="15043" y="22781"/>
                      <a:pt x="15435" y="22781"/>
                    </a:cubicBezTo>
                    <a:cubicBezTo>
                      <a:pt x="15849" y="22781"/>
                      <a:pt x="16233" y="22673"/>
                      <a:pt x="16578" y="22476"/>
                    </a:cubicBezTo>
                    <a:cubicBezTo>
                      <a:pt x="14374" y="15289"/>
                      <a:pt x="9149" y="245"/>
                      <a:pt x="3688" y="4"/>
                    </a:cubicBezTo>
                    <a:cubicBezTo>
                      <a:pt x="3631" y="2"/>
                      <a:pt x="3574" y="1"/>
                      <a:pt x="3517" y="1"/>
                    </a:cubicBezTo>
                    <a:close/>
                  </a:path>
                </a:pathLst>
              </a:custGeom>
              <a:solidFill>
                <a:srgbClr val="FFFFFF">
                  <a:alpha val="8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39">
                <a:extLst>
                  <a:ext uri="{FF2B5EF4-FFF2-40B4-BE49-F238E27FC236}">
                    <a16:creationId xmlns:a16="http://schemas.microsoft.com/office/drawing/2014/main" id="{C9D72D8D-A2CF-470F-B813-4BE13E53B0E6}"/>
                  </a:ext>
                </a:extLst>
              </p:cNvPr>
              <p:cNvSpPr/>
              <p:nvPr/>
            </p:nvSpPr>
            <p:spPr>
              <a:xfrm>
                <a:off x="1989251" y="1945891"/>
                <a:ext cx="1561051" cy="695745"/>
              </a:xfrm>
              <a:custGeom>
                <a:avLst/>
                <a:gdLst/>
                <a:ahLst/>
                <a:cxnLst/>
                <a:rect l="l" t="t" r="r" b="b"/>
                <a:pathLst>
                  <a:path w="71534" h="31882" extrusionOk="0">
                    <a:moveTo>
                      <a:pt x="52857" y="0"/>
                    </a:moveTo>
                    <a:cubicBezTo>
                      <a:pt x="52356" y="0"/>
                      <a:pt x="51842" y="23"/>
                      <a:pt x="51315" y="68"/>
                    </a:cubicBezTo>
                    <a:cubicBezTo>
                      <a:pt x="41066" y="1040"/>
                      <a:pt x="33753" y="11663"/>
                      <a:pt x="23888" y="11663"/>
                    </a:cubicBezTo>
                    <a:cubicBezTo>
                      <a:pt x="23516" y="11663"/>
                      <a:pt x="23140" y="11648"/>
                      <a:pt x="22760" y="11617"/>
                    </a:cubicBezTo>
                    <a:cubicBezTo>
                      <a:pt x="21737" y="11543"/>
                      <a:pt x="20533" y="11493"/>
                      <a:pt x="19236" y="11493"/>
                    </a:cubicBezTo>
                    <a:cubicBezTo>
                      <a:pt x="14577" y="11493"/>
                      <a:pt x="8723" y="12145"/>
                      <a:pt x="5800" y="14729"/>
                    </a:cubicBezTo>
                    <a:cubicBezTo>
                      <a:pt x="2108" y="17941"/>
                      <a:pt x="338" y="26086"/>
                      <a:pt x="0" y="31881"/>
                    </a:cubicBezTo>
                    <a:lnTo>
                      <a:pt x="71534" y="31881"/>
                    </a:lnTo>
                    <a:cubicBezTo>
                      <a:pt x="71534" y="22129"/>
                      <a:pt x="68653" y="0"/>
                      <a:pt x="528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39">
                <a:extLst>
                  <a:ext uri="{FF2B5EF4-FFF2-40B4-BE49-F238E27FC236}">
                    <a16:creationId xmlns:a16="http://schemas.microsoft.com/office/drawing/2014/main" id="{4ADDF920-AC67-B0F8-053D-2472068B1DDC}"/>
                  </a:ext>
                </a:extLst>
              </p:cNvPr>
              <p:cNvSpPr/>
              <p:nvPr/>
            </p:nvSpPr>
            <p:spPr>
              <a:xfrm>
                <a:off x="2000795" y="1945564"/>
                <a:ext cx="1271401" cy="596780"/>
              </a:xfrm>
              <a:custGeom>
                <a:avLst/>
                <a:gdLst/>
                <a:ahLst/>
                <a:cxnLst/>
                <a:rect l="l" t="t" r="r" b="b"/>
                <a:pathLst>
                  <a:path w="58261" h="27347" extrusionOk="0">
                    <a:moveTo>
                      <a:pt x="52416" y="0"/>
                    </a:moveTo>
                    <a:cubicBezTo>
                      <a:pt x="51889" y="0"/>
                      <a:pt x="51346" y="27"/>
                      <a:pt x="50786" y="83"/>
                    </a:cubicBezTo>
                    <a:cubicBezTo>
                      <a:pt x="40537" y="1055"/>
                      <a:pt x="33224" y="11678"/>
                      <a:pt x="23359" y="11678"/>
                    </a:cubicBezTo>
                    <a:cubicBezTo>
                      <a:pt x="22987" y="11678"/>
                      <a:pt x="22611" y="11663"/>
                      <a:pt x="22231" y="11632"/>
                    </a:cubicBezTo>
                    <a:cubicBezTo>
                      <a:pt x="21208" y="11558"/>
                      <a:pt x="20004" y="11508"/>
                      <a:pt x="18707" y="11508"/>
                    </a:cubicBezTo>
                    <a:cubicBezTo>
                      <a:pt x="14048" y="11508"/>
                      <a:pt x="8194" y="12160"/>
                      <a:pt x="5271" y="14744"/>
                    </a:cubicBezTo>
                    <a:cubicBezTo>
                      <a:pt x="2492" y="17189"/>
                      <a:pt x="767" y="22410"/>
                      <a:pt x="0" y="27347"/>
                    </a:cubicBezTo>
                    <a:cubicBezTo>
                      <a:pt x="2204" y="24614"/>
                      <a:pt x="5366" y="22172"/>
                      <a:pt x="7954" y="20398"/>
                    </a:cubicBezTo>
                    <a:cubicBezTo>
                      <a:pt x="11353" y="18002"/>
                      <a:pt x="14995" y="16519"/>
                      <a:pt x="19019" y="15990"/>
                    </a:cubicBezTo>
                    <a:cubicBezTo>
                      <a:pt x="29080" y="14986"/>
                      <a:pt x="40246" y="13977"/>
                      <a:pt x="48820" y="8182"/>
                    </a:cubicBezTo>
                    <a:cubicBezTo>
                      <a:pt x="51169" y="6553"/>
                      <a:pt x="54761" y="3008"/>
                      <a:pt x="58260" y="1233"/>
                    </a:cubicBezTo>
                    <a:cubicBezTo>
                      <a:pt x="56522" y="461"/>
                      <a:pt x="54600" y="0"/>
                      <a:pt x="52416" y="0"/>
                    </a:cubicBezTo>
                    <a:close/>
                  </a:path>
                </a:pathLst>
              </a:custGeom>
              <a:solidFill>
                <a:srgbClr val="FFFFFF">
                  <a:alpha val="8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6" name="Google Shape;1226;p39">
              <a:extLst>
                <a:ext uri="{FF2B5EF4-FFF2-40B4-BE49-F238E27FC236}">
                  <a16:creationId xmlns:a16="http://schemas.microsoft.com/office/drawing/2014/main" id="{74A695B0-036F-1FE7-3F47-F8278447D721}"/>
                </a:ext>
              </a:extLst>
            </p:cNvPr>
            <p:cNvGrpSpPr/>
            <p:nvPr/>
          </p:nvGrpSpPr>
          <p:grpSpPr>
            <a:xfrm>
              <a:off x="348825" y="2523515"/>
              <a:ext cx="3286119" cy="300038"/>
              <a:chOff x="329725" y="2523515"/>
              <a:chExt cx="3286119" cy="300038"/>
            </a:xfrm>
          </p:grpSpPr>
          <p:sp>
            <p:nvSpPr>
              <p:cNvPr id="1227" name="Google Shape;1227;p39">
                <a:extLst>
                  <a:ext uri="{FF2B5EF4-FFF2-40B4-BE49-F238E27FC236}">
                    <a16:creationId xmlns:a16="http://schemas.microsoft.com/office/drawing/2014/main" id="{7B163C66-13D4-B64C-7A39-296651318389}"/>
                  </a:ext>
                </a:extLst>
              </p:cNvPr>
              <p:cNvSpPr/>
              <p:nvPr/>
            </p:nvSpPr>
            <p:spPr>
              <a:xfrm>
                <a:off x="329725" y="2523515"/>
                <a:ext cx="3286119" cy="300038"/>
              </a:xfrm>
              <a:custGeom>
                <a:avLst/>
                <a:gdLst/>
                <a:ahLst/>
                <a:cxnLst/>
                <a:rect l="l" t="t" r="r" b="b"/>
                <a:pathLst>
                  <a:path w="150584" h="13749" extrusionOk="0">
                    <a:moveTo>
                      <a:pt x="75267" y="0"/>
                    </a:moveTo>
                    <a:cubicBezTo>
                      <a:pt x="33730" y="0"/>
                      <a:pt x="1" y="3066"/>
                      <a:pt x="1" y="6899"/>
                    </a:cubicBezTo>
                    <a:cubicBezTo>
                      <a:pt x="1" y="10682"/>
                      <a:pt x="33730" y="13749"/>
                      <a:pt x="75267" y="13749"/>
                    </a:cubicBezTo>
                    <a:cubicBezTo>
                      <a:pt x="116854" y="13749"/>
                      <a:pt x="150584" y="10682"/>
                      <a:pt x="150584" y="6899"/>
                    </a:cubicBezTo>
                    <a:cubicBezTo>
                      <a:pt x="150584" y="3066"/>
                      <a:pt x="116854" y="0"/>
                      <a:pt x="75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39">
                <a:extLst>
                  <a:ext uri="{FF2B5EF4-FFF2-40B4-BE49-F238E27FC236}">
                    <a16:creationId xmlns:a16="http://schemas.microsoft.com/office/drawing/2014/main" id="{5C34616F-6569-F9F1-BCB8-F0A9AA0E3299}"/>
                  </a:ext>
                </a:extLst>
              </p:cNvPr>
              <p:cNvSpPr/>
              <p:nvPr/>
            </p:nvSpPr>
            <p:spPr>
              <a:xfrm>
                <a:off x="329725" y="2523515"/>
                <a:ext cx="3286119" cy="300038"/>
              </a:xfrm>
              <a:custGeom>
                <a:avLst/>
                <a:gdLst/>
                <a:ahLst/>
                <a:cxnLst/>
                <a:rect l="l" t="t" r="r" b="b"/>
                <a:pathLst>
                  <a:path w="150584" h="13749" extrusionOk="0">
                    <a:moveTo>
                      <a:pt x="75267" y="0"/>
                    </a:moveTo>
                    <a:cubicBezTo>
                      <a:pt x="33730" y="0"/>
                      <a:pt x="1" y="3066"/>
                      <a:pt x="1" y="6899"/>
                    </a:cubicBezTo>
                    <a:cubicBezTo>
                      <a:pt x="1" y="10682"/>
                      <a:pt x="33730" y="13749"/>
                      <a:pt x="75267" y="13749"/>
                    </a:cubicBezTo>
                    <a:cubicBezTo>
                      <a:pt x="116854" y="13749"/>
                      <a:pt x="150584" y="10682"/>
                      <a:pt x="150584" y="6899"/>
                    </a:cubicBezTo>
                    <a:cubicBezTo>
                      <a:pt x="150584" y="3066"/>
                      <a:pt x="116854" y="0"/>
                      <a:pt x="75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29" name="Google Shape;1229;p39">
              <a:extLst>
                <a:ext uri="{FF2B5EF4-FFF2-40B4-BE49-F238E27FC236}">
                  <a16:creationId xmlns:a16="http://schemas.microsoft.com/office/drawing/2014/main" id="{21272660-B3AD-2F34-09C1-3CBA7249DA2D}"/>
                </a:ext>
              </a:extLst>
            </p:cNvPr>
            <p:cNvSpPr/>
            <p:nvPr/>
          </p:nvSpPr>
          <p:spPr>
            <a:xfrm>
              <a:off x="1827239" y="1469590"/>
              <a:ext cx="553069" cy="552066"/>
            </a:xfrm>
            <a:custGeom>
              <a:avLst/>
              <a:gdLst/>
              <a:ahLst/>
              <a:cxnLst/>
              <a:rect l="l" t="t" r="r" b="b"/>
              <a:pathLst>
                <a:path w="25344" h="25298" extrusionOk="0">
                  <a:moveTo>
                    <a:pt x="12649" y="1"/>
                  </a:moveTo>
                  <a:cubicBezTo>
                    <a:pt x="5700" y="1"/>
                    <a:pt x="0" y="5654"/>
                    <a:pt x="0" y="12649"/>
                  </a:cubicBezTo>
                  <a:cubicBezTo>
                    <a:pt x="0" y="19644"/>
                    <a:pt x="5700" y="25298"/>
                    <a:pt x="12649" y="25298"/>
                  </a:cubicBezTo>
                  <a:cubicBezTo>
                    <a:pt x="19644" y="25298"/>
                    <a:pt x="25343" y="19644"/>
                    <a:pt x="25343" y="12649"/>
                  </a:cubicBezTo>
                  <a:cubicBezTo>
                    <a:pt x="25343" y="5654"/>
                    <a:pt x="19644" y="1"/>
                    <a:pt x="126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39">
              <a:extLst>
                <a:ext uri="{FF2B5EF4-FFF2-40B4-BE49-F238E27FC236}">
                  <a16:creationId xmlns:a16="http://schemas.microsoft.com/office/drawing/2014/main" id="{A407B7BB-918F-D032-B759-8BAA8EE7B9F1}"/>
                </a:ext>
              </a:extLst>
            </p:cNvPr>
            <p:cNvSpPr/>
            <p:nvPr/>
          </p:nvSpPr>
          <p:spPr>
            <a:xfrm>
              <a:off x="2375664" y="2679547"/>
              <a:ext cx="922633" cy="94906"/>
            </a:xfrm>
            <a:custGeom>
              <a:avLst/>
              <a:gdLst/>
              <a:ahLst/>
              <a:cxnLst/>
              <a:rect l="l" t="t" r="r" b="b"/>
              <a:pathLst>
                <a:path w="42279" h="4349" extrusionOk="0">
                  <a:moveTo>
                    <a:pt x="42087" y="0"/>
                  </a:moveTo>
                  <a:cubicBezTo>
                    <a:pt x="41991" y="0"/>
                    <a:pt x="41895" y="60"/>
                    <a:pt x="41895" y="179"/>
                  </a:cubicBezTo>
                  <a:cubicBezTo>
                    <a:pt x="41700" y="2415"/>
                    <a:pt x="39002" y="2693"/>
                    <a:pt x="36952" y="2693"/>
                  </a:cubicBezTo>
                  <a:cubicBezTo>
                    <a:pt x="36497" y="2693"/>
                    <a:pt x="36073" y="2679"/>
                    <a:pt x="35716" y="2670"/>
                  </a:cubicBezTo>
                  <a:cubicBezTo>
                    <a:pt x="33033" y="2528"/>
                    <a:pt x="30396" y="1999"/>
                    <a:pt x="27713" y="1712"/>
                  </a:cubicBezTo>
                  <a:cubicBezTo>
                    <a:pt x="27060" y="1643"/>
                    <a:pt x="26400" y="1612"/>
                    <a:pt x="25737" y="1612"/>
                  </a:cubicBezTo>
                  <a:cubicBezTo>
                    <a:pt x="22266" y="1612"/>
                    <a:pt x="18685" y="2452"/>
                    <a:pt x="15306" y="3053"/>
                  </a:cubicBezTo>
                  <a:cubicBezTo>
                    <a:pt x="12515" y="3564"/>
                    <a:pt x="9709" y="3954"/>
                    <a:pt x="6904" y="3954"/>
                  </a:cubicBezTo>
                  <a:cubicBezTo>
                    <a:pt x="4701" y="3954"/>
                    <a:pt x="2500" y="3713"/>
                    <a:pt x="308" y="3103"/>
                  </a:cubicBezTo>
                  <a:cubicBezTo>
                    <a:pt x="287" y="3093"/>
                    <a:pt x="266" y="3088"/>
                    <a:pt x="247" y="3088"/>
                  </a:cubicBezTo>
                  <a:cubicBezTo>
                    <a:pt x="90" y="3088"/>
                    <a:pt x="1" y="3396"/>
                    <a:pt x="212" y="3437"/>
                  </a:cubicBezTo>
                  <a:cubicBezTo>
                    <a:pt x="2461" y="4091"/>
                    <a:pt x="4719" y="4348"/>
                    <a:pt x="6983" y="4348"/>
                  </a:cubicBezTo>
                  <a:cubicBezTo>
                    <a:pt x="9688" y="4348"/>
                    <a:pt x="12401" y="3981"/>
                    <a:pt x="15114" y="3486"/>
                  </a:cubicBezTo>
                  <a:cubicBezTo>
                    <a:pt x="18591" y="2868"/>
                    <a:pt x="22222" y="2031"/>
                    <a:pt x="25808" y="2031"/>
                  </a:cubicBezTo>
                  <a:cubicBezTo>
                    <a:pt x="26670" y="2031"/>
                    <a:pt x="27530" y="2079"/>
                    <a:pt x="28384" y="2191"/>
                  </a:cubicBezTo>
                  <a:cubicBezTo>
                    <a:pt x="31131" y="2545"/>
                    <a:pt x="33879" y="3064"/>
                    <a:pt x="36627" y="3064"/>
                  </a:cubicBezTo>
                  <a:cubicBezTo>
                    <a:pt x="36850" y="3064"/>
                    <a:pt x="37072" y="3060"/>
                    <a:pt x="37295" y="3053"/>
                  </a:cubicBezTo>
                  <a:cubicBezTo>
                    <a:pt x="39262" y="3007"/>
                    <a:pt x="42087" y="2624"/>
                    <a:pt x="42278" y="179"/>
                  </a:cubicBezTo>
                  <a:cubicBezTo>
                    <a:pt x="42278" y="60"/>
                    <a:pt x="42182" y="0"/>
                    <a:pt x="42087" y="0"/>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39">
              <a:extLst>
                <a:ext uri="{FF2B5EF4-FFF2-40B4-BE49-F238E27FC236}">
                  <a16:creationId xmlns:a16="http://schemas.microsoft.com/office/drawing/2014/main" id="{5C91A9A3-5E1F-96A2-21E7-EA784092C316}"/>
                </a:ext>
              </a:extLst>
            </p:cNvPr>
            <p:cNvSpPr/>
            <p:nvPr/>
          </p:nvSpPr>
          <p:spPr>
            <a:xfrm>
              <a:off x="3107007" y="2662875"/>
              <a:ext cx="133925" cy="40830"/>
            </a:xfrm>
            <a:custGeom>
              <a:avLst/>
              <a:gdLst/>
              <a:ahLst/>
              <a:cxnLst/>
              <a:rect l="l" t="t" r="r" b="b"/>
              <a:pathLst>
                <a:path w="6137" h="1871" extrusionOk="0">
                  <a:moveTo>
                    <a:pt x="5858" y="1"/>
                  </a:moveTo>
                  <a:cubicBezTo>
                    <a:pt x="5800" y="1"/>
                    <a:pt x="5742" y="24"/>
                    <a:pt x="5699" y="80"/>
                  </a:cubicBezTo>
                  <a:cubicBezTo>
                    <a:pt x="4877" y="1265"/>
                    <a:pt x="3465" y="1500"/>
                    <a:pt x="2072" y="1500"/>
                  </a:cubicBezTo>
                  <a:cubicBezTo>
                    <a:pt x="1437" y="1500"/>
                    <a:pt x="807" y="1452"/>
                    <a:pt x="237" y="1422"/>
                  </a:cubicBezTo>
                  <a:cubicBezTo>
                    <a:pt x="224" y="1419"/>
                    <a:pt x="211" y="1418"/>
                    <a:pt x="199" y="1418"/>
                  </a:cubicBezTo>
                  <a:cubicBezTo>
                    <a:pt x="0" y="1418"/>
                    <a:pt x="13" y="1762"/>
                    <a:pt x="237" y="1805"/>
                  </a:cubicBezTo>
                  <a:cubicBezTo>
                    <a:pt x="801" y="1832"/>
                    <a:pt x="1400" y="1870"/>
                    <a:pt x="1998" y="1870"/>
                  </a:cubicBezTo>
                  <a:cubicBezTo>
                    <a:pt x="3534" y="1870"/>
                    <a:pt x="5071" y="1618"/>
                    <a:pt x="6036" y="272"/>
                  </a:cubicBezTo>
                  <a:cubicBezTo>
                    <a:pt x="6136" y="136"/>
                    <a:pt x="5999" y="1"/>
                    <a:pt x="5858" y="1"/>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39">
              <a:extLst>
                <a:ext uri="{FF2B5EF4-FFF2-40B4-BE49-F238E27FC236}">
                  <a16:creationId xmlns:a16="http://schemas.microsoft.com/office/drawing/2014/main" id="{E4CC451B-36D9-CFF1-B27C-5541D9FDBCB7}"/>
                </a:ext>
              </a:extLst>
            </p:cNvPr>
            <p:cNvSpPr/>
            <p:nvPr/>
          </p:nvSpPr>
          <p:spPr>
            <a:xfrm>
              <a:off x="2099062" y="2555136"/>
              <a:ext cx="233304" cy="132135"/>
            </a:xfrm>
            <a:custGeom>
              <a:avLst/>
              <a:gdLst/>
              <a:ahLst/>
              <a:cxnLst/>
              <a:rect l="l" t="t" r="r" b="b"/>
              <a:pathLst>
                <a:path w="10691" h="6055" extrusionOk="0">
                  <a:moveTo>
                    <a:pt x="2607" y="0"/>
                  </a:moveTo>
                  <a:cubicBezTo>
                    <a:pt x="2571" y="0"/>
                    <a:pt x="2533" y="11"/>
                    <a:pt x="2492" y="34"/>
                  </a:cubicBezTo>
                  <a:cubicBezTo>
                    <a:pt x="1772" y="609"/>
                    <a:pt x="334" y="1522"/>
                    <a:pt x="480" y="2622"/>
                  </a:cubicBezTo>
                  <a:cubicBezTo>
                    <a:pt x="576" y="3484"/>
                    <a:pt x="1772" y="3772"/>
                    <a:pt x="2492" y="3963"/>
                  </a:cubicBezTo>
                  <a:cubicBezTo>
                    <a:pt x="3880" y="4300"/>
                    <a:pt x="5317" y="4442"/>
                    <a:pt x="6709" y="4684"/>
                  </a:cubicBezTo>
                  <a:cubicBezTo>
                    <a:pt x="7809" y="4875"/>
                    <a:pt x="9583" y="5017"/>
                    <a:pt x="10254" y="5975"/>
                  </a:cubicBezTo>
                  <a:cubicBezTo>
                    <a:pt x="10295" y="6032"/>
                    <a:pt x="10354" y="6055"/>
                    <a:pt x="10412" y="6055"/>
                  </a:cubicBezTo>
                  <a:cubicBezTo>
                    <a:pt x="10552" y="6055"/>
                    <a:pt x="10690" y="5919"/>
                    <a:pt x="10587" y="5784"/>
                  </a:cubicBezTo>
                  <a:cubicBezTo>
                    <a:pt x="10062" y="5067"/>
                    <a:pt x="9104" y="4826"/>
                    <a:pt x="8337" y="4634"/>
                  </a:cubicBezTo>
                  <a:cubicBezTo>
                    <a:pt x="6996" y="4300"/>
                    <a:pt x="5654" y="4155"/>
                    <a:pt x="4313" y="3917"/>
                  </a:cubicBezTo>
                  <a:cubicBezTo>
                    <a:pt x="3259" y="3772"/>
                    <a:pt x="2059" y="3630"/>
                    <a:pt x="1197" y="3055"/>
                  </a:cubicBezTo>
                  <a:cubicBezTo>
                    <a:pt x="1" y="2238"/>
                    <a:pt x="2155" y="801"/>
                    <a:pt x="2684" y="372"/>
                  </a:cubicBezTo>
                  <a:cubicBezTo>
                    <a:pt x="2881" y="251"/>
                    <a:pt x="2783" y="0"/>
                    <a:pt x="2607" y="0"/>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39">
              <a:extLst>
                <a:ext uri="{FF2B5EF4-FFF2-40B4-BE49-F238E27FC236}">
                  <a16:creationId xmlns:a16="http://schemas.microsoft.com/office/drawing/2014/main" id="{F051CFFF-B646-7FF7-49CE-A90CFA8AD4A6}"/>
                </a:ext>
              </a:extLst>
            </p:cNvPr>
            <p:cNvSpPr/>
            <p:nvPr/>
          </p:nvSpPr>
          <p:spPr>
            <a:xfrm>
              <a:off x="2183014" y="2735631"/>
              <a:ext cx="106363" cy="47202"/>
            </a:xfrm>
            <a:custGeom>
              <a:avLst/>
              <a:gdLst/>
              <a:ahLst/>
              <a:cxnLst/>
              <a:rect l="l" t="t" r="r" b="b"/>
              <a:pathLst>
                <a:path w="4874" h="2163" extrusionOk="0">
                  <a:moveTo>
                    <a:pt x="281" y="0"/>
                  </a:moveTo>
                  <a:cubicBezTo>
                    <a:pt x="73" y="0"/>
                    <a:pt x="0" y="344"/>
                    <a:pt x="224" y="387"/>
                  </a:cubicBezTo>
                  <a:cubicBezTo>
                    <a:pt x="1853" y="675"/>
                    <a:pt x="2907" y="2112"/>
                    <a:pt x="4632" y="2162"/>
                  </a:cubicBezTo>
                  <a:cubicBezTo>
                    <a:pt x="4874" y="2162"/>
                    <a:pt x="4874" y="1779"/>
                    <a:pt x="4632" y="1779"/>
                  </a:cubicBezTo>
                  <a:cubicBezTo>
                    <a:pt x="2957" y="1729"/>
                    <a:pt x="1903" y="292"/>
                    <a:pt x="320" y="4"/>
                  </a:cubicBezTo>
                  <a:cubicBezTo>
                    <a:pt x="307" y="2"/>
                    <a:pt x="294" y="0"/>
                    <a:pt x="281" y="0"/>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39">
              <a:extLst>
                <a:ext uri="{FF2B5EF4-FFF2-40B4-BE49-F238E27FC236}">
                  <a16:creationId xmlns:a16="http://schemas.microsoft.com/office/drawing/2014/main" id="{71B9331E-EE34-9E82-7222-05B6F4EB7D1E}"/>
                </a:ext>
              </a:extLst>
            </p:cNvPr>
            <p:cNvSpPr/>
            <p:nvPr/>
          </p:nvSpPr>
          <p:spPr>
            <a:xfrm>
              <a:off x="1978798" y="2584313"/>
              <a:ext cx="140122" cy="106494"/>
            </a:xfrm>
            <a:custGeom>
              <a:avLst/>
              <a:gdLst/>
              <a:ahLst/>
              <a:cxnLst/>
              <a:rect l="l" t="t" r="r" b="b"/>
              <a:pathLst>
                <a:path w="6421" h="4880" extrusionOk="0">
                  <a:moveTo>
                    <a:pt x="1890" y="1"/>
                  </a:moveTo>
                  <a:cubicBezTo>
                    <a:pt x="1851" y="1"/>
                    <a:pt x="1811" y="12"/>
                    <a:pt x="1775" y="39"/>
                  </a:cubicBezTo>
                  <a:cubicBezTo>
                    <a:pt x="671" y="951"/>
                    <a:pt x="0" y="2243"/>
                    <a:pt x="1342" y="3251"/>
                  </a:cubicBezTo>
                  <a:cubicBezTo>
                    <a:pt x="2683" y="4255"/>
                    <a:pt x="4504" y="4688"/>
                    <a:pt x="6183" y="4880"/>
                  </a:cubicBezTo>
                  <a:cubicBezTo>
                    <a:pt x="6420" y="4880"/>
                    <a:pt x="6420" y="4497"/>
                    <a:pt x="6183" y="4497"/>
                  </a:cubicBezTo>
                  <a:cubicBezTo>
                    <a:pt x="4887" y="4351"/>
                    <a:pt x="3546" y="4018"/>
                    <a:pt x="2396" y="3443"/>
                  </a:cubicBezTo>
                  <a:cubicBezTo>
                    <a:pt x="1821" y="3155"/>
                    <a:pt x="1200" y="2772"/>
                    <a:pt x="1008" y="2197"/>
                  </a:cubicBezTo>
                  <a:cubicBezTo>
                    <a:pt x="721" y="1430"/>
                    <a:pt x="1533" y="710"/>
                    <a:pt x="2062" y="326"/>
                  </a:cubicBezTo>
                  <a:cubicBezTo>
                    <a:pt x="2218" y="211"/>
                    <a:pt x="2058" y="1"/>
                    <a:pt x="1890" y="1"/>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39">
              <a:extLst>
                <a:ext uri="{FF2B5EF4-FFF2-40B4-BE49-F238E27FC236}">
                  <a16:creationId xmlns:a16="http://schemas.microsoft.com/office/drawing/2014/main" id="{43A7953B-44C1-B3A4-4D12-94897CA80331}"/>
                </a:ext>
              </a:extLst>
            </p:cNvPr>
            <p:cNvSpPr/>
            <p:nvPr/>
          </p:nvSpPr>
          <p:spPr>
            <a:xfrm>
              <a:off x="2089613" y="1985892"/>
              <a:ext cx="220669" cy="197123"/>
            </a:xfrm>
            <a:custGeom>
              <a:avLst/>
              <a:gdLst/>
              <a:ahLst/>
              <a:cxnLst/>
              <a:rect l="l" t="t" r="r" b="b"/>
              <a:pathLst>
                <a:path w="10112" h="9033" extrusionOk="0">
                  <a:moveTo>
                    <a:pt x="4352" y="1"/>
                  </a:moveTo>
                  <a:cubicBezTo>
                    <a:pt x="4209" y="1"/>
                    <a:pt x="4053" y="34"/>
                    <a:pt x="3884" y="106"/>
                  </a:cubicBezTo>
                  <a:cubicBezTo>
                    <a:pt x="2684" y="631"/>
                    <a:pt x="3021" y="2501"/>
                    <a:pt x="3163" y="3459"/>
                  </a:cubicBezTo>
                  <a:cubicBezTo>
                    <a:pt x="2935" y="2975"/>
                    <a:pt x="2476" y="2707"/>
                    <a:pt x="2024" y="2707"/>
                  </a:cubicBezTo>
                  <a:cubicBezTo>
                    <a:pt x="1626" y="2707"/>
                    <a:pt x="1233" y="2915"/>
                    <a:pt x="1009" y="3364"/>
                  </a:cubicBezTo>
                  <a:cubicBezTo>
                    <a:pt x="480" y="4322"/>
                    <a:pt x="1296" y="5230"/>
                    <a:pt x="1967" y="5855"/>
                  </a:cubicBezTo>
                  <a:cubicBezTo>
                    <a:pt x="767" y="5997"/>
                    <a:pt x="1" y="7147"/>
                    <a:pt x="913" y="8201"/>
                  </a:cubicBezTo>
                  <a:cubicBezTo>
                    <a:pt x="1489" y="8841"/>
                    <a:pt x="2577" y="9033"/>
                    <a:pt x="3608" y="9033"/>
                  </a:cubicBezTo>
                  <a:cubicBezTo>
                    <a:pt x="4121" y="9033"/>
                    <a:pt x="4619" y="8985"/>
                    <a:pt x="5033" y="8921"/>
                  </a:cubicBezTo>
                  <a:cubicBezTo>
                    <a:pt x="6375" y="8680"/>
                    <a:pt x="8433" y="8155"/>
                    <a:pt x="9250" y="7051"/>
                  </a:cubicBezTo>
                  <a:cubicBezTo>
                    <a:pt x="10112" y="5951"/>
                    <a:pt x="9729" y="4655"/>
                    <a:pt x="8337" y="4609"/>
                  </a:cubicBezTo>
                  <a:cubicBezTo>
                    <a:pt x="8816" y="3939"/>
                    <a:pt x="8816" y="2451"/>
                    <a:pt x="8004" y="2068"/>
                  </a:cubicBezTo>
                  <a:cubicBezTo>
                    <a:pt x="7856" y="1990"/>
                    <a:pt x="7707" y="1957"/>
                    <a:pt x="7559" y="1957"/>
                  </a:cubicBezTo>
                  <a:cubicBezTo>
                    <a:pt x="6890" y="1957"/>
                    <a:pt x="6247" y="2651"/>
                    <a:pt x="5896" y="3122"/>
                  </a:cubicBezTo>
                  <a:cubicBezTo>
                    <a:pt x="5851" y="2267"/>
                    <a:pt x="5541" y="1"/>
                    <a:pt x="43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39">
              <a:extLst>
                <a:ext uri="{FF2B5EF4-FFF2-40B4-BE49-F238E27FC236}">
                  <a16:creationId xmlns:a16="http://schemas.microsoft.com/office/drawing/2014/main" id="{D234EF28-9FFE-4F74-8132-31043A52CD35}"/>
                </a:ext>
              </a:extLst>
            </p:cNvPr>
            <p:cNvSpPr/>
            <p:nvPr/>
          </p:nvSpPr>
          <p:spPr>
            <a:xfrm>
              <a:off x="2155954" y="2066309"/>
              <a:ext cx="78452" cy="205481"/>
            </a:xfrm>
            <a:custGeom>
              <a:avLst/>
              <a:gdLst/>
              <a:ahLst/>
              <a:cxnLst/>
              <a:rect l="l" t="t" r="r" b="b"/>
              <a:pathLst>
                <a:path w="3595" h="9416" extrusionOk="0">
                  <a:moveTo>
                    <a:pt x="1704" y="1"/>
                  </a:moveTo>
                  <a:cubicBezTo>
                    <a:pt x="1584" y="1"/>
                    <a:pt x="1464" y="85"/>
                    <a:pt x="1464" y="254"/>
                  </a:cubicBezTo>
                  <a:lnTo>
                    <a:pt x="1464" y="1929"/>
                  </a:lnTo>
                  <a:cubicBezTo>
                    <a:pt x="1081" y="1691"/>
                    <a:pt x="748" y="1403"/>
                    <a:pt x="506" y="1020"/>
                  </a:cubicBezTo>
                  <a:cubicBezTo>
                    <a:pt x="490" y="969"/>
                    <a:pt x="450" y="948"/>
                    <a:pt x="409" y="948"/>
                  </a:cubicBezTo>
                  <a:cubicBezTo>
                    <a:pt x="332" y="948"/>
                    <a:pt x="252" y="1021"/>
                    <a:pt x="315" y="1116"/>
                  </a:cubicBezTo>
                  <a:cubicBezTo>
                    <a:pt x="556" y="1641"/>
                    <a:pt x="985" y="1978"/>
                    <a:pt x="1464" y="2216"/>
                  </a:cubicBezTo>
                  <a:lnTo>
                    <a:pt x="1464" y="4374"/>
                  </a:lnTo>
                  <a:cubicBezTo>
                    <a:pt x="1273" y="4324"/>
                    <a:pt x="1131" y="4228"/>
                    <a:pt x="985" y="4086"/>
                  </a:cubicBezTo>
                  <a:lnTo>
                    <a:pt x="1131" y="3512"/>
                  </a:lnTo>
                  <a:cubicBezTo>
                    <a:pt x="1158" y="3427"/>
                    <a:pt x="1089" y="3376"/>
                    <a:pt x="1016" y="3376"/>
                  </a:cubicBezTo>
                  <a:cubicBezTo>
                    <a:pt x="964" y="3376"/>
                    <a:pt x="910" y="3402"/>
                    <a:pt x="890" y="3462"/>
                  </a:cubicBezTo>
                  <a:cubicBezTo>
                    <a:pt x="890" y="3607"/>
                    <a:pt x="844" y="3749"/>
                    <a:pt x="794" y="3895"/>
                  </a:cubicBezTo>
                  <a:cubicBezTo>
                    <a:pt x="556" y="3653"/>
                    <a:pt x="364" y="3366"/>
                    <a:pt x="269" y="3078"/>
                  </a:cubicBezTo>
                  <a:cubicBezTo>
                    <a:pt x="248" y="3019"/>
                    <a:pt x="194" y="2993"/>
                    <a:pt x="142" y="2993"/>
                  </a:cubicBezTo>
                  <a:cubicBezTo>
                    <a:pt x="70" y="2993"/>
                    <a:pt x="0" y="3044"/>
                    <a:pt x="27" y="3128"/>
                  </a:cubicBezTo>
                  <a:cubicBezTo>
                    <a:pt x="269" y="3749"/>
                    <a:pt x="794" y="4420"/>
                    <a:pt x="1464" y="4661"/>
                  </a:cubicBezTo>
                  <a:lnTo>
                    <a:pt x="1464" y="4757"/>
                  </a:lnTo>
                  <a:cubicBezTo>
                    <a:pt x="1464" y="6241"/>
                    <a:pt x="1273" y="7678"/>
                    <a:pt x="1273" y="9165"/>
                  </a:cubicBezTo>
                  <a:cubicBezTo>
                    <a:pt x="1273" y="9332"/>
                    <a:pt x="1393" y="9415"/>
                    <a:pt x="1512" y="9415"/>
                  </a:cubicBezTo>
                  <a:cubicBezTo>
                    <a:pt x="1632" y="9415"/>
                    <a:pt x="1752" y="9332"/>
                    <a:pt x="1752" y="9165"/>
                  </a:cubicBezTo>
                  <a:cubicBezTo>
                    <a:pt x="1752" y="7774"/>
                    <a:pt x="1944" y="6386"/>
                    <a:pt x="1944" y="4995"/>
                  </a:cubicBezTo>
                  <a:cubicBezTo>
                    <a:pt x="2185" y="4803"/>
                    <a:pt x="2423" y="4566"/>
                    <a:pt x="2664" y="4374"/>
                  </a:cubicBezTo>
                  <a:cubicBezTo>
                    <a:pt x="2806" y="4420"/>
                    <a:pt x="2998" y="4420"/>
                    <a:pt x="3189" y="4470"/>
                  </a:cubicBezTo>
                  <a:cubicBezTo>
                    <a:pt x="3381" y="4470"/>
                    <a:pt x="3431" y="4228"/>
                    <a:pt x="3285" y="4228"/>
                  </a:cubicBezTo>
                  <a:cubicBezTo>
                    <a:pt x="3143" y="4182"/>
                    <a:pt x="2952" y="4182"/>
                    <a:pt x="2806" y="4132"/>
                  </a:cubicBezTo>
                  <a:cubicBezTo>
                    <a:pt x="3093" y="3799"/>
                    <a:pt x="3335" y="3462"/>
                    <a:pt x="3527" y="3078"/>
                  </a:cubicBezTo>
                  <a:cubicBezTo>
                    <a:pt x="3594" y="2978"/>
                    <a:pt x="3494" y="2876"/>
                    <a:pt x="3413" y="2876"/>
                  </a:cubicBezTo>
                  <a:cubicBezTo>
                    <a:pt x="3379" y="2876"/>
                    <a:pt x="3348" y="2894"/>
                    <a:pt x="3335" y="2937"/>
                  </a:cubicBezTo>
                  <a:cubicBezTo>
                    <a:pt x="3239" y="3128"/>
                    <a:pt x="3093" y="3320"/>
                    <a:pt x="2998" y="3512"/>
                  </a:cubicBezTo>
                  <a:cubicBezTo>
                    <a:pt x="2952" y="3320"/>
                    <a:pt x="2952" y="3128"/>
                    <a:pt x="2952" y="2937"/>
                  </a:cubicBezTo>
                  <a:cubicBezTo>
                    <a:pt x="2952" y="2864"/>
                    <a:pt x="2891" y="2827"/>
                    <a:pt x="2831" y="2827"/>
                  </a:cubicBezTo>
                  <a:cubicBezTo>
                    <a:pt x="2771" y="2827"/>
                    <a:pt x="2710" y="2864"/>
                    <a:pt x="2710" y="2937"/>
                  </a:cubicBezTo>
                  <a:cubicBezTo>
                    <a:pt x="2710" y="3224"/>
                    <a:pt x="2710" y="3512"/>
                    <a:pt x="2806" y="3799"/>
                  </a:cubicBezTo>
                  <a:cubicBezTo>
                    <a:pt x="2568" y="4086"/>
                    <a:pt x="2281" y="4420"/>
                    <a:pt x="1944" y="4661"/>
                  </a:cubicBezTo>
                  <a:cubicBezTo>
                    <a:pt x="1993" y="4037"/>
                    <a:pt x="1993" y="3366"/>
                    <a:pt x="1944" y="2745"/>
                  </a:cubicBezTo>
                  <a:cubicBezTo>
                    <a:pt x="2327" y="2553"/>
                    <a:pt x="2519" y="2170"/>
                    <a:pt x="2710" y="1787"/>
                  </a:cubicBezTo>
                  <a:cubicBezTo>
                    <a:pt x="2743" y="1692"/>
                    <a:pt x="2673" y="1619"/>
                    <a:pt x="2594" y="1619"/>
                  </a:cubicBezTo>
                  <a:cubicBezTo>
                    <a:pt x="2551" y="1619"/>
                    <a:pt x="2506" y="1640"/>
                    <a:pt x="2473" y="1691"/>
                  </a:cubicBezTo>
                  <a:cubicBezTo>
                    <a:pt x="2377" y="1978"/>
                    <a:pt x="2185" y="2216"/>
                    <a:pt x="1944" y="2458"/>
                  </a:cubicBezTo>
                  <a:lnTo>
                    <a:pt x="1944" y="254"/>
                  </a:lnTo>
                  <a:cubicBezTo>
                    <a:pt x="1944" y="85"/>
                    <a:pt x="1824" y="1"/>
                    <a:pt x="1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39">
              <a:extLst>
                <a:ext uri="{FF2B5EF4-FFF2-40B4-BE49-F238E27FC236}">
                  <a16:creationId xmlns:a16="http://schemas.microsoft.com/office/drawing/2014/main" id="{495C887B-A67E-9AEB-23B2-14F29CDEEC8E}"/>
                </a:ext>
              </a:extLst>
            </p:cNvPr>
            <p:cNvSpPr/>
            <p:nvPr/>
          </p:nvSpPr>
          <p:spPr>
            <a:xfrm>
              <a:off x="2374006" y="1999641"/>
              <a:ext cx="554161" cy="641996"/>
            </a:xfrm>
            <a:custGeom>
              <a:avLst/>
              <a:gdLst/>
              <a:ahLst/>
              <a:cxnLst/>
              <a:rect l="l" t="t" r="r" b="b"/>
              <a:pathLst>
                <a:path w="25394" h="29419" extrusionOk="0">
                  <a:moveTo>
                    <a:pt x="25394" y="1"/>
                  </a:moveTo>
                  <a:cubicBezTo>
                    <a:pt x="25393" y="1"/>
                    <a:pt x="18448" y="4025"/>
                    <a:pt x="14999" y="6133"/>
                  </a:cubicBezTo>
                  <a:cubicBezTo>
                    <a:pt x="11166" y="8483"/>
                    <a:pt x="5750" y="8816"/>
                    <a:pt x="5750" y="8816"/>
                  </a:cubicBezTo>
                  <a:cubicBezTo>
                    <a:pt x="5750" y="8816"/>
                    <a:pt x="1" y="13512"/>
                    <a:pt x="1200" y="29418"/>
                  </a:cubicBezTo>
                  <a:lnTo>
                    <a:pt x="20028" y="29418"/>
                  </a:lnTo>
                  <a:cubicBezTo>
                    <a:pt x="18878" y="7955"/>
                    <a:pt x="25393" y="1"/>
                    <a:pt x="253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39">
              <a:extLst>
                <a:ext uri="{FF2B5EF4-FFF2-40B4-BE49-F238E27FC236}">
                  <a16:creationId xmlns:a16="http://schemas.microsoft.com/office/drawing/2014/main" id="{DA26A24D-E32B-CEB6-5D4C-9AD2D6124363}"/>
                </a:ext>
              </a:extLst>
            </p:cNvPr>
            <p:cNvSpPr/>
            <p:nvPr/>
          </p:nvSpPr>
          <p:spPr>
            <a:xfrm>
              <a:off x="2290360" y="2536063"/>
              <a:ext cx="613801" cy="166222"/>
            </a:xfrm>
            <a:custGeom>
              <a:avLst/>
              <a:gdLst/>
              <a:ahLst/>
              <a:cxnLst/>
              <a:rect l="l" t="t" r="r" b="b"/>
              <a:pathLst>
                <a:path w="28127" h="7617" extrusionOk="0">
                  <a:moveTo>
                    <a:pt x="6421" y="0"/>
                  </a:moveTo>
                  <a:cubicBezTo>
                    <a:pt x="4746" y="0"/>
                    <a:pt x="3309" y="1054"/>
                    <a:pt x="2734" y="2587"/>
                  </a:cubicBezTo>
                  <a:cubicBezTo>
                    <a:pt x="2684" y="2587"/>
                    <a:pt x="2588" y="2537"/>
                    <a:pt x="2542" y="2537"/>
                  </a:cubicBezTo>
                  <a:cubicBezTo>
                    <a:pt x="1151" y="2537"/>
                    <a:pt x="1" y="3687"/>
                    <a:pt x="1" y="5079"/>
                  </a:cubicBezTo>
                  <a:cubicBezTo>
                    <a:pt x="1" y="6516"/>
                    <a:pt x="1151" y="7616"/>
                    <a:pt x="2542" y="7616"/>
                  </a:cubicBezTo>
                  <a:lnTo>
                    <a:pt x="24677" y="7616"/>
                  </a:lnTo>
                  <a:cubicBezTo>
                    <a:pt x="26593" y="7616"/>
                    <a:pt x="28127" y="6083"/>
                    <a:pt x="28127" y="4216"/>
                  </a:cubicBezTo>
                  <a:cubicBezTo>
                    <a:pt x="28127" y="2300"/>
                    <a:pt x="26593" y="767"/>
                    <a:pt x="24677" y="767"/>
                  </a:cubicBezTo>
                  <a:cubicBezTo>
                    <a:pt x="24052" y="767"/>
                    <a:pt x="23431" y="958"/>
                    <a:pt x="22902" y="1292"/>
                  </a:cubicBezTo>
                  <a:cubicBezTo>
                    <a:pt x="22423" y="575"/>
                    <a:pt x="21611" y="96"/>
                    <a:pt x="20652" y="96"/>
                  </a:cubicBezTo>
                  <a:cubicBezTo>
                    <a:pt x="19119" y="96"/>
                    <a:pt x="17920" y="1292"/>
                    <a:pt x="17920" y="2825"/>
                  </a:cubicBezTo>
                  <a:cubicBezTo>
                    <a:pt x="17920" y="3162"/>
                    <a:pt x="17969" y="3450"/>
                    <a:pt x="18065" y="3737"/>
                  </a:cubicBezTo>
                  <a:cubicBezTo>
                    <a:pt x="17778" y="3546"/>
                    <a:pt x="17490" y="3400"/>
                    <a:pt x="17107" y="3400"/>
                  </a:cubicBezTo>
                  <a:cubicBezTo>
                    <a:pt x="16866" y="3400"/>
                    <a:pt x="16578" y="3496"/>
                    <a:pt x="16386" y="3592"/>
                  </a:cubicBezTo>
                  <a:cubicBezTo>
                    <a:pt x="15957" y="2204"/>
                    <a:pt x="14662" y="1246"/>
                    <a:pt x="13128" y="1246"/>
                  </a:cubicBezTo>
                  <a:cubicBezTo>
                    <a:pt x="11883" y="1246"/>
                    <a:pt x="10783" y="1917"/>
                    <a:pt x="10208" y="2921"/>
                  </a:cubicBezTo>
                  <a:cubicBezTo>
                    <a:pt x="9775" y="1246"/>
                    <a:pt x="8241" y="0"/>
                    <a:pt x="642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39">
              <a:extLst>
                <a:ext uri="{FF2B5EF4-FFF2-40B4-BE49-F238E27FC236}">
                  <a16:creationId xmlns:a16="http://schemas.microsoft.com/office/drawing/2014/main" id="{AD2B5953-46C4-A83B-6937-B84A8A174721}"/>
                </a:ext>
              </a:extLst>
            </p:cNvPr>
            <p:cNvSpPr/>
            <p:nvPr/>
          </p:nvSpPr>
          <p:spPr>
            <a:xfrm>
              <a:off x="2499486" y="1999641"/>
              <a:ext cx="428681" cy="192409"/>
            </a:xfrm>
            <a:custGeom>
              <a:avLst/>
              <a:gdLst/>
              <a:ahLst/>
              <a:cxnLst/>
              <a:rect l="l" t="t" r="r" b="b"/>
              <a:pathLst>
                <a:path w="19644" h="8817" extrusionOk="0">
                  <a:moveTo>
                    <a:pt x="19644" y="1"/>
                  </a:moveTo>
                  <a:cubicBezTo>
                    <a:pt x="19644" y="1"/>
                    <a:pt x="19502" y="192"/>
                    <a:pt x="19260" y="576"/>
                  </a:cubicBezTo>
                  <a:lnTo>
                    <a:pt x="19260" y="576"/>
                  </a:lnTo>
                  <a:cubicBezTo>
                    <a:pt x="19502" y="192"/>
                    <a:pt x="19644" y="1"/>
                    <a:pt x="19644" y="1"/>
                  </a:cubicBezTo>
                  <a:close/>
                  <a:moveTo>
                    <a:pt x="19644" y="1"/>
                  </a:moveTo>
                  <a:cubicBezTo>
                    <a:pt x="19644" y="1"/>
                    <a:pt x="12698" y="4025"/>
                    <a:pt x="9249" y="6133"/>
                  </a:cubicBezTo>
                  <a:cubicBezTo>
                    <a:pt x="5416" y="8483"/>
                    <a:pt x="0" y="8816"/>
                    <a:pt x="0" y="8816"/>
                  </a:cubicBezTo>
                  <a:lnTo>
                    <a:pt x="0" y="8816"/>
                  </a:lnTo>
                  <a:lnTo>
                    <a:pt x="0" y="8816"/>
                  </a:lnTo>
                  <a:cubicBezTo>
                    <a:pt x="0" y="8816"/>
                    <a:pt x="5416" y="8483"/>
                    <a:pt x="9249" y="6133"/>
                  </a:cubicBezTo>
                  <a:cubicBezTo>
                    <a:pt x="12698" y="4025"/>
                    <a:pt x="19644" y="1"/>
                    <a:pt x="19644" y="1"/>
                  </a:cubicBezTo>
                  <a:close/>
                </a:path>
              </a:pathLst>
            </a:custGeom>
            <a:solidFill>
              <a:srgbClr val="ADE8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39">
              <a:extLst>
                <a:ext uri="{FF2B5EF4-FFF2-40B4-BE49-F238E27FC236}">
                  <a16:creationId xmlns:a16="http://schemas.microsoft.com/office/drawing/2014/main" id="{F1B9F696-602D-1516-87D1-E01DC2B25ABE}"/>
                </a:ext>
              </a:extLst>
            </p:cNvPr>
            <p:cNvSpPr/>
            <p:nvPr/>
          </p:nvSpPr>
          <p:spPr>
            <a:xfrm>
              <a:off x="2819406" y="2012189"/>
              <a:ext cx="100405" cy="322056"/>
            </a:xfrm>
            <a:custGeom>
              <a:avLst/>
              <a:gdLst/>
              <a:ahLst/>
              <a:cxnLst/>
              <a:rect l="l" t="t" r="r" b="b"/>
              <a:pathLst>
                <a:path w="4601" h="14758" extrusionOk="0">
                  <a:moveTo>
                    <a:pt x="863" y="9870"/>
                  </a:moveTo>
                  <a:lnTo>
                    <a:pt x="863" y="9870"/>
                  </a:lnTo>
                  <a:cubicBezTo>
                    <a:pt x="530" y="11308"/>
                    <a:pt x="242" y="12937"/>
                    <a:pt x="1" y="14757"/>
                  </a:cubicBezTo>
                  <a:lnTo>
                    <a:pt x="1" y="14757"/>
                  </a:lnTo>
                  <a:cubicBezTo>
                    <a:pt x="242" y="12937"/>
                    <a:pt x="530" y="11308"/>
                    <a:pt x="863" y="9870"/>
                  </a:cubicBezTo>
                  <a:close/>
                  <a:moveTo>
                    <a:pt x="4600" y="1"/>
                  </a:moveTo>
                  <a:lnTo>
                    <a:pt x="4600" y="1"/>
                  </a:lnTo>
                  <a:lnTo>
                    <a:pt x="4600" y="1"/>
                  </a:lnTo>
                  <a:lnTo>
                    <a:pt x="4600" y="1"/>
                  </a:lnTo>
                  <a:close/>
                </a:path>
              </a:pathLst>
            </a:custGeom>
            <a:solidFill>
              <a:srgbClr val="589B9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39">
              <a:extLst>
                <a:ext uri="{FF2B5EF4-FFF2-40B4-BE49-F238E27FC236}">
                  <a16:creationId xmlns:a16="http://schemas.microsoft.com/office/drawing/2014/main" id="{378E1149-6261-AF03-1816-8C2CF0AD9753}"/>
                </a:ext>
              </a:extLst>
            </p:cNvPr>
            <p:cNvSpPr/>
            <p:nvPr/>
          </p:nvSpPr>
          <p:spPr>
            <a:xfrm>
              <a:off x="2838239" y="2012189"/>
              <a:ext cx="81573" cy="215410"/>
            </a:xfrm>
            <a:custGeom>
              <a:avLst/>
              <a:gdLst/>
              <a:ahLst/>
              <a:cxnLst/>
              <a:rect l="l" t="t" r="r" b="b"/>
              <a:pathLst>
                <a:path w="3738" h="9871" extrusionOk="0">
                  <a:moveTo>
                    <a:pt x="3737" y="1"/>
                  </a:moveTo>
                  <a:lnTo>
                    <a:pt x="3737" y="1"/>
                  </a:lnTo>
                  <a:cubicBezTo>
                    <a:pt x="2925" y="1246"/>
                    <a:pt x="1246" y="4313"/>
                    <a:pt x="0" y="9870"/>
                  </a:cubicBezTo>
                  <a:lnTo>
                    <a:pt x="0" y="9870"/>
                  </a:lnTo>
                  <a:cubicBezTo>
                    <a:pt x="1246" y="4313"/>
                    <a:pt x="2925" y="1246"/>
                    <a:pt x="3737" y="1"/>
                  </a:cubicBezTo>
                  <a:close/>
                </a:path>
              </a:pathLst>
            </a:custGeom>
            <a:solidFill>
              <a:srgbClr val="5DA9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39">
              <a:extLst>
                <a:ext uri="{FF2B5EF4-FFF2-40B4-BE49-F238E27FC236}">
                  <a16:creationId xmlns:a16="http://schemas.microsoft.com/office/drawing/2014/main" id="{A1ABD8CD-59D1-8F9B-1994-61D2A86792B1}"/>
                </a:ext>
              </a:extLst>
            </p:cNvPr>
            <p:cNvSpPr/>
            <p:nvPr/>
          </p:nvSpPr>
          <p:spPr>
            <a:xfrm>
              <a:off x="2410646" y="1999641"/>
              <a:ext cx="517521" cy="534346"/>
            </a:xfrm>
            <a:custGeom>
              <a:avLst/>
              <a:gdLst/>
              <a:ahLst/>
              <a:cxnLst/>
              <a:rect l="l" t="t" r="r" b="b"/>
              <a:pathLst>
                <a:path w="23715" h="24486" extrusionOk="0">
                  <a:moveTo>
                    <a:pt x="23715" y="1"/>
                  </a:moveTo>
                  <a:lnTo>
                    <a:pt x="23715" y="1"/>
                  </a:lnTo>
                  <a:cubicBezTo>
                    <a:pt x="23714" y="1"/>
                    <a:pt x="16769" y="4025"/>
                    <a:pt x="13320" y="6133"/>
                  </a:cubicBezTo>
                  <a:cubicBezTo>
                    <a:pt x="9487" y="8483"/>
                    <a:pt x="4071" y="8816"/>
                    <a:pt x="4071" y="8816"/>
                  </a:cubicBezTo>
                  <a:cubicBezTo>
                    <a:pt x="4071" y="8816"/>
                    <a:pt x="2250" y="10350"/>
                    <a:pt x="863" y="14470"/>
                  </a:cubicBezTo>
                  <a:cubicBezTo>
                    <a:pt x="334" y="17203"/>
                    <a:pt x="0" y="19549"/>
                    <a:pt x="1055" y="19694"/>
                  </a:cubicBezTo>
                  <a:lnTo>
                    <a:pt x="1101" y="19694"/>
                  </a:lnTo>
                  <a:cubicBezTo>
                    <a:pt x="2396" y="19694"/>
                    <a:pt x="4217" y="15382"/>
                    <a:pt x="5462" y="14711"/>
                  </a:cubicBezTo>
                  <a:cubicBezTo>
                    <a:pt x="5846" y="14470"/>
                    <a:pt x="6133" y="14374"/>
                    <a:pt x="6421" y="14374"/>
                  </a:cubicBezTo>
                  <a:cubicBezTo>
                    <a:pt x="7570" y="14374"/>
                    <a:pt x="7137" y="16628"/>
                    <a:pt x="6946" y="18065"/>
                  </a:cubicBezTo>
                  <a:cubicBezTo>
                    <a:pt x="6612" y="19790"/>
                    <a:pt x="6037" y="22423"/>
                    <a:pt x="7425" y="23815"/>
                  </a:cubicBezTo>
                  <a:cubicBezTo>
                    <a:pt x="7904" y="24294"/>
                    <a:pt x="8383" y="24485"/>
                    <a:pt x="8862" y="24485"/>
                  </a:cubicBezTo>
                  <a:cubicBezTo>
                    <a:pt x="10108" y="24485"/>
                    <a:pt x="11212" y="23144"/>
                    <a:pt x="11787" y="21994"/>
                  </a:cubicBezTo>
                  <a:cubicBezTo>
                    <a:pt x="12457" y="21036"/>
                    <a:pt x="12887" y="10591"/>
                    <a:pt x="15332" y="10591"/>
                  </a:cubicBezTo>
                  <a:cubicBezTo>
                    <a:pt x="15524" y="10591"/>
                    <a:pt x="15761" y="10637"/>
                    <a:pt x="15953" y="10783"/>
                  </a:cubicBezTo>
                  <a:cubicBezTo>
                    <a:pt x="17344" y="11595"/>
                    <a:pt x="15620" y="14711"/>
                    <a:pt x="15953" y="15765"/>
                  </a:cubicBezTo>
                  <a:cubicBezTo>
                    <a:pt x="16194" y="16291"/>
                    <a:pt x="16578" y="16482"/>
                    <a:pt x="16911" y="16482"/>
                  </a:cubicBezTo>
                  <a:cubicBezTo>
                    <a:pt x="17536" y="16482"/>
                    <a:pt x="18207" y="15907"/>
                    <a:pt x="18732" y="15332"/>
                  </a:cubicBezTo>
                  <a:cubicBezTo>
                    <a:pt x="18973" y="13512"/>
                    <a:pt x="19261" y="11883"/>
                    <a:pt x="19594" y="10445"/>
                  </a:cubicBezTo>
                  <a:cubicBezTo>
                    <a:pt x="20840" y="4888"/>
                    <a:pt x="22519" y="1821"/>
                    <a:pt x="23331" y="576"/>
                  </a:cubicBezTo>
                  <a:cubicBezTo>
                    <a:pt x="23573" y="193"/>
                    <a:pt x="23715" y="1"/>
                    <a:pt x="23715" y="1"/>
                  </a:cubicBezTo>
                  <a:close/>
                </a:path>
              </a:pathLst>
            </a:custGeom>
            <a:solidFill>
              <a:srgbClr val="FFFFFF">
                <a:alpha val="1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39">
              <a:extLst>
                <a:ext uri="{FF2B5EF4-FFF2-40B4-BE49-F238E27FC236}">
                  <a16:creationId xmlns:a16="http://schemas.microsoft.com/office/drawing/2014/main" id="{9E60FA1C-C546-964F-2494-3C3C3EEC27D7}"/>
                </a:ext>
              </a:extLst>
            </p:cNvPr>
            <p:cNvSpPr/>
            <p:nvPr/>
          </p:nvSpPr>
          <p:spPr>
            <a:xfrm>
              <a:off x="2239164" y="2096708"/>
              <a:ext cx="125501" cy="155900"/>
            </a:xfrm>
            <a:custGeom>
              <a:avLst/>
              <a:gdLst/>
              <a:ahLst/>
              <a:cxnLst/>
              <a:rect l="l" t="t" r="r" b="b"/>
              <a:pathLst>
                <a:path w="5751" h="7144" extrusionOk="0">
                  <a:moveTo>
                    <a:pt x="2664" y="1"/>
                  </a:moveTo>
                  <a:cubicBezTo>
                    <a:pt x="2566" y="1"/>
                    <a:pt x="2461" y="19"/>
                    <a:pt x="2347" y="56"/>
                  </a:cubicBezTo>
                  <a:cubicBezTo>
                    <a:pt x="1055" y="490"/>
                    <a:pt x="1101" y="3506"/>
                    <a:pt x="1534" y="4514"/>
                  </a:cubicBezTo>
                  <a:cubicBezTo>
                    <a:pt x="1359" y="4456"/>
                    <a:pt x="1190" y="4427"/>
                    <a:pt x="1033" y="4427"/>
                  </a:cubicBezTo>
                  <a:cubicBezTo>
                    <a:pt x="419" y="4427"/>
                    <a:pt x="0" y="4870"/>
                    <a:pt x="193" y="5710"/>
                  </a:cubicBezTo>
                  <a:cubicBezTo>
                    <a:pt x="317" y="6428"/>
                    <a:pt x="1631" y="7143"/>
                    <a:pt x="2564" y="7143"/>
                  </a:cubicBezTo>
                  <a:cubicBezTo>
                    <a:pt x="2692" y="7143"/>
                    <a:pt x="2812" y="7130"/>
                    <a:pt x="2922" y="7101"/>
                  </a:cubicBezTo>
                  <a:cubicBezTo>
                    <a:pt x="3738" y="6910"/>
                    <a:pt x="4742" y="6047"/>
                    <a:pt x="5175" y="5327"/>
                  </a:cubicBezTo>
                  <a:cubicBezTo>
                    <a:pt x="5463" y="4848"/>
                    <a:pt x="5750" y="4227"/>
                    <a:pt x="5367" y="3748"/>
                  </a:cubicBezTo>
                  <a:cubicBezTo>
                    <a:pt x="5198" y="3537"/>
                    <a:pt x="4983" y="3456"/>
                    <a:pt x="4758" y="3456"/>
                  </a:cubicBezTo>
                  <a:cubicBezTo>
                    <a:pt x="4472" y="3456"/>
                    <a:pt x="4170" y="3587"/>
                    <a:pt x="3930" y="3748"/>
                  </a:cubicBezTo>
                  <a:cubicBezTo>
                    <a:pt x="3884" y="2947"/>
                    <a:pt x="3923" y="1"/>
                    <a:pt x="26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39">
              <a:extLst>
                <a:ext uri="{FF2B5EF4-FFF2-40B4-BE49-F238E27FC236}">
                  <a16:creationId xmlns:a16="http://schemas.microsoft.com/office/drawing/2014/main" id="{F140B723-6DAC-21EE-3DF3-EB26EEBEE437}"/>
                </a:ext>
              </a:extLst>
            </p:cNvPr>
            <p:cNvSpPr/>
            <p:nvPr/>
          </p:nvSpPr>
          <p:spPr>
            <a:xfrm>
              <a:off x="2280256" y="2153621"/>
              <a:ext cx="44256" cy="156576"/>
            </a:xfrm>
            <a:custGeom>
              <a:avLst/>
              <a:gdLst/>
              <a:ahLst/>
              <a:cxnLst/>
              <a:rect l="l" t="t" r="r" b="b"/>
              <a:pathLst>
                <a:path w="2028" h="7175" extrusionOk="0">
                  <a:moveTo>
                    <a:pt x="710" y="0"/>
                  </a:moveTo>
                  <a:cubicBezTo>
                    <a:pt x="631" y="0"/>
                    <a:pt x="560" y="61"/>
                    <a:pt x="560" y="181"/>
                  </a:cubicBezTo>
                  <a:cubicBezTo>
                    <a:pt x="560" y="515"/>
                    <a:pt x="609" y="852"/>
                    <a:pt x="609" y="1186"/>
                  </a:cubicBezTo>
                  <a:cubicBezTo>
                    <a:pt x="418" y="1044"/>
                    <a:pt x="272" y="852"/>
                    <a:pt x="130" y="660"/>
                  </a:cubicBezTo>
                  <a:cubicBezTo>
                    <a:pt x="115" y="631"/>
                    <a:pt x="95" y="619"/>
                    <a:pt x="76" y="619"/>
                  </a:cubicBezTo>
                  <a:cubicBezTo>
                    <a:pt x="35" y="619"/>
                    <a:pt x="0" y="675"/>
                    <a:pt x="34" y="706"/>
                  </a:cubicBezTo>
                  <a:cubicBezTo>
                    <a:pt x="130" y="994"/>
                    <a:pt x="322" y="1235"/>
                    <a:pt x="609" y="1377"/>
                  </a:cubicBezTo>
                  <a:cubicBezTo>
                    <a:pt x="705" y="3248"/>
                    <a:pt x="705" y="5164"/>
                    <a:pt x="705" y="7031"/>
                  </a:cubicBezTo>
                  <a:cubicBezTo>
                    <a:pt x="705" y="7126"/>
                    <a:pt x="789" y="7174"/>
                    <a:pt x="872" y="7174"/>
                  </a:cubicBezTo>
                  <a:cubicBezTo>
                    <a:pt x="955" y="7174"/>
                    <a:pt x="1039" y="7126"/>
                    <a:pt x="1039" y="7031"/>
                  </a:cubicBezTo>
                  <a:cubicBezTo>
                    <a:pt x="1039" y="5835"/>
                    <a:pt x="1039" y="4635"/>
                    <a:pt x="993" y="3439"/>
                  </a:cubicBezTo>
                  <a:cubicBezTo>
                    <a:pt x="1472" y="3152"/>
                    <a:pt x="1805" y="2623"/>
                    <a:pt x="1997" y="2098"/>
                  </a:cubicBezTo>
                  <a:cubicBezTo>
                    <a:pt x="2028" y="2038"/>
                    <a:pt x="1965" y="1996"/>
                    <a:pt x="1914" y="1996"/>
                  </a:cubicBezTo>
                  <a:cubicBezTo>
                    <a:pt x="1882" y="1996"/>
                    <a:pt x="1855" y="2012"/>
                    <a:pt x="1855" y="2048"/>
                  </a:cubicBezTo>
                  <a:cubicBezTo>
                    <a:pt x="1759" y="2240"/>
                    <a:pt x="1709" y="2431"/>
                    <a:pt x="1614" y="2577"/>
                  </a:cubicBezTo>
                  <a:cubicBezTo>
                    <a:pt x="1568" y="2527"/>
                    <a:pt x="1518" y="2431"/>
                    <a:pt x="1518" y="2335"/>
                  </a:cubicBezTo>
                  <a:cubicBezTo>
                    <a:pt x="1518" y="2287"/>
                    <a:pt x="1482" y="2264"/>
                    <a:pt x="1447" y="2264"/>
                  </a:cubicBezTo>
                  <a:cubicBezTo>
                    <a:pt x="1411" y="2264"/>
                    <a:pt x="1376" y="2287"/>
                    <a:pt x="1376" y="2335"/>
                  </a:cubicBezTo>
                  <a:cubicBezTo>
                    <a:pt x="1376" y="2481"/>
                    <a:pt x="1422" y="2623"/>
                    <a:pt x="1472" y="2719"/>
                  </a:cubicBezTo>
                  <a:cubicBezTo>
                    <a:pt x="1326" y="2960"/>
                    <a:pt x="1184" y="3152"/>
                    <a:pt x="993" y="3248"/>
                  </a:cubicBezTo>
                  <a:cubicBezTo>
                    <a:pt x="993" y="2240"/>
                    <a:pt x="943" y="1186"/>
                    <a:pt x="897" y="181"/>
                  </a:cubicBezTo>
                  <a:cubicBezTo>
                    <a:pt x="872" y="61"/>
                    <a:pt x="788" y="0"/>
                    <a:pt x="7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45" name="Google Shape;1245;p39">
              <a:extLst>
                <a:ext uri="{FF2B5EF4-FFF2-40B4-BE49-F238E27FC236}">
                  <a16:creationId xmlns:a16="http://schemas.microsoft.com/office/drawing/2014/main" id="{E38DF183-61C6-0B2E-ACF9-B65B7487D317}"/>
                </a:ext>
              </a:extLst>
            </p:cNvPr>
            <p:cNvGrpSpPr/>
            <p:nvPr/>
          </p:nvGrpSpPr>
          <p:grpSpPr>
            <a:xfrm>
              <a:off x="2324500" y="843103"/>
              <a:ext cx="1166805" cy="689539"/>
              <a:chOff x="2295625" y="648078"/>
              <a:chExt cx="1166805" cy="689539"/>
            </a:xfrm>
          </p:grpSpPr>
          <p:sp>
            <p:nvSpPr>
              <p:cNvPr id="1246" name="Google Shape;1246;p39">
                <a:extLst>
                  <a:ext uri="{FF2B5EF4-FFF2-40B4-BE49-F238E27FC236}">
                    <a16:creationId xmlns:a16="http://schemas.microsoft.com/office/drawing/2014/main" id="{75C9E233-D105-DD5D-7942-B185A76268C9}"/>
                  </a:ext>
                </a:extLst>
              </p:cNvPr>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39">
                <a:extLst>
                  <a:ext uri="{FF2B5EF4-FFF2-40B4-BE49-F238E27FC236}">
                    <a16:creationId xmlns:a16="http://schemas.microsoft.com/office/drawing/2014/main" id="{DC63C999-3A5E-B78F-2F46-8881DAB2086D}"/>
                  </a:ext>
                </a:extLst>
              </p:cNvPr>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8" name="Google Shape;1248;p39">
              <a:extLst>
                <a:ext uri="{FF2B5EF4-FFF2-40B4-BE49-F238E27FC236}">
                  <a16:creationId xmlns:a16="http://schemas.microsoft.com/office/drawing/2014/main" id="{B306B98C-862A-B4EA-C09B-A6C82673C2E4}"/>
                </a:ext>
              </a:extLst>
            </p:cNvPr>
            <p:cNvSpPr/>
            <p:nvPr/>
          </p:nvSpPr>
          <p:spPr>
            <a:xfrm>
              <a:off x="346725" y="2452417"/>
              <a:ext cx="1851639" cy="371135"/>
            </a:xfrm>
            <a:custGeom>
              <a:avLst/>
              <a:gdLst/>
              <a:ahLst/>
              <a:cxnLst/>
              <a:rect l="l" t="t" r="r" b="b"/>
              <a:pathLst>
                <a:path w="84850" h="17007" extrusionOk="0">
                  <a:moveTo>
                    <a:pt x="55578" y="0"/>
                  </a:moveTo>
                  <a:cubicBezTo>
                    <a:pt x="20074" y="0"/>
                    <a:pt x="1" y="6899"/>
                    <a:pt x="1" y="10157"/>
                  </a:cubicBezTo>
                  <a:cubicBezTo>
                    <a:pt x="1" y="13940"/>
                    <a:pt x="33730" y="17007"/>
                    <a:pt x="75267" y="17007"/>
                  </a:cubicBezTo>
                  <a:cubicBezTo>
                    <a:pt x="78288" y="17007"/>
                    <a:pt x="81208" y="17007"/>
                    <a:pt x="84083" y="16961"/>
                  </a:cubicBezTo>
                  <a:cubicBezTo>
                    <a:pt x="84229" y="16719"/>
                    <a:pt x="84850" y="11595"/>
                    <a:pt x="69759" y="8816"/>
                  </a:cubicBezTo>
                  <a:cubicBezTo>
                    <a:pt x="71293" y="8433"/>
                    <a:pt x="72634" y="7570"/>
                    <a:pt x="73447" y="6850"/>
                  </a:cubicBezTo>
                  <a:cubicBezTo>
                    <a:pt x="74742" y="5796"/>
                    <a:pt x="68993" y="0"/>
                    <a:pt x="55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49" name="Google Shape;1249;p39">
              <a:extLst>
                <a:ext uri="{FF2B5EF4-FFF2-40B4-BE49-F238E27FC236}">
                  <a16:creationId xmlns:a16="http://schemas.microsoft.com/office/drawing/2014/main" id="{8C61C2CC-3E03-9949-493F-47409AF35E47}"/>
                </a:ext>
              </a:extLst>
            </p:cNvPr>
            <p:cNvGrpSpPr/>
            <p:nvPr/>
          </p:nvGrpSpPr>
          <p:grpSpPr>
            <a:xfrm>
              <a:off x="437464" y="2495648"/>
              <a:ext cx="1510717" cy="316734"/>
              <a:chOff x="437464" y="2495648"/>
              <a:chExt cx="1510717" cy="316734"/>
            </a:xfrm>
          </p:grpSpPr>
          <p:sp>
            <p:nvSpPr>
              <p:cNvPr id="1250" name="Google Shape;1250;p39">
                <a:extLst>
                  <a:ext uri="{FF2B5EF4-FFF2-40B4-BE49-F238E27FC236}">
                    <a16:creationId xmlns:a16="http://schemas.microsoft.com/office/drawing/2014/main" id="{D3CADD19-513A-863C-FEF6-90816893DF73}"/>
                  </a:ext>
                </a:extLst>
              </p:cNvPr>
              <p:cNvSpPr/>
              <p:nvPr/>
            </p:nvSpPr>
            <p:spPr>
              <a:xfrm>
                <a:off x="768819" y="2688560"/>
                <a:ext cx="13312" cy="11042"/>
              </a:xfrm>
              <a:custGeom>
                <a:avLst/>
                <a:gdLst/>
                <a:ahLst/>
                <a:cxnLst/>
                <a:rect l="l" t="t" r="r" b="b"/>
                <a:pathLst>
                  <a:path w="610" h="506" extrusionOk="0">
                    <a:moveTo>
                      <a:pt x="260" y="1"/>
                    </a:moveTo>
                    <a:cubicBezTo>
                      <a:pt x="131" y="1"/>
                      <a:pt x="0" y="94"/>
                      <a:pt x="61" y="245"/>
                    </a:cubicBezTo>
                    <a:cubicBezTo>
                      <a:pt x="111" y="341"/>
                      <a:pt x="157" y="436"/>
                      <a:pt x="253" y="486"/>
                    </a:cubicBezTo>
                    <a:cubicBezTo>
                      <a:pt x="279" y="499"/>
                      <a:pt x="305" y="505"/>
                      <a:pt x="331" y="505"/>
                    </a:cubicBezTo>
                    <a:cubicBezTo>
                      <a:pt x="490" y="505"/>
                      <a:pt x="609" y="274"/>
                      <a:pt x="444" y="149"/>
                    </a:cubicBezTo>
                    <a:lnTo>
                      <a:pt x="444" y="103"/>
                    </a:lnTo>
                    <a:cubicBezTo>
                      <a:pt x="409" y="32"/>
                      <a:pt x="335" y="1"/>
                      <a:pt x="2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39">
                <a:extLst>
                  <a:ext uri="{FF2B5EF4-FFF2-40B4-BE49-F238E27FC236}">
                    <a16:creationId xmlns:a16="http://schemas.microsoft.com/office/drawing/2014/main" id="{3036C454-ACDF-BD1C-D03E-9049AC2E7644}"/>
                  </a:ext>
                </a:extLst>
              </p:cNvPr>
              <p:cNvSpPr/>
              <p:nvPr/>
            </p:nvSpPr>
            <p:spPr>
              <a:xfrm>
                <a:off x="792125" y="2686836"/>
                <a:ext cx="9405" cy="12875"/>
              </a:xfrm>
              <a:custGeom>
                <a:avLst/>
                <a:gdLst/>
                <a:ahLst/>
                <a:cxnLst/>
                <a:rect l="l" t="t" r="r" b="b"/>
                <a:pathLst>
                  <a:path w="431" h="590" extrusionOk="0">
                    <a:moveTo>
                      <a:pt x="239" y="1"/>
                    </a:moveTo>
                    <a:cubicBezTo>
                      <a:pt x="143" y="1"/>
                      <a:pt x="47" y="61"/>
                      <a:pt x="47" y="182"/>
                    </a:cubicBezTo>
                    <a:cubicBezTo>
                      <a:pt x="47" y="278"/>
                      <a:pt x="47" y="324"/>
                      <a:pt x="1" y="374"/>
                    </a:cubicBezTo>
                    <a:cubicBezTo>
                      <a:pt x="1" y="517"/>
                      <a:pt x="97" y="589"/>
                      <a:pt x="193" y="589"/>
                    </a:cubicBezTo>
                    <a:cubicBezTo>
                      <a:pt x="288" y="589"/>
                      <a:pt x="384" y="517"/>
                      <a:pt x="384" y="374"/>
                    </a:cubicBezTo>
                    <a:cubicBezTo>
                      <a:pt x="430" y="324"/>
                      <a:pt x="430" y="278"/>
                      <a:pt x="430" y="182"/>
                    </a:cubicBezTo>
                    <a:cubicBezTo>
                      <a:pt x="430" y="61"/>
                      <a:pt x="334" y="1"/>
                      <a:pt x="2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39">
                <a:extLst>
                  <a:ext uri="{FF2B5EF4-FFF2-40B4-BE49-F238E27FC236}">
                    <a16:creationId xmlns:a16="http://schemas.microsoft.com/office/drawing/2014/main" id="{982B68F6-506A-6357-EF6A-98F96BF70B9E}"/>
                  </a:ext>
                </a:extLst>
              </p:cNvPr>
              <p:cNvSpPr/>
              <p:nvPr/>
            </p:nvSpPr>
            <p:spPr>
              <a:xfrm>
                <a:off x="877867" y="2711190"/>
                <a:ext cx="8380" cy="11762"/>
              </a:xfrm>
              <a:custGeom>
                <a:avLst/>
                <a:gdLst/>
                <a:ahLst/>
                <a:cxnLst/>
                <a:rect l="l" t="t" r="r" b="b"/>
                <a:pathLst>
                  <a:path w="384" h="539" extrusionOk="0">
                    <a:moveTo>
                      <a:pt x="192" y="0"/>
                    </a:moveTo>
                    <a:cubicBezTo>
                      <a:pt x="96" y="0"/>
                      <a:pt x="1" y="72"/>
                      <a:pt x="1" y="216"/>
                    </a:cubicBezTo>
                    <a:lnTo>
                      <a:pt x="1" y="358"/>
                    </a:lnTo>
                    <a:cubicBezTo>
                      <a:pt x="1" y="478"/>
                      <a:pt x="96" y="539"/>
                      <a:pt x="192" y="539"/>
                    </a:cubicBezTo>
                    <a:cubicBezTo>
                      <a:pt x="288" y="539"/>
                      <a:pt x="384" y="478"/>
                      <a:pt x="384" y="358"/>
                    </a:cubicBezTo>
                    <a:lnTo>
                      <a:pt x="384" y="216"/>
                    </a:lnTo>
                    <a:cubicBezTo>
                      <a:pt x="384" y="72"/>
                      <a:pt x="288" y="0"/>
                      <a:pt x="1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39">
                <a:extLst>
                  <a:ext uri="{FF2B5EF4-FFF2-40B4-BE49-F238E27FC236}">
                    <a16:creationId xmlns:a16="http://schemas.microsoft.com/office/drawing/2014/main" id="{30CCE8E7-D849-55A1-6200-2118D56F2957}"/>
                  </a:ext>
                </a:extLst>
              </p:cNvPr>
              <p:cNvSpPr/>
              <p:nvPr/>
            </p:nvSpPr>
            <p:spPr>
              <a:xfrm>
                <a:off x="860496" y="2719112"/>
                <a:ext cx="9035" cy="11151"/>
              </a:xfrm>
              <a:custGeom>
                <a:avLst/>
                <a:gdLst/>
                <a:ahLst/>
                <a:cxnLst/>
                <a:rect l="l" t="t" r="r" b="b"/>
                <a:pathLst>
                  <a:path w="414" h="511" extrusionOk="0">
                    <a:moveTo>
                      <a:pt x="220" y="0"/>
                    </a:moveTo>
                    <a:cubicBezTo>
                      <a:pt x="108" y="0"/>
                      <a:pt x="0" y="92"/>
                      <a:pt x="30" y="236"/>
                    </a:cubicBezTo>
                    <a:lnTo>
                      <a:pt x="30" y="332"/>
                    </a:lnTo>
                    <a:cubicBezTo>
                      <a:pt x="30" y="451"/>
                      <a:pt x="126" y="510"/>
                      <a:pt x="222" y="510"/>
                    </a:cubicBezTo>
                    <a:cubicBezTo>
                      <a:pt x="318" y="510"/>
                      <a:pt x="413" y="451"/>
                      <a:pt x="413" y="332"/>
                    </a:cubicBezTo>
                    <a:lnTo>
                      <a:pt x="413" y="140"/>
                    </a:lnTo>
                    <a:cubicBezTo>
                      <a:pt x="375" y="43"/>
                      <a:pt x="296" y="0"/>
                      <a:pt x="2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39">
                <a:extLst>
                  <a:ext uri="{FF2B5EF4-FFF2-40B4-BE49-F238E27FC236}">
                    <a16:creationId xmlns:a16="http://schemas.microsoft.com/office/drawing/2014/main" id="{F13C25A8-EFCC-B598-D4B9-86514991378C}"/>
                  </a:ext>
                </a:extLst>
              </p:cNvPr>
              <p:cNvSpPr/>
              <p:nvPr/>
            </p:nvSpPr>
            <p:spPr>
              <a:xfrm>
                <a:off x="899384" y="2726706"/>
                <a:ext cx="13115" cy="11850"/>
              </a:xfrm>
              <a:custGeom>
                <a:avLst/>
                <a:gdLst/>
                <a:ahLst/>
                <a:cxnLst/>
                <a:rect l="l" t="t" r="r" b="b"/>
                <a:pathLst>
                  <a:path w="601" h="543" extrusionOk="0">
                    <a:moveTo>
                      <a:pt x="322" y="0"/>
                    </a:moveTo>
                    <a:cubicBezTo>
                      <a:pt x="264" y="0"/>
                      <a:pt x="206" y="24"/>
                      <a:pt x="165" y="80"/>
                    </a:cubicBezTo>
                    <a:cubicBezTo>
                      <a:pt x="115" y="126"/>
                      <a:pt x="69" y="176"/>
                      <a:pt x="69" y="271"/>
                    </a:cubicBezTo>
                    <a:cubicBezTo>
                      <a:pt x="1" y="407"/>
                      <a:pt x="148" y="542"/>
                      <a:pt x="274" y="542"/>
                    </a:cubicBezTo>
                    <a:cubicBezTo>
                      <a:pt x="326" y="542"/>
                      <a:pt x="374" y="519"/>
                      <a:pt x="402" y="463"/>
                    </a:cubicBezTo>
                    <a:cubicBezTo>
                      <a:pt x="402" y="367"/>
                      <a:pt x="452" y="317"/>
                      <a:pt x="498" y="271"/>
                    </a:cubicBezTo>
                    <a:cubicBezTo>
                      <a:pt x="601" y="136"/>
                      <a:pt x="463" y="0"/>
                      <a:pt x="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39">
                <a:extLst>
                  <a:ext uri="{FF2B5EF4-FFF2-40B4-BE49-F238E27FC236}">
                    <a16:creationId xmlns:a16="http://schemas.microsoft.com/office/drawing/2014/main" id="{0136F100-2434-AA91-E3E5-D8962B8033D4}"/>
                  </a:ext>
                </a:extLst>
              </p:cNvPr>
              <p:cNvSpPr/>
              <p:nvPr/>
            </p:nvSpPr>
            <p:spPr>
              <a:xfrm>
                <a:off x="1094151" y="2733973"/>
                <a:ext cx="12853" cy="10824"/>
              </a:xfrm>
              <a:custGeom>
                <a:avLst/>
                <a:gdLst/>
                <a:ahLst/>
                <a:cxnLst/>
                <a:rect l="l" t="t" r="r" b="b"/>
                <a:pathLst>
                  <a:path w="589" h="496" extrusionOk="0">
                    <a:moveTo>
                      <a:pt x="279" y="1"/>
                    </a:moveTo>
                    <a:cubicBezTo>
                      <a:pt x="138" y="1"/>
                      <a:pt x="1" y="136"/>
                      <a:pt x="101" y="272"/>
                    </a:cubicBezTo>
                    <a:cubicBezTo>
                      <a:pt x="101" y="322"/>
                      <a:pt x="151" y="368"/>
                      <a:pt x="151" y="417"/>
                    </a:cubicBezTo>
                    <a:cubicBezTo>
                      <a:pt x="191" y="472"/>
                      <a:pt x="248" y="496"/>
                      <a:pt x="304" y="496"/>
                    </a:cubicBezTo>
                    <a:cubicBezTo>
                      <a:pt x="446" y="496"/>
                      <a:pt x="589" y="349"/>
                      <a:pt x="484" y="176"/>
                    </a:cubicBezTo>
                    <a:cubicBezTo>
                      <a:pt x="484" y="176"/>
                      <a:pt x="438" y="130"/>
                      <a:pt x="438" y="80"/>
                    </a:cubicBezTo>
                    <a:cubicBezTo>
                      <a:pt x="396" y="24"/>
                      <a:pt x="337" y="1"/>
                      <a:pt x="2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39">
                <a:extLst>
                  <a:ext uri="{FF2B5EF4-FFF2-40B4-BE49-F238E27FC236}">
                    <a16:creationId xmlns:a16="http://schemas.microsoft.com/office/drawing/2014/main" id="{3136EE2B-842B-ED0B-602B-263F04456EF2}"/>
                  </a:ext>
                </a:extLst>
              </p:cNvPr>
              <p:cNvSpPr/>
              <p:nvPr/>
            </p:nvSpPr>
            <p:spPr>
              <a:xfrm>
                <a:off x="1105804" y="2728670"/>
                <a:ext cx="8380" cy="9951"/>
              </a:xfrm>
              <a:custGeom>
                <a:avLst/>
                <a:gdLst/>
                <a:ahLst/>
                <a:cxnLst/>
                <a:rect l="l" t="t" r="r" b="b"/>
                <a:pathLst>
                  <a:path w="384" h="456" extrusionOk="0">
                    <a:moveTo>
                      <a:pt x="192" y="0"/>
                    </a:moveTo>
                    <a:cubicBezTo>
                      <a:pt x="96" y="0"/>
                      <a:pt x="0" y="61"/>
                      <a:pt x="0" y="181"/>
                    </a:cubicBezTo>
                    <a:lnTo>
                      <a:pt x="0" y="277"/>
                    </a:lnTo>
                    <a:cubicBezTo>
                      <a:pt x="0" y="396"/>
                      <a:pt x="96" y="455"/>
                      <a:pt x="192" y="455"/>
                    </a:cubicBezTo>
                    <a:cubicBezTo>
                      <a:pt x="288" y="455"/>
                      <a:pt x="384" y="396"/>
                      <a:pt x="384" y="277"/>
                    </a:cubicBezTo>
                    <a:lnTo>
                      <a:pt x="384" y="181"/>
                    </a:lnTo>
                    <a:cubicBezTo>
                      <a:pt x="384" y="61"/>
                      <a:pt x="288" y="0"/>
                      <a:pt x="1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39">
                <a:extLst>
                  <a:ext uri="{FF2B5EF4-FFF2-40B4-BE49-F238E27FC236}">
                    <a16:creationId xmlns:a16="http://schemas.microsoft.com/office/drawing/2014/main" id="{69E3D3B1-D17C-A2E4-BDDE-73D94DCDBA46}"/>
                  </a:ext>
                </a:extLst>
              </p:cNvPr>
              <p:cNvSpPr/>
              <p:nvPr/>
            </p:nvSpPr>
            <p:spPr>
              <a:xfrm>
                <a:off x="1113900" y="2736657"/>
                <a:ext cx="13072" cy="11086"/>
              </a:xfrm>
              <a:custGeom>
                <a:avLst/>
                <a:gdLst/>
                <a:ahLst/>
                <a:cxnLst/>
                <a:rect l="l" t="t" r="r" b="b"/>
                <a:pathLst>
                  <a:path w="599" h="508" extrusionOk="0">
                    <a:moveTo>
                      <a:pt x="339" y="1"/>
                    </a:moveTo>
                    <a:cubicBezTo>
                      <a:pt x="264" y="1"/>
                      <a:pt x="190" y="32"/>
                      <a:pt x="154" y="103"/>
                    </a:cubicBezTo>
                    <a:cubicBezTo>
                      <a:pt x="154" y="149"/>
                      <a:pt x="154" y="149"/>
                      <a:pt x="108" y="199"/>
                    </a:cubicBezTo>
                    <a:cubicBezTo>
                      <a:pt x="1" y="340"/>
                      <a:pt x="130" y="507"/>
                      <a:pt x="263" y="507"/>
                    </a:cubicBezTo>
                    <a:cubicBezTo>
                      <a:pt x="310" y="507"/>
                      <a:pt x="358" y="486"/>
                      <a:pt x="396" y="436"/>
                    </a:cubicBezTo>
                    <a:cubicBezTo>
                      <a:pt x="442" y="390"/>
                      <a:pt x="492" y="294"/>
                      <a:pt x="538" y="245"/>
                    </a:cubicBezTo>
                    <a:cubicBezTo>
                      <a:pt x="598" y="94"/>
                      <a:pt x="467" y="1"/>
                      <a:pt x="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39">
                <a:extLst>
                  <a:ext uri="{FF2B5EF4-FFF2-40B4-BE49-F238E27FC236}">
                    <a16:creationId xmlns:a16="http://schemas.microsoft.com/office/drawing/2014/main" id="{7BEC2EB9-C52C-B59D-D2BC-DBEF32784059}"/>
                  </a:ext>
                </a:extLst>
              </p:cNvPr>
              <p:cNvSpPr/>
              <p:nvPr/>
            </p:nvSpPr>
            <p:spPr>
              <a:xfrm>
                <a:off x="1075143" y="2743335"/>
                <a:ext cx="14054" cy="9907"/>
              </a:xfrm>
              <a:custGeom>
                <a:avLst/>
                <a:gdLst/>
                <a:ahLst/>
                <a:cxnLst/>
                <a:rect l="l" t="t" r="r" b="b"/>
                <a:pathLst>
                  <a:path w="644" h="454" extrusionOk="0">
                    <a:moveTo>
                      <a:pt x="256" y="0"/>
                    </a:moveTo>
                    <a:cubicBezTo>
                      <a:pt x="106" y="0"/>
                      <a:pt x="0" y="251"/>
                      <a:pt x="160" y="372"/>
                    </a:cubicBezTo>
                    <a:cubicBezTo>
                      <a:pt x="206" y="372"/>
                      <a:pt x="255" y="372"/>
                      <a:pt x="255" y="418"/>
                    </a:cubicBezTo>
                    <a:cubicBezTo>
                      <a:pt x="296" y="443"/>
                      <a:pt x="336" y="454"/>
                      <a:pt x="372" y="454"/>
                    </a:cubicBezTo>
                    <a:cubicBezTo>
                      <a:pt x="546" y="454"/>
                      <a:pt x="644" y="202"/>
                      <a:pt x="447" y="84"/>
                    </a:cubicBezTo>
                    <a:cubicBezTo>
                      <a:pt x="447" y="84"/>
                      <a:pt x="397" y="34"/>
                      <a:pt x="351" y="34"/>
                    </a:cubicBezTo>
                    <a:cubicBezTo>
                      <a:pt x="319" y="10"/>
                      <a:pt x="286" y="0"/>
                      <a:pt x="2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39">
                <a:extLst>
                  <a:ext uri="{FF2B5EF4-FFF2-40B4-BE49-F238E27FC236}">
                    <a16:creationId xmlns:a16="http://schemas.microsoft.com/office/drawing/2014/main" id="{CA7E0555-29D5-207E-0F09-D5F906A27924}"/>
                  </a:ext>
                </a:extLst>
              </p:cNvPr>
              <p:cNvSpPr/>
              <p:nvPr/>
            </p:nvSpPr>
            <p:spPr>
              <a:xfrm>
                <a:off x="981000" y="2538856"/>
                <a:ext cx="13246" cy="12155"/>
              </a:xfrm>
              <a:custGeom>
                <a:avLst/>
                <a:gdLst/>
                <a:ahLst/>
                <a:cxnLst/>
                <a:rect l="l" t="t" r="r" b="b"/>
                <a:pathLst>
                  <a:path w="607" h="557" extrusionOk="0">
                    <a:moveTo>
                      <a:pt x="254" y="1"/>
                    </a:moveTo>
                    <a:cubicBezTo>
                      <a:pt x="133" y="1"/>
                      <a:pt x="1" y="141"/>
                      <a:pt x="66" y="301"/>
                    </a:cubicBezTo>
                    <a:cubicBezTo>
                      <a:pt x="112" y="351"/>
                      <a:pt x="162" y="447"/>
                      <a:pt x="208" y="493"/>
                    </a:cubicBezTo>
                    <a:cubicBezTo>
                      <a:pt x="241" y="538"/>
                      <a:pt x="283" y="556"/>
                      <a:pt x="325" y="556"/>
                    </a:cubicBezTo>
                    <a:cubicBezTo>
                      <a:pt x="463" y="556"/>
                      <a:pt x="607" y="353"/>
                      <a:pt x="495" y="206"/>
                    </a:cubicBezTo>
                    <a:cubicBezTo>
                      <a:pt x="449" y="206"/>
                      <a:pt x="399" y="160"/>
                      <a:pt x="399" y="110"/>
                    </a:cubicBezTo>
                    <a:cubicBezTo>
                      <a:pt x="368" y="33"/>
                      <a:pt x="312" y="1"/>
                      <a:pt x="2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39">
                <a:extLst>
                  <a:ext uri="{FF2B5EF4-FFF2-40B4-BE49-F238E27FC236}">
                    <a16:creationId xmlns:a16="http://schemas.microsoft.com/office/drawing/2014/main" id="{58350448-F63A-F5D3-5EED-4F2A0D5E9C2E}"/>
                  </a:ext>
                </a:extLst>
              </p:cNvPr>
              <p:cNvSpPr/>
              <p:nvPr/>
            </p:nvSpPr>
            <p:spPr>
              <a:xfrm>
                <a:off x="997738" y="2534688"/>
                <a:ext cx="13312" cy="13181"/>
              </a:xfrm>
              <a:custGeom>
                <a:avLst/>
                <a:gdLst/>
                <a:ahLst/>
                <a:cxnLst/>
                <a:rect l="l" t="t" r="r" b="b"/>
                <a:pathLst>
                  <a:path w="610" h="604" extrusionOk="0">
                    <a:moveTo>
                      <a:pt x="353" y="0"/>
                    </a:moveTo>
                    <a:cubicBezTo>
                      <a:pt x="294" y="0"/>
                      <a:pt x="238" y="32"/>
                      <a:pt x="207" y="109"/>
                    </a:cubicBezTo>
                    <a:cubicBezTo>
                      <a:pt x="161" y="205"/>
                      <a:pt x="111" y="255"/>
                      <a:pt x="65" y="301"/>
                    </a:cubicBezTo>
                    <a:cubicBezTo>
                      <a:pt x="1" y="464"/>
                      <a:pt x="110" y="604"/>
                      <a:pt x="232" y="604"/>
                    </a:cubicBezTo>
                    <a:cubicBezTo>
                      <a:pt x="291" y="604"/>
                      <a:pt x="353" y="571"/>
                      <a:pt x="399" y="492"/>
                    </a:cubicBezTo>
                    <a:cubicBezTo>
                      <a:pt x="449" y="446"/>
                      <a:pt x="495" y="397"/>
                      <a:pt x="544" y="301"/>
                    </a:cubicBezTo>
                    <a:cubicBezTo>
                      <a:pt x="609" y="140"/>
                      <a:pt x="476" y="0"/>
                      <a:pt x="3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39">
                <a:extLst>
                  <a:ext uri="{FF2B5EF4-FFF2-40B4-BE49-F238E27FC236}">
                    <a16:creationId xmlns:a16="http://schemas.microsoft.com/office/drawing/2014/main" id="{80AF2565-4265-96B1-FBE5-DA9386BEC7F9}"/>
                  </a:ext>
                </a:extLst>
              </p:cNvPr>
              <p:cNvSpPr/>
              <p:nvPr/>
            </p:nvSpPr>
            <p:spPr>
              <a:xfrm>
                <a:off x="991628" y="2553259"/>
                <a:ext cx="9646" cy="10911"/>
              </a:xfrm>
              <a:custGeom>
                <a:avLst/>
                <a:gdLst/>
                <a:ahLst/>
                <a:cxnLst/>
                <a:rect l="l" t="t" r="r" b="b"/>
                <a:pathLst>
                  <a:path w="442" h="500" extrusionOk="0">
                    <a:moveTo>
                      <a:pt x="250" y="1"/>
                    </a:moveTo>
                    <a:cubicBezTo>
                      <a:pt x="154" y="1"/>
                      <a:pt x="58" y="73"/>
                      <a:pt x="58" y="216"/>
                    </a:cubicBezTo>
                    <a:lnTo>
                      <a:pt x="58" y="266"/>
                    </a:lnTo>
                    <a:cubicBezTo>
                      <a:pt x="1" y="408"/>
                      <a:pt x="114" y="499"/>
                      <a:pt x="225" y="499"/>
                    </a:cubicBezTo>
                    <a:cubicBezTo>
                      <a:pt x="300" y="499"/>
                      <a:pt x="373" y="458"/>
                      <a:pt x="391" y="362"/>
                    </a:cubicBezTo>
                    <a:cubicBezTo>
                      <a:pt x="441" y="312"/>
                      <a:pt x="441" y="266"/>
                      <a:pt x="441" y="216"/>
                    </a:cubicBezTo>
                    <a:cubicBezTo>
                      <a:pt x="441" y="73"/>
                      <a:pt x="345" y="1"/>
                      <a:pt x="2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39">
                <a:extLst>
                  <a:ext uri="{FF2B5EF4-FFF2-40B4-BE49-F238E27FC236}">
                    <a16:creationId xmlns:a16="http://schemas.microsoft.com/office/drawing/2014/main" id="{5D554803-D345-2541-B29B-F359AE300EE4}"/>
                  </a:ext>
                </a:extLst>
              </p:cNvPr>
              <p:cNvSpPr/>
              <p:nvPr/>
            </p:nvSpPr>
            <p:spPr>
              <a:xfrm>
                <a:off x="903814" y="2543461"/>
                <a:ext cx="11806" cy="11086"/>
              </a:xfrm>
              <a:custGeom>
                <a:avLst/>
                <a:gdLst/>
                <a:ahLst/>
                <a:cxnLst/>
                <a:rect l="l" t="t" r="r" b="b"/>
                <a:pathLst>
                  <a:path w="541" h="508" extrusionOk="0">
                    <a:moveTo>
                      <a:pt x="224" y="0"/>
                    </a:moveTo>
                    <a:cubicBezTo>
                      <a:pt x="113" y="0"/>
                      <a:pt x="0" y="92"/>
                      <a:pt x="57" y="236"/>
                    </a:cubicBezTo>
                    <a:cubicBezTo>
                      <a:pt x="57" y="282"/>
                      <a:pt x="103" y="332"/>
                      <a:pt x="103" y="428"/>
                    </a:cubicBezTo>
                    <a:cubicBezTo>
                      <a:pt x="146" y="484"/>
                      <a:pt x="205" y="507"/>
                      <a:pt x="263" y="507"/>
                    </a:cubicBezTo>
                    <a:cubicBezTo>
                      <a:pt x="404" y="507"/>
                      <a:pt x="541" y="372"/>
                      <a:pt x="441" y="236"/>
                    </a:cubicBezTo>
                    <a:cubicBezTo>
                      <a:pt x="441" y="186"/>
                      <a:pt x="441" y="140"/>
                      <a:pt x="391" y="140"/>
                    </a:cubicBezTo>
                    <a:cubicBezTo>
                      <a:pt x="372" y="43"/>
                      <a:pt x="298" y="0"/>
                      <a:pt x="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39">
                <a:extLst>
                  <a:ext uri="{FF2B5EF4-FFF2-40B4-BE49-F238E27FC236}">
                    <a16:creationId xmlns:a16="http://schemas.microsoft.com/office/drawing/2014/main" id="{B9646A77-8004-CF09-E72C-DB19D91CF989}"/>
                  </a:ext>
                </a:extLst>
              </p:cNvPr>
              <p:cNvSpPr/>
              <p:nvPr/>
            </p:nvSpPr>
            <p:spPr>
              <a:xfrm>
                <a:off x="930001" y="2548960"/>
                <a:ext cx="12810" cy="8664"/>
              </a:xfrm>
              <a:custGeom>
                <a:avLst/>
                <a:gdLst/>
                <a:ahLst/>
                <a:cxnLst/>
                <a:rect l="l" t="t" r="r" b="b"/>
                <a:pathLst>
                  <a:path w="587" h="397" extrusionOk="0">
                    <a:moveTo>
                      <a:pt x="309" y="0"/>
                    </a:moveTo>
                    <a:cubicBezTo>
                      <a:pt x="250" y="0"/>
                      <a:pt x="192" y="24"/>
                      <a:pt x="149" y="80"/>
                    </a:cubicBezTo>
                    <a:lnTo>
                      <a:pt x="103" y="126"/>
                    </a:lnTo>
                    <a:cubicBezTo>
                      <a:pt x="0" y="261"/>
                      <a:pt x="139" y="397"/>
                      <a:pt x="279" y="397"/>
                    </a:cubicBezTo>
                    <a:cubicBezTo>
                      <a:pt x="337" y="397"/>
                      <a:pt x="395" y="374"/>
                      <a:pt x="437" y="317"/>
                    </a:cubicBezTo>
                    <a:lnTo>
                      <a:pt x="486" y="272"/>
                    </a:lnTo>
                    <a:cubicBezTo>
                      <a:pt x="587" y="136"/>
                      <a:pt x="449" y="0"/>
                      <a:pt x="3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39">
                <a:extLst>
                  <a:ext uri="{FF2B5EF4-FFF2-40B4-BE49-F238E27FC236}">
                    <a16:creationId xmlns:a16="http://schemas.microsoft.com/office/drawing/2014/main" id="{88219AA6-48A4-1214-40EA-E34B1167BB62}"/>
                  </a:ext>
                </a:extLst>
              </p:cNvPr>
              <p:cNvSpPr/>
              <p:nvPr/>
            </p:nvSpPr>
            <p:spPr>
              <a:xfrm>
                <a:off x="669657" y="2647250"/>
                <a:ext cx="12068" cy="10758"/>
              </a:xfrm>
              <a:custGeom>
                <a:avLst/>
                <a:gdLst/>
                <a:ahLst/>
                <a:cxnLst/>
                <a:rect l="l" t="t" r="r" b="b"/>
                <a:pathLst>
                  <a:path w="553" h="493" extrusionOk="0">
                    <a:moveTo>
                      <a:pt x="279" y="0"/>
                    </a:moveTo>
                    <a:cubicBezTo>
                      <a:pt x="138" y="0"/>
                      <a:pt x="1" y="136"/>
                      <a:pt x="101" y="271"/>
                    </a:cubicBezTo>
                    <a:cubicBezTo>
                      <a:pt x="101" y="317"/>
                      <a:pt x="151" y="367"/>
                      <a:pt x="151" y="413"/>
                    </a:cubicBezTo>
                    <a:cubicBezTo>
                      <a:pt x="179" y="469"/>
                      <a:pt x="228" y="492"/>
                      <a:pt x="280" y="492"/>
                    </a:cubicBezTo>
                    <a:cubicBezTo>
                      <a:pt x="405" y="492"/>
                      <a:pt x="552" y="357"/>
                      <a:pt x="485" y="221"/>
                    </a:cubicBezTo>
                    <a:cubicBezTo>
                      <a:pt x="439" y="175"/>
                      <a:pt x="439" y="125"/>
                      <a:pt x="439" y="79"/>
                    </a:cubicBezTo>
                    <a:cubicBezTo>
                      <a:pt x="396" y="23"/>
                      <a:pt x="337" y="0"/>
                      <a:pt x="2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39">
                <a:extLst>
                  <a:ext uri="{FF2B5EF4-FFF2-40B4-BE49-F238E27FC236}">
                    <a16:creationId xmlns:a16="http://schemas.microsoft.com/office/drawing/2014/main" id="{92D21325-95AA-F6A3-685D-7F57B0639DB2}"/>
                  </a:ext>
                </a:extLst>
              </p:cNvPr>
              <p:cNvSpPr/>
              <p:nvPr/>
            </p:nvSpPr>
            <p:spPr>
              <a:xfrm>
                <a:off x="679630" y="2646988"/>
                <a:ext cx="9515" cy="11151"/>
              </a:xfrm>
              <a:custGeom>
                <a:avLst/>
                <a:gdLst/>
                <a:ahLst/>
                <a:cxnLst/>
                <a:rect l="l" t="t" r="r" b="b"/>
                <a:pathLst>
                  <a:path w="436" h="511" extrusionOk="0">
                    <a:moveTo>
                      <a:pt x="220" y="0"/>
                    </a:moveTo>
                    <a:cubicBezTo>
                      <a:pt x="108" y="0"/>
                      <a:pt x="0" y="91"/>
                      <a:pt x="28" y="233"/>
                    </a:cubicBezTo>
                    <a:lnTo>
                      <a:pt x="28" y="329"/>
                    </a:lnTo>
                    <a:cubicBezTo>
                      <a:pt x="52" y="450"/>
                      <a:pt x="161" y="510"/>
                      <a:pt x="257" y="510"/>
                    </a:cubicBezTo>
                    <a:cubicBezTo>
                      <a:pt x="352" y="510"/>
                      <a:pt x="436" y="450"/>
                      <a:pt x="411" y="329"/>
                    </a:cubicBezTo>
                    <a:lnTo>
                      <a:pt x="411" y="137"/>
                    </a:lnTo>
                    <a:cubicBezTo>
                      <a:pt x="372" y="42"/>
                      <a:pt x="295" y="0"/>
                      <a:pt x="2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39">
                <a:extLst>
                  <a:ext uri="{FF2B5EF4-FFF2-40B4-BE49-F238E27FC236}">
                    <a16:creationId xmlns:a16="http://schemas.microsoft.com/office/drawing/2014/main" id="{1816EA3C-85B8-582A-A822-1CC3DAB72D99}"/>
                  </a:ext>
                </a:extLst>
              </p:cNvPr>
              <p:cNvSpPr/>
              <p:nvPr/>
            </p:nvSpPr>
            <p:spPr>
              <a:xfrm>
                <a:off x="455315" y="2649323"/>
                <a:ext cx="15974" cy="12853"/>
              </a:xfrm>
              <a:custGeom>
                <a:avLst/>
                <a:gdLst/>
                <a:ahLst/>
                <a:cxnLst/>
                <a:rect l="l" t="t" r="r" b="b"/>
                <a:pathLst>
                  <a:path w="732" h="589" extrusionOk="0">
                    <a:moveTo>
                      <a:pt x="279" y="1"/>
                    </a:moveTo>
                    <a:cubicBezTo>
                      <a:pt x="139" y="1"/>
                      <a:pt x="0" y="136"/>
                      <a:pt x="103" y="272"/>
                    </a:cubicBezTo>
                    <a:cubicBezTo>
                      <a:pt x="149" y="368"/>
                      <a:pt x="245" y="414"/>
                      <a:pt x="295" y="510"/>
                    </a:cubicBezTo>
                    <a:cubicBezTo>
                      <a:pt x="337" y="566"/>
                      <a:pt x="395" y="589"/>
                      <a:pt x="453" y="589"/>
                    </a:cubicBezTo>
                    <a:cubicBezTo>
                      <a:pt x="593" y="589"/>
                      <a:pt x="731" y="453"/>
                      <a:pt x="628" y="318"/>
                    </a:cubicBezTo>
                    <a:cubicBezTo>
                      <a:pt x="582" y="222"/>
                      <a:pt x="487" y="126"/>
                      <a:pt x="437" y="80"/>
                    </a:cubicBezTo>
                    <a:cubicBezTo>
                      <a:pt x="395" y="24"/>
                      <a:pt x="337" y="1"/>
                      <a:pt x="2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39">
                <a:extLst>
                  <a:ext uri="{FF2B5EF4-FFF2-40B4-BE49-F238E27FC236}">
                    <a16:creationId xmlns:a16="http://schemas.microsoft.com/office/drawing/2014/main" id="{75783F65-F33B-43AD-BC4E-0C4DF69A6DD7}"/>
                  </a:ext>
                </a:extLst>
              </p:cNvPr>
              <p:cNvSpPr/>
              <p:nvPr/>
            </p:nvSpPr>
            <p:spPr>
              <a:xfrm>
                <a:off x="437464" y="2650196"/>
                <a:ext cx="20470" cy="14381"/>
              </a:xfrm>
              <a:custGeom>
                <a:avLst/>
                <a:gdLst/>
                <a:ahLst/>
                <a:cxnLst/>
                <a:rect l="l" t="t" r="r" b="b"/>
                <a:pathLst>
                  <a:path w="938" h="659" extrusionOk="0">
                    <a:moveTo>
                      <a:pt x="325" y="0"/>
                    </a:moveTo>
                    <a:cubicBezTo>
                      <a:pt x="158" y="0"/>
                      <a:pt x="0" y="210"/>
                      <a:pt x="155" y="328"/>
                    </a:cubicBezTo>
                    <a:cubicBezTo>
                      <a:pt x="297" y="424"/>
                      <a:pt x="442" y="519"/>
                      <a:pt x="538" y="615"/>
                    </a:cubicBezTo>
                    <a:cubicBezTo>
                      <a:pt x="579" y="645"/>
                      <a:pt x="621" y="658"/>
                      <a:pt x="662" y="658"/>
                    </a:cubicBezTo>
                    <a:cubicBezTo>
                      <a:pt x="813" y="658"/>
                      <a:pt x="937" y="479"/>
                      <a:pt x="826" y="328"/>
                    </a:cubicBezTo>
                    <a:cubicBezTo>
                      <a:pt x="680" y="232"/>
                      <a:pt x="584" y="136"/>
                      <a:pt x="442" y="40"/>
                    </a:cubicBezTo>
                    <a:cubicBezTo>
                      <a:pt x="405" y="12"/>
                      <a:pt x="365" y="0"/>
                      <a:pt x="3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39">
                <a:extLst>
                  <a:ext uri="{FF2B5EF4-FFF2-40B4-BE49-F238E27FC236}">
                    <a16:creationId xmlns:a16="http://schemas.microsoft.com/office/drawing/2014/main" id="{6735AE20-9994-663D-526D-40D9A81977A7}"/>
                  </a:ext>
                </a:extLst>
              </p:cNvPr>
              <p:cNvSpPr/>
              <p:nvPr/>
            </p:nvSpPr>
            <p:spPr>
              <a:xfrm>
                <a:off x="458566" y="2631625"/>
                <a:ext cx="9078" cy="14097"/>
              </a:xfrm>
              <a:custGeom>
                <a:avLst/>
                <a:gdLst/>
                <a:ahLst/>
                <a:cxnLst/>
                <a:rect l="l" t="t" r="r" b="b"/>
                <a:pathLst>
                  <a:path w="416" h="646" extrusionOk="0">
                    <a:moveTo>
                      <a:pt x="149" y="1"/>
                    </a:moveTo>
                    <a:cubicBezTo>
                      <a:pt x="80" y="1"/>
                      <a:pt x="18" y="37"/>
                      <a:pt x="0" y="125"/>
                    </a:cubicBezTo>
                    <a:lnTo>
                      <a:pt x="0" y="508"/>
                    </a:lnTo>
                    <a:cubicBezTo>
                      <a:pt x="20" y="604"/>
                      <a:pt x="95" y="645"/>
                      <a:pt x="173" y="645"/>
                    </a:cubicBezTo>
                    <a:cubicBezTo>
                      <a:pt x="289" y="645"/>
                      <a:pt x="413" y="554"/>
                      <a:pt x="384" y="412"/>
                    </a:cubicBezTo>
                    <a:cubicBezTo>
                      <a:pt x="338" y="362"/>
                      <a:pt x="338" y="316"/>
                      <a:pt x="384" y="267"/>
                    </a:cubicBezTo>
                    <a:cubicBezTo>
                      <a:pt x="415" y="115"/>
                      <a:pt x="271" y="1"/>
                      <a:pt x="1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39">
                <a:extLst>
                  <a:ext uri="{FF2B5EF4-FFF2-40B4-BE49-F238E27FC236}">
                    <a16:creationId xmlns:a16="http://schemas.microsoft.com/office/drawing/2014/main" id="{D3964C35-7530-84D6-484B-B1882B53A525}"/>
                  </a:ext>
                </a:extLst>
              </p:cNvPr>
              <p:cNvSpPr/>
              <p:nvPr/>
            </p:nvSpPr>
            <p:spPr>
              <a:xfrm>
                <a:off x="644037" y="2527072"/>
                <a:ext cx="17938" cy="14316"/>
              </a:xfrm>
              <a:custGeom>
                <a:avLst/>
                <a:gdLst/>
                <a:ahLst/>
                <a:cxnLst/>
                <a:rect l="l" t="t" r="r" b="b"/>
                <a:pathLst>
                  <a:path w="822" h="656" extrusionOk="0">
                    <a:moveTo>
                      <a:pt x="245" y="1"/>
                    </a:moveTo>
                    <a:cubicBezTo>
                      <a:pt x="125" y="1"/>
                      <a:pt x="0" y="115"/>
                      <a:pt x="30" y="266"/>
                    </a:cubicBezTo>
                    <a:cubicBezTo>
                      <a:pt x="79" y="412"/>
                      <a:pt x="125" y="508"/>
                      <a:pt x="271" y="604"/>
                    </a:cubicBezTo>
                    <a:cubicBezTo>
                      <a:pt x="307" y="640"/>
                      <a:pt x="343" y="655"/>
                      <a:pt x="377" y="655"/>
                    </a:cubicBezTo>
                    <a:cubicBezTo>
                      <a:pt x="432" y="655"/>
                      <a:pt x="480" y="614"/>
                      <a:pt x="509" y="554"/>
                    </a:cubicBezTo>
                    <a:cubicBezTo>
                      <a:pt x="534" y="567"/>
                      <a:pt x="564" y="574"/>
                      <a:pt x="593" y="574"/>
                    </a:cubicBezTo>
                    <a:cubicBezTo>
                      <a:pt x="672" y="574"/>
                      <a:pt x="750" y="528"/>
                      <a:pt x="750" y="458"/>
                    </a:cubicBezTo>
                    <a:cubicBezTo>
                      <a:pt x="796" y="362"/>
                      <a:pt x="796" y="266"/>
                      <a:pt x="796" y="220"/>
                    </a:cubicBezTo>
                    <a:cubicBezTo>
                      <a:pt x="821" y="77"/>
                      <a:pt x="738" y="5"/>
                      <a:pt x="642" y="5"/>
                    </a:cubicBezTo>
                    <a:cubicBezTo>
                      <a:pt x="546" y="5"/>
                      <a:pt x="438" y="77"/>
                      <a:pt x="413" y="220"/>
                    </a:cubicBezTo>
                    <a:lnTo>
                      <a:pt x="413" y="125"/>
                    </a:lnTo>
                    <a:cubicBezTo>
                      <a:pt x="378" y="37"/>
                      <a:pt x="312" y="1"/>
                      <a:pt x="2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39">
                <a:extLst>
                  <a:ext uri="{FF2B5EF4-FFF2-40B4-BE49-F238E27FC236}">
                    <a16:creationId xmlns:a16="http://schemas.microsoft.com/office/drawing/2014/main" id="{E036F2AA-3345-DD4E-DAC7-7BD873CA2E8A}"/>
                  </a:ext>
                </a:extLst>
              </p:cNvPr>
              <p:cNvSpPr/>
              <p:nvPr/>
            </p:nvSpPr>
            <p:spPr>
              <a:xfrm>
                <a:off x="861914" y="2495648"/>
                <a:ext cx="11959" cy="12068"/>
              </a:xfrm>
              <a:custGeom>
                <a:avLst/>
                <a:gdLst/>
                <a:ahLst/>
                <a:cxnLst/>
                <a:rect l="l" t="t" r="r" b="b"/>
                <a:pathLst>
                  <a:path w="548" h="553" extrusionOk="0">
                    <a:moveTo>
                      <a:pt x="257" y="1"/>
                    </a:moveTo>
                    <a:cubicBezTo>
                      <a:pt x="129" y="1"/>
                      <a:pt x="1" y="103"/>
                      <a:pt x="61" y="223"/>
                    </a:cubicBezTo>
                    <a:cubicBezTo>
                      <a:pt x="61" y="319"/>
                      <a:pt x="107" y="365"/>
                      <a:pt x="107" y="415"/>
                    </a:cubicBezTo>
                    <a:cubicBezTo>
                      <a:pt x="146" y="511"/>
                      <a:pt x="231" y="552"/>
                      <a:pt x="313" y="552"/>
                    </a:cubicBezTo>
                    <a:cubicBezTo>
                      <a:pt x="434" y="552"/>
                      <a:pt x="547" y="461"/>
                      <a:pt x="490" y="319"/>
                    </a:cubicBezTo>
                    <a:cubicBezTo>
                      <a:pt x="490" y="269"/>
                      <a:pt x="444" y="223"/>
                      <a:pt x="444" y="127"/>
                    </a:cubicBezTo>
                    <a:cubicBezTo>
                      <a:pt x="408" y="37"/>
                      <a:pt x="333" y="1"/>
                      <a:pt x="25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39">
                <a:extLst>
                  <a:ext uri="{FF2B5EF4-FFF2-40B4-BE49-F238E27FC236}">
                    <a16:creationId xmlns:a16="http://schemas.microsoft.com/office/drawing/2014/main" id="{0992F433-AB79-A955-B110-7340C16FC203}"/>
                  </a:ext>
                </a:extLst>
              </p:cNvPr>
              <p:cNvSpPr/>
              <p:nvPr/>
            </p:nvSpPr>
            <p:spPr>
              <a:xfrm>
                <a:off x="874091" y="2496411"/>
                <a:ext cx="10082" cy="13246"/>
              </a:xfrm>
              <a:custGeom>
                <a:avLst/>
                <a:gdLst/>
                <a:ahLst/>
                <a:cxnLst/>
                <a:rect l="l" t="t" r="r" b="b"/>
                <a:pathLst>
                  <a:path w="462" h="607" extrusionOk="0">
                    <a:moveTo>
                      <a:pt x="242" y="1"/>
                    </a:moveTo>
                    <a:cubicBezTo>
                      <a:pt x="126" y="1"/>
                      <a:pt x="1" y="92"/>
                      <a:pt x="28" y="234"/>
                    </a:cubicBezTo>
                    <a:lnTo>
                      <a:pt x="28" y="426"/>
                    </a:lnTo>
                    <a:cubicBezTo>
                      <a:pt x="53" y="547"/>
                      <a:pt x="161" y="607"/>
                      <a:pt x="263" y="607"/>
                    </a:cubicBezTo>
                    <a:cubicBezTo>
                      <a:pt x="365" y="607"/>
                      <a:pt x="461" y="547"/>
                      <a:pt x="461" y="426"/>
                    </a:cubicBezTo>
                    <a:cubicBezTo>
                      <a:pt x="461" y="330"/>
                      <a:pt x="411" y="234"/>
                      <a:pt x="411" y="138"/>
                    </a:cubicBezTo>
                    <a:cubicBezTo>
                      <a:pt x="393" y="43"/>
                      <a:pt x="319" y="1"/>
                      <a:pt x="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39">
                <a:extLst>
                  <a:ext uri="{FF2B5EF4-FFF2-40B4-BE49-F238E27FC236}">
                    <a16:creationId xmlns:a16="http://schemas.microsoft.com/office/drawing/2014/main" id="{57146D4D-0DF7-1EF0-F7DC-DF131B1BC411}"/>
                  </a:ext>
                </a:extLst>
              </p:cNvPr>
              <p:cNvSpPr/>
              <p:nvPr/>
            </p:nvSpPr>
            <p:spPr>
              <a:xfrm>
                <a:off x="895216" y="2495648"/>
                <a:ext cx="11173" cy="12286"/>
              </a:xfrm>
              <a:custGeom>
                <a:avLst/>
                <a:gdLst/>
                <a:ahLst/>
                <a:cxnLst/>
                <a:rect l="l" t="t" r="r" b="b"/>
                <a:pathLst>
                  <a:path w="512" h="563" extrusionOk="0">
                    <a:moveTo>
                      <a:pt x="267" y="1"/>
                    </a:moveTo>
                    <a:cubicBezTo>
                      <a:pt x="198" y="1"/>
                      <a:pt x="133" y="37"/>
                      <a:pt x="114" y="127"/>
                    </a:cubicBezTo>
                    <a:cubicBezTo>
                      <a:pt x="68" y="173"/>
                      <a:pt x="68" y="223"/>
                      <a:pt x="68" y="269"/>
                    </a:cubicBezTo>
                    <a:cubicBezTo>
                      <a:pt x="1" y="403"/>
                      <a:pt x="144" y="562"/>
                      <a:pt x="269" y="562"/>
                    </a:cubicBezTo>
                    <a:cubicBezTo>
                      <a:pt x="323" y="562"/>
                      <a:pt x="373" y="533"/>
                      <a:pt x="402" y="461"/>
                    </a:cubicBezTo>
                    <a:cubicBezTo>
                      <a:pt x="402" y="365"/>
                      <a:pt x="451" y="319"/>
                      <a:pt x="451" y="223"/>
                    </a:cubicBezTo>
                    <a:cubicBezTo>
                      <a:pt x="511" y="103"/>
                      <a:pt x="383" y="1"/>
                      <a:pt x="2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39">
                <a:extLst>
                  <a:ext uri="{FF2B5EF4-FFF2-40B4-BE49-F238E27FC236}">
                    <a16:creationId xmlns:a16="http://schemas.microsoft.com/office/drawing/2014/main" id="{998BE2DA-19CE-BF87-E4C0-814AC9671759}"/>
                  </a:ext>
                </a:extLst>
              </p:cNvPr>
              <p:cNvSpPr/>
              <p:nvPr/>
            </p:nvSpPr>
            <p:spPr>
              <a:xfrm>
                <a:off x="808667" y="2500579"/>
                <a:ext cx="16083" cy="13421"/>
              </a:xfrm>
              <a:custGeom>
                <a:avLst/>
                <a:gdLst/>
                <a:ahLst/>
                <a:cxnLst/>
                <a:rect l="l" t="t" r="r" b="b"/>
                <a:pathLst>
                  <a:path w="737" h="615" extrusionOk="0">
                    <a:moveTo>
                      <a:pt x="287" y="0"/>
                    </a:moveTo>
                    <a:cubicBezTo>
                      <a:pt x="147" y="0"/>
                      <a:pt x="0" y="180"/>
                      <a:pt x="151" y="331"/>
                    </a:cubicBezTo>
                    <a:lnTo>
                      <a:pt x="343" y="522"/>
                    </a:lnTo>
                    <a:cubicBezTo>
                      <a:pt x="383" y="588"/>
                      <a:pt x="433" y="614"/>
                      <a:pt x="482" y="614"/>
                    </a:cubicBezTo>
                    <a:cubicBezTo>
                      <a:pt x="613" y="614"/>
                      <a:pt x="736" y="424"/>
                      <a:pt x="630" y="285"/>
                    </a:cubicBezTo>
                    <a:lnTo>
                      <a:pt x="393" y="43"/>
                    </a:lnTo>
                    <a:cubicBezTo>
                      <a:pt x="362" y="13"/>
                      <a:pt x="325" y="0"/>
                      <a:pt x="2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39">
                <a:extLst>
                  <a:ext uri="{FF2B5EF4-FFF2-40B4-BE49-F238E27FC236}">
                    <a16:creationId xmlns:a16="http://schemas.microsoft.com/office/drawing/2014/main" id="{AB5BB7AF-58BA-D167-B462-85D9CF13DD81}"/>
                  </a:ext>
                </a:extLst>
              </p:cNvPr>
              <p:cNvSpPr/>
              <p:nvPr/>
            </p:nvSpPr>
            <p:spPr>
              <a:xfrm>
                <a:off x="1223625" y="2711321"/>
                <a:ext cx="23983" cy="14250"/>
              </a:xfrm>
              <a:custGeom>
                <a:avLst/>
                <a:gdLst/>
                <a:ahLst/>
                <a:cxnLst/>
                <a:rect l="l" t="t" r="r" b="b"/>
                <a:pathLst>
                  <a:path w="1099" h="653" extrusionOk="0">
                    <a:moveTo>
                      <a:pt x="261" y="1"/>
                    </a:moveTo>
                    <a:cubicBezTo>
                      <a:pt x="115" y="1"/>
                      <a:pt x="0" y="205"/>
                      <a:pt x="109" y="352"/>
                    </a:cubicBezTo>
                    <a:cubicBezTo>
                      <a:pt x="205" y="497"/>
                      <a:pt x="351" y="593"/>
                      <a:pt x="492" y="639"/>
                    </a:cubicBezTo>
                    <a:cubicBezTo>
                      <a:pt x="511" y="648"/>
                      <a:pt x="529" y="653"/>
                      <a:pt x="546" y="653"/>
                    </a:cubicBezTo>
                    <a:cubicBezTo>
                      <a:pt x="623" y="653"/>
                      <a:pt x="694" y="575"/>
                      <a:pt x="734" y="497"/>
                    </a:cubicBezTo>
                    <a:cubicBezTo>
                      <a:pt x="752" y="570"/>
                      <a:pt x="812" y="602"/>
                      <a:pt x="876" y="602"/>
                    </a:cubicBezTo>
                    <a:cubicBezTo>
                      <a:pt x="981" y="602"/>
                      <a:pt x="1098" y="520"/>
                      <a:pt x="1067" y="401"/>
                    </a:cubicBezTo>
                    <a:lnTo>
                      <a:pt x="1067" y="256"/>
                    </a:lnTo>
                    <a:cubicBezTo>
                      <a:pt x="1097" y="114"/>
                      <a:pt x="973" y="23"/>
                      <a:pt x="857" y="23"/>
                    </a:cubicBezTo>
                    <a:cubicBezTo>
                      <a:pt x="778" y="23"/>
                      <a:pt x="704" y="64"/>
                      <a:pt x="684" y="160"/>
                    </a:cubicBezTo>
                    <a:lnTo>
                      <a:pt x="684" y="352"/>
                    </a:lnTo>
                    <a:cubicBezTo>
                      <a:pt x="684" y="306"/>
                      <a:pt x="638" y="306"/>
                      <a:pt x="588" y="256"/>
                    </a:cubicBezTo>
                    <a:cubicBezTo>
                      <a:pt x="492" y="210"/>
                      <a:pt x="446" y="160"/>
                      <a:pt x="397" y="64"/>
                    </a:cubicBezTo>
                    <a:cubicBezTo>
                      <a:pt x="352" y="20"/>
                      <a:pt x="305" y="1"/>
                      <a:pt x="2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39">
                <a:extLst>
                  <a:ext uri="{FF2B5EF4-FFF2-40B4-BE49-F238E27FC236}">
                    <a16:creationId xmlns:a16="http://schemas.microsoft.com/office/drawing/2014/main" id="{1E69B3F0-CB8C-A2BF-34A0-73C4A10C1D07}"/>
                  </a:ext>
                </a:extLst>
              </p:cNvPr>
              <p:cNvSpPr/>
              <p:nvPr/>
            </p:nvSpPr>
            <p:spPr>
              <a:xfrm>
                <a:off x="1597578" y="2794727"/>
                <a:ext cx="33279" cy="15472"/>
              </a:xfrm>
              <a:custGeom>
                <a:avLst/>
                <a:gdLst/>
                <a:ahLst/>
                <a:cxnLst/>
                <a:rect l="l" t="t" r="r" b="b"/>
                <a:pathLst>
                  <a:path w="1525" h="709" extrusionOk="0">
                    <a:moveTo>
                      <a:pt x="233" y="1"/>
                    </a:moveTo>
                    <a:cubicBezTo>
                      <a:pt x="125" y="1"/>
                      <a:pt x="0" y="115"/>
                      <a:pt x="30" y="267"/>
                    </a:cubicBezTo>
                    <a:cubicBezTo>
                      <a:pt x="79" y="458"/>
                      <a:pt x="175" y="604"/>
                      <a:pt x="367" y="700"/>
                    </a:cubicBezTo>
                    <a:cubicBezTo>
                      <a:pt x="385" y="706"/>
                      <a:pt x="405" y="709"/>
                      <a:pt x="424" y="709"/>
                    </a:cubicBezTo>
                    <a:cubicBezTo>
                      <a:pt x="555" y="709"/>
                      <a:pt x="694" y="585"/>
                      <a:pt x="654" y="458"/>
                    </a:cubicBezTo>
                    <a:lnTo>
                      <a:pt x="654" y="458"/>
                    </a:lnTo>
                    <a:cubicBezTo>
                      <a:pt x="700" y="508"/>
                      <a:pt x="750" y="604"/>
                      <a:pt x="846" y="604"/>
                    </a:cubicBezTo>
                    <a:cubicBezTo>
                      <a:pt x="892" y="650"/>
                      <a:pt x="988" y="650"/>
                      <a:pt x="1038" y="650"/>
                    </a:cubicBezTo>
                    <a:cubicBezTo>
                      <a:pt x="1073" y="668"/>
                      <a:pt x="1115" y="680"/>
                      <a:pt x="1158" y="680"/>
                    </a:cubicBezTo>
                    <a:cubicBezTo>
                      <a:pt x="1232" y="680"/>
                      <a:pt x="1311" y="646"/>
                      <a:pt x="1371" y="554"/>
                    </a:cubicBezTo>
                    <a:cubicBezTo>
                      <a:pt x="1371" y="458"/>
                      <a:pt x="1421" y="362"/>
                      <a:pt x="1467" y="267"/>
                    </a:cubicBezTo>
                    <a:cubicBezTo>
                      <a:pt x="1524" y="125"/>
                      <a:pt x="1411" y="33"/>
                      <a:pt x="1289" y="33"/>
                    </a:cubicBezTo>
                    <a:cubicBezTo>
                      <a:pt x="1208" y="33"/>
                      <a:pt x="1122" y="75"/>
                      <a:pt x="1084" y="171"/>
                    </a:cubicBezTo>
                    <a:cubicBezTo>
                      <a:pt x="1084" y="221"/>
                      <a:pt x="1084" y="267"/>
                      <a:pt x="1038" y="317"/>
                    </a:cubicBezTo>
                    <a:lnTo>
                      <a:pt x="892" y="171"/>
                    </a:lnTo>
                    <a:cubicBezTo>
                      <a:pt x="846" y="109"/>
                      <a:pt x="780" y="82"/>
                      <a:pt x="717" y="82"/>
                    </a:cubicBezTo>
                    <a:cubicBezTo>
                      <a:pt x="583" y="82"/>
                      <a:pt x="460" y="201"/>
                      <a:pt x="558" y="362"/>
                    </a:cubicBezTo>
                    <a:cubicBezTo>
                      <a:pt x="463" y="317"/>
                      <a:pt x="413" y="267"/>
                      <a:pt x="367" y="125"/>
                    </a:cubicBezTo>
                    <a:cubicBezTo>
                      <a:pt x="349" y="38"/>
                      <a:pt x="294" y="1"/>
                      <a:pt x="2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39">
                <a:extLst>
                  <a:ext uri="{FF2B5EF4-FFF2-40B4-BE49-F238E27FC236}">
                    <a16:creationId xmlns:a16="http://schemas.microsoft.com/office/drawing/2014/main" id="{ABB94409-C73F-CCF3-AB7B-FDB1288ED51C}"/>
                  </a:ext>
                </a:extLst>
              </p:cNvPr>
              <p:cNvSpPr/>
              <p:nvPr/>
            </p:nvSpPr>
            <p:spPr>
              <a:xfrm>
                <a:off x="1905015" y="2781830"/>
                <a:ext cx="15450" cy="15516"/>
              </a:xfrm>
              <a:custGeom>
                <a:avLst/>
                <a:gdLst/>
                <a:ahLst/>
                <a:cxnLst/>
                <a:rect l="l" t="t" r="r" b="b"/>
                <a:pathLst>
                  <a:path w="708" h="711" extrusionOk="0">
                    <a:moveTo>
                      <a:pt x="219" y="1"/>
                    </a:moveTo>
                    <a:cubicBezTo>
                      <a:pt x="107" y="1"/>
                      <a:pt x="0" y="93"/>
                      <a:pt x="27" y="237"/>
                    </a:cubicBezTo>
                    <a:cubicBezTo>
                      <a:pt x="77" y="428"/>
                      <a:pt x="123" y="570"/>
                      <a:pt x="269" y="666"/>
                    </a:cubicBezTo>
                    <a:cubicBezTo>
                      <a:pt x="310" y="697"/>
                      <a:pt x="355" y="711"/>
                      <a:pt x="399" y="711"/>
                    </a:cubicBezTo>
                    <a:cubicBezTo>
                      <a:pt x="562" y="711"/>
                      <a:pt x="707" y="529"/>
                      <a:pt x="556" y="379"/>
                    </a:cubicBezTo>
                    <a:cubicBezTo>
                      <a:pt x="461" y="333"/>
                      <a:pt x="411" y="237"/>
                      <a:pt x="411" y="141"/>
                    </a:cubicBezTo>
                    <a:cubicBezTo>
                      <a:pt x="372" y="43"/>
                      <a:pt x="294" y="1"/>
                      <a:pt x="2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39">
                <a:extLst>
                  <a:ext uri="{FF2B5EF4-FFF2-40B4-BE49-F238E27FC236}">
                    <a16:creationId xmlns:a16="http://schemas.microsoft.com/office/drawing/2014/main" id="{1E466B9F-86E3-4039-7238-B015C989C8EE}"/>
                  </a:ext>
                </a:extLst>
              </p:cNvPr>
              <p:cNvSpPr/>
              <p:nvPr/>
            </p:nvSpPr>
            <p:spPr>
              <a:xfrm>
                <a:off x="1929151" y="2798742"/>
                <a:ext cx="11348" cy="13639"/>
              </a:xfrm>
              <a:custGeom>
                <a:avLst/>
                <a:gdLst/>
                <a:ahLst/>
                <a:cxnLst/>
                <a:rect l="l" t="t" r="r" b="b"/>
                <a:pathLst>
                  <a:path w="520" h="625" extrusionOk="0">
                    <a:moveTo>
                      <a:pt x="198" y="0"/>
                    </a:moveTo>
                    <a:cubicBezTo>
                      <a:pt x="96" y="0"/>
                      <a:pt x="0" y="60"/>
                      <a:pt x="25" y="178"/>
                    </a:cubicBezTo>
                    <a:cubicBezTo>
                      <a:pt x="25" y="324"/>
                      <a:pt x="71" y="420"/>
                      <a:pt x="121" y="516"/>
                    </a:cubicBezTo>
                    <a:cubicBezTo>
                      <a:pt x="167" y="593"/>
                      <a:pt x="228" y="625"/>
                      <a:pt x="287" y="625"/>
                    </a:cubicBezTo>
                    <a:cubicBezTo>
                      <a:pt x="409" y="625"/>
                      <a:pt x="519" y="485"/>
                      <a:pt x="455" y="324"/>
                    </a:cubicBezTo>
                    <a:cubicBezTo>
                      <a:pt x="455" y="274"/>
                      <a:pt x="409" y="228"/>
                      <a:pt x="409" y="178"/>
                    </a:cubicBezTo>
                    <a:cubicBezTo>
                      <a:pt x="409" y="60"/>
                      <a:pt x="300" y="0"/>
                      <a:pt x="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39">
                <a:extLst>
                  <a:ext uri="{FF2B5EF4-FFF2-40B4-BE49-F238E27FC236}">
                    <a16:creationId xmlns:a16="http://schemas.microsoft.com/office/drawing/2014/main" id="{F219B9AF-CCC9-3A6B-BADC-BB1BDEBD056F}"/>
                  </a:ext>
                </a:extLst>
              </p:cNvPr>
              <p:cNvSpPr/>
              <p:nvPr/>
            </p:nvSpPr>
            <p:spPr>
              <a:xfrm>
                <a:off x="1918152" y="2779102"/>
                <a:ext cx="9035" cy="11959"/>
              </a:xfrm>
              <a:custGeom>
                <a:avLst/>
                <a:gdLst/>
                <a:ahLst/>
                <a:cxnLst/>
                <a:rect l="l" t="t" r="r" b="b"/>
                <a:pathLst>
                  <a:path w="414" h="548" extrusionOk="0">
                    <a:moveTo>
                      <a:pt x="192" y="1"/>
                    </a:moveTo>
                    <a:cubicBezTo>
                      <a:pt x="96" y="1"/>
                      <a:pt x="0" y="72"/>
                      <a:pt x="0" y="216"/>
                    </a:cubicBezTo>
                    <a:lnTo>
                      <a:pt x="0" y="408"/>
                    </a:lnTo>
                    <a:cubicBezTo>
                      <a:pt x="39" y="505"/>
                      <a:pt x="117" y="548"/>
                      <a:pt x="194" y="548"/>
                    </a:cubicBezTo>
                    <a:cubicBezTo>
                      <a:pt x="306" y="548"/>
                      <a:pt x="413" y="456"/>
                      <a:pt x="384" y="312"/>
                    </a:cubicBezTo>
                    <a:lnTo>
                      <a:pt x="384" y="216"/>
                    </a:lnTo>
                    <a:cubicBezTo>
                      <a:pt x="384" y="72"/>
                      <a:pt x="288" y="1"/>
                      <a:pt x="1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39">
                <a:extLst>
                  <a:ext uri="{FF2B5EF4-FFF2-40B4-BE49-F238E27FC236}">
                    <a16:creationId xmlns:a16="http://schemas.microsoft.com/office/drawing/2014/main" id="{89E515A4-79AA-4946-3EE4-179588EADCE4}"/>
                  </a:ext>
                </a:extLst>
              </p:cNvPr>
              <p:cNvSpPr/>
              <p:nvPr/>
            </p:nvSpPr>
            <p:spPr>
              <a:xfrm>
                <a:off x="1839089" y="2648297"/>
                <a:ext cx="11806" cy="13377"/>
              </a:xfrm>
              <a:custGeom>
                <a:avLst/>
                <a:gdLst/>
                <a:ahLst/>
                <a:cxnLst/>
                <a:rect l="l" t="t" r="r" b="b"/>
                <a:pathLst>
                  <a:path w="541" h="613" extrusionOk="0">
                    <a:moveTo>
                      <a:pt x="260" y="1"/>
                    </a:moveTo>
                    <a:cubicBezTo>
                      <a:pt x="140" y="1"/>
                      <a:pt x="1" y="103"/>
                      <a:pt x="32" y="223"/>
                    </a:cubicBezTo>
                    <a:cubicBezTo>
                      <a:pt x="78" y="319"/>
                      <a:pt x="128" y="415"/>
                      <a:pt x="128" y="511"/>
                    </a:cubicBezTo>
                    <a:cubicBezTo>
                      <a:pt x="163" y="581"/>
                      <a:pt x="230" y="612"/>
                      <a:pt x="298" y="612"/>
                    </a:cubicBezTo>
                    <a:cubicBezTo>
                      <a:pt x="417" y="612"/>
                      <a:pt x="540" y="518"/>
                      <a:pt x="511" y="365"/>
                    </a:cubicBezTo>
                    <a:cubicBezTo>
                      <a:pt x="461" y="319"/>
                      <a:pt x="461" y="223"/>
                      <a:pt x="415" y="127"/>
                    </a:cubicBezTo>
                    <a:cubicBezTo>
                      <a:pt x="397" y="37"/>
                      <a:pt x="332" y="1"/>
                      <a:pt x="2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39">
                <a:extLst>
                  <a:ext uri="{FF2B5EF4-FFF2-40B4-BE49-F238E27FC236}">
                    <a16:creationId xmlns:a16="http://schemas.microsoft.com/office/drawing/2014/main" id="{CD5F3157-48DD-C804-E9D5-B5A4C84515A9}"/>
                  </a:ext>
                </a:extLst>
              </p:cNvPr>
              <p:cNvSpPr/>
              <p:nvPr/>
            </p:nvSpPr>
            <p:spPr>
              <a:xfrm>
                <a:off x="1853317" y="2648188"/>
                <a:ext cx="9646" cy="12177"/>
              </a:xfrm>
              <a:custGeom>
                <a:avLst/>
                <a:gdLst/>
                <a:ahLst/>
                <a:cxnLst/>
                <a:rect l="l" t="t" r="r" b="b"/>
                <a:pathLst>
                  <a:path w="442" h="558" extrusionOk="0">
                    <a:moveTo>
                      <a:pt x="193" y="0"/>
                    </a:moveTo>
                    <a:cubicBezTo>
                      <a:pt x="97" y="0"/>
                      <a:pt x="1" y="59"/>
                      <a:pt x="1" y="178"/>
                    </a:cubicBezTo>
                    <a:lnTo>
                      <a:pt x="1" y="420"/>
                    </a:lnTo>
                    <a:cubicBezTo>
                      <a:pt x="40" y="516"/>
                      <a:pt x="125" y="557"/>
                      <a:pt x="207" y="557"/>
                    </a:cubicBezTo>
                    <a:cubicBezTo>
                      <a:pt x="328" y="557"/>
                      <a:pt x="441" y="466"/>
                      <a:pt x="384" y="324"/>
                    </a:cubicBezTo>
                    <a:lnTo>
                      <a:pt x="384" y="178"/>
                    </a:lnTo>
                    <a:cubicBezTo>
                      <a:pt x="384" y="59"/>
                      <a:pt x="288" y="0"/>
                      <a:pt x="1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39">
                <a:extLst>
                  <a:ext uri="{FF2B5EF4-FFF2-40B4-BE49-F238E27FC236}">
                    <a16:creationId xmlns:a16="http://schemas.microsoft.com/office/drawing/2014/main" id="{E6CF9F37-9575-0A47-5371-326F2958637D}"/>
                  </a:ext>
                </a:extLst>
              </p:cNvPr>
              <p:cNvSpPr/>
              <p:nvPr/>
            </p:nvSpPr>
            <p:spPr>
              <a:xfrm>
                <a:off x="1921840" y="2588568"/>
                <a:ext cx="12068" cy="12613"/>
              </a:xfrm>
              <a:custGeom>
                <a:avLst/>
                <a:gdLst/>
                <a:ahLst/>
                <a:cxnLst/>
                <a:rect l="l" t="t" r="r" b="b"/>
                <a:pathLst>
                  <a:path w="553" h="578" extrusionOk="0">
                    <a:moveTo>
                      <a:pt x="180" y="0"/>
                    </a:moveTo>
                    <a:cubicBezTo>
                      <a:pt x="84" y="0"/>
                      <a:pt x="0" y="61"/>
                      <a:pt x="23" y="181"/>
                    </a:cubicBezTo>
                    <a:cubicBezTo>
                      <a:pt x="23" y="277"/>
                      <a:pt x="23" y="373"/>
                      <a:pt x="119" y="469"/>
                    </a:cubicBezTo>
                    <a:cubicBezTo>
                      <a:pt x="166" y="546"/>
                      <a:pt x="233" y="578"/>
                      <a:pt x="297" y="578"/>
                    </a:cubicBezTo>
                    <a:cubicBezTo>
                      <a:pt x="431" y="578"/>
                      <a:pt x="552" y="438"/>
                      <a:pt x="456" y="277"/>
                    </a:cubicBezTo>
                    <a:cubicBezTo>
                      <a:pt x="406" y="277"/>
                      <a:pt x="406" y="227"/>
                      <a:pt x="406" y="181"/>
                    </a:cubicBezTo>
                    <a:cubicBezTo>
                      <a:pt x="383" y="61"/>
                      <a:pt x="276" y="0"/>
                      <a:pt x="18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39">
                <a:extLst>
                  <a:ext uri="{FF2B5EF4-FFF2-40B4-BE49-F238E27FC236}">
                    <a16:creationId xmlns:a16="http://schemas.microsoft.com/office/drawing/2014/main" id="{0A60395B-6D27-2052-D8C6-28A81D9A4D15}"/>
                  </a:ext>
                </a:extLst>
              </p:cNvPr>
              <p:cNvSpPr/>
              <p:nvPr/>
            </p:nvSpPr>
            <p:spPr>
              <a:xfrm>
                <a:off x="1930700" y="2582153"/>
                <a:ext cx="17480" cy="17938"/>
              </a:xfrm>
              <a:custGeom>
                <a:avLst/>
                <a:gdLst/>
                <a:ahLst/>
                <a:cxnLst/>
                <a:rect l="l" t="t" r="r" b="b"/>
                <a:pathLst>
                  <a:path w="801" h="822" extrusionOk="0">
                    <a:moveTo>
                      <a:pt x="266" y="1"/>
                    </a:moveTo>
                    <a:cubicBezTo>
                      <a:pt x="190" y="1"/>
                      <a:pt x="116" y="42"/>
                      <a:pt x="96" y="138"/>
                    </a:cubicBezTo>
                    <a:cubicBezTo>
                      <a:pt x="50" y="234"/>
                      <a:pt x="50" y="330"/>
                      <a:pt x="0" y="425"/>
                    </a:cubicBezTo>
                    <a:cubicBezTo>
                      <a:pt x="0" y="566"/>
                      <a:pt x="103" y="655"/>
                      <a:pt x="215" y="655"/>
                    </a:cubicBezTo>
                    <a:cubicBezTo>
                      <a:pt x="256" y="655"/>
                      <a:pt x="299" y="643"/>
                      <a:pt x="338" y="617"/>
                    </a:cubicBezTo>
                    <a:cubicBezTo>
                      <a:pt x="338" y="720"/>
                      <a:pt x="434" y="821"/>
                      <a:pt x="524" y="821"/>
                    </a:cubicBezTo>
                    <a:cubicBezTo>
                      <a:pt x="561" y="821"/>
                      <a:pt x="597" y="804"/>
                      <a:pt x="625" y="763"/>
                    </a:cubicBezTo>
                    <a:cubicBezTo>
                      <a:pt x="721" y="667"/>
                      <a:pt x="767" y="571"/>
                      <a:pt x="767" y="475"/>
                    </a:cubicBezTo>
                    <a:cubicBezTo>
                      <a:pt x="800" y="347"/>
                      <a:pt x="703" y="262"/>
                      <a:pt x="593" y="262"/>
                    </a:cubicBezTo>
                    <a:cubicBezTo>
                      <a:pt x="538" y="262"/>
                      <a:pt x="480" y="283"/>
                      <a:pt x="433" y="330"/>
                    </a:cubicBezTo>
                    <a:lnTo>
                      <a:pt x="433" y="234"/>
                    </a:lnTo>
                    <a:cubicBezTo>
                      <a:pt x="491" y="92"/>
                      <a:pt x="377" y="1"/>
                      <a:pt x="2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39">
                <a:extLst>
                  <a:ext uri="{FF2B5EF4-FFF2-40B4-BE49-F238E27FC236}">
                    <a16:creationId xmlns:a16="http://schemas.microsoft.com/office/drawing/2014/main" id="{02A2B427-1340-51B3-31A8-91A42C9E5A97}"/>
                  </a:ext>
                </a:extLst>
              </p:cNvPr>
              <p:cNvSpPr/>
              <p:nvPr/>
            </p:nvSpPr>
            <p:spPr>
              <a:xfrm>
                <a:off x="1903400" y="2593631"/>
                <a:ext cx="14948" cy="9253"/>
              </a:xfrm>
              <a:custGeom>
                <a:avLst/>
                <a:gdLst/>
                <a:ahLst/>
                <a:cxnLst/>
                <a:rect l="l" t="t" r="r" b="b"/>
                <a:pathLst>
                  <a:path w="685" h="424" extrusionOk="0">
                    <a:moveTo>
                      <a:pt x="308" y="1"/>
                    </a:moveTo>
                    <a:cubicBezTo>
                      <a:pt x="146" y="1"/>
                      <a:pt x="1" y="182"/>
                      <a:pt x="151" y="333"/>
                    </a:cubicBezTo>
                    <a:cubicBezTo>
                      <a:pt x="197" y="333"/>
                      <a:pt x="247" y="379"/>
                      <a:pt x="247" y="379"/>
                    </a:cubicBezTo>
                    <a:cubicBezTo>
                      <a:pt x="289" y="410"/>
                      <a:pt x="335" y="424"/>
                      <a:pt x="380" y="424"/>
                    </a:cubicBezTo>
                    <a:cubicBezTo>
                      <a:pt x="541" y="424"/>
                      <a:pt x="684" y="252"/>
                      <a:pt x="535" y="141"/>
                    </a:cubicBezTo>
                    <a:cubicBezTo>
                      <a:pt x="485" y="91"/>
                      <a:pt x="485" y="45"/>
                      <a:pt x="439" y="45"/>
                    </a:cubicBezTo>
                    <a:cubicBezTo>
                      <a:pt x="398" y="14"/>
                      <a:pt x="352" y="1"/>
                      <a:pt x="3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39">
                <a:extLst>
                  <a:ext uri="{FF2B5EF4-FFF2-40B4-BE49-F238E27FC236}">
                    <a16:creationId xmlns:a16="http://schemas.microsoft.com/office/drawing/2014/main" id="{9C034476-3ED2-2964-D3FF-E5DE6EEEBF41}"/>
                  </a:ext>
                </a:extLst>
              </p:cNvPr>
              <p:cNvSpPr/>
              <p:nvPr/>
            </p:nvSpPr>
            <p:spPr>
              <a:xfrm>
                <a:off x="1858533" y="2508523"/>
                <a:ext cx="15778" cy="14250"/>
              </a:xfrm>
              <a:custGeom>
                <a:avLst/>
                <a:gdLst/>
                <a:ahLst/>
                <a:cxnLst/>
                <a:rect l="l" t="t" r="r" b="b"/>
                <a:pathLst>
                  <a:path w="723" h="653" extrusionOk="0">
                    <a:moveTo>
                      <a:pt x="468" y="1"/>
                    </a:moveTo>
                    <a:cubicBezTo>
                      <a:pt x="404" y="1"/>
                      <a:pt x="337" y="34"/>
                      <a:pt x="291" y="112"/>
                    </a:cubicBezTo>
                    <a:cubicBezTo>
                      <a:pt x="241" y="158"/>
                      <a:pt x="145" y="254"/>
                      <a:pt x="99" y="350"/>
                    </a:cubicBezTo>
                    <a:cubicBezTo>
                      <a:pt x="1" y="513"/>
                      <a:pt x="122" y="653"/>
                      <a:pt x="255" y="653"/>
                    </a:cubicBezTo>
                    <a:cubicBezTo>
                      <a:pt x="320" y="653"/>
                      <a:pt x="386" y="620"/>
                      <a:pt x="433" y="542"/>
                    </a:cubicBezTo>
                    <a:cubicBezTo>
                      <a:pt x="482" y="446"/>
                      <a:pt x="528" y="350"/>
                      <a:pt x="624" y="304"/>
                    </a:cubicBezTo>
                    <a:cubicBezTo>
                      <a:pt x="723" y="141"/>
                      <a:pt x="601" y="1"/>
                      <a:pt x="4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39">
                <a:extLst>
                  <a:ext uri="{FF2B5EF4-FFF2-40B4-BE49-F238E27FC236}">
                    <a16:creationId xmlns:a16="http://schemas.microsoft.com/office/drawing/2014/main" id="{4CF21220-8A56-F3BB-E415-0E7E032A7D23}"/>
                  </a:ext>
                </a:extLst>
              </p:cNvPr>
              <p:cNvSpPr/>
              <p:nvPr/>
            </p:nvSpPr>
            <p:spPr>
              <a:xfrm>
                <a:off x="1850240" y="2500863"/>
                <a:ext cx="13726" cy="16214"/>
              </a:xfrm>
              <a:custGeom>
                <a:avLst/>
                <a:gdLst/>
                <a:ahLst/>
                <a:cxnLst/>
                <a:rect l="l" t="t" r="r" b="b"/>
                <a:pathLst>
                  <a:path w="629" h="743" extrusionOk="0">
                    <a:moveTo>
                      <a:pt x="350" y="1"/>
                    </a:moveTo>
                    <a:cubicBezTo>
                      <a:pt x="292" y="1"/>
                      <a:pt x="233" y="24"/>
                      <a:pt x="192" y="80"/>
                    </a:cubicBezTo>
                    <a:cubicBezTo>
                      <a:pt x="96" y="222"/>
                      <a:pt x="46" y="367"/>
                      <a:pt x="0" y="463"/>
                    </a:cubicBezTo>
                    <a:cubicBezTo>
                      <a:pt x="0" y="638"/>
                      <a:pt x="124" y="742"/>
                      <a:pt x="232" y="742"/>
                    </a:cubicBezTo>
                    <a:cubicBezTo>
                      <a:pt x="301" y="742"/>
                      <a:pt x="364" y="699"/>
                      <a:pt x="383" y="605"/>
                    </a:cubicBezTo>
                    <a:cubicBezTo>
                      <a:pt x="429" y="463"/>
                      <a:pt x="429" y="367"/>
                      <a:pt x="525" y="272"/>
                    </a:cubicBezTo>
                    <a:cubicBezTo>
                      <a:pt x="628" y="136"/>
                      <a:pt x="490" y="1"/>
                      <a:pt x="35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39">
                <a:extLst>
                  <a:ext uri="{FF2B5EF4-FFF2-40B4-BE49-F238E27FC236}">
                    <a16:creationId xmlns:a16="http://schemas.microsoft.com/office/drawing/2014/main" id="{744986F4-2357-4D61-AC8A-3EDAD38155A4}"/>
                  </a:ext>
                </a:extLst>
              </p:cNvPr>
              <p:cNvSpPr/>
              <p:nvPr/>
            </p:nvSpPr>
            <p:spPr>
              <a:xfrm>
                <a:off x="1838522" y="2498506"/>
                <a:ext cx="11282" cy="14446"/>
              </a:xfrm>
              <a:custGeom>
                <a:avLst/>
                <a:gdLst/>
                <a:ahLst/>
                <a:cxnLst/>
                <a:rect l="l" t="t" r="r" b="b"/>
                <a:pathLst>
                  <a:path w="517" h="662" extrusionOk="0">
                    <a:moveTo>
                      <a:pt x="225" y="1"/>
                    </a:moveTo>
                    <a:cubicBezTo>
                      <a:pt x="114" y="1"/>
                      <a:pt x="1" y="92"/>
                      <a:pt x="58" y="234"/>
                    </a:cubicBezTo>
                    <a:cubicBezTo>
                      <a:pt x="58" y="330"/>
                      <a:pt x="104" y="426"/>
                      <a:pt x="104" y="521"/>
                    </a:cubicBezTo>
                    <a:cubicBezTo>
                      <a:pt x="124" y="619"/>
                      <a:pt x="199" y="662"/>
                      <a:pt x="277" y="662"/>
                    </a:cubicBezTo>
                    <a:cubicBezTo>
                      <a:pt x="393" y="662"/>
                      <a:pt x="517" y="569"/>
                      <a:pt x="487" y="426"/>
                    </a:cubicBezTo>
                    <a:cubicBezTo>
                      <a:pt x="487" y="330"/>
                      <a:pt x="441" y="234"/>
                      <a:pt x="391" y="138"/>
                    </a:cubicBezTo>
                    <a:cubicBezTo>
                      <a:pt x="373" y="42"/>
                      <a:pt x="300" y="1"/>
                      <a:pt x="2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39">
                <a:extLst>
                  <a:ext uri="{FF2B5EF4-FFF2-40B4-BE49-F238E27FC236}">
                    <a16:creationId xmlns:a16="http://schemas.microsoft.com/office/drawing/2014/main" id="{8926037C-CE3E-6BCB-1A0C-3FE91361CEEB}"/>
                  </a:ext>
                </a:extLst>
              </p:cNvPr>
              <p:cNvSpPr/>
              <p:nvPr/>
            </p:nvSpPr>
            <p:spPr>
              <a:xfrm>
                <a:off x="1868942" y="2521660"/>
                <a:ext cx="15974" cy="10518"/>
              </a:xfrm>
              <a:custGeom>
                <a:avLst/>
                <a:gdLst/>
                <a:ahLst/>
                <a:cxnLst/>
                <a:rect l="l" t="t" r="r" b="b"/>
                <a:pathLst>
                  <a:path w="732" h="482" extrusionOk="0">
                    <a:moveTo>
                      <a:pt x="455" y="1"/>
                    </a:moveTo>
                    <a:cubicBezTo>
                      <a:pt x="419" y="1"/>
                      <a:pt x="380" y="11"/>
                      <a:pt x="339" y="35"/>
                    </a:cubicBezTo>
                    <a:cubicBezTo>
                      <a:pt x="243" y="35"/>
                      <a:pt x="197" y="85"/>
                      <a:pt x="147" y="131"/>
                    </a:cubicBezTo>
                    <a:cubicBezTo>
                      <a:pt x="0" y="278"/>
                      <a:pt x="135" y="482"/>
                      <a:pt x="293" y="482"/>
                    </a:cubicBezTo>
                    <a:cubicBezTo>
                      <a:pt x="341" y="482"/>
                      <a:pt x="390" y="463"/>
                      <a:pt x="435" y="419"/>
                    </a:cubicBezTo>
                    <a:cubicBezTo>
                      <a:pt x="435" y="373"/>
                      <a:pt x="485" y="373"/>
                      <a:pt x="531" y="373"/>
                    </a:cubicBezTo>
                    <a:cubicBezTo>
                      <a:pt x="731" y="252"/>
                      <a:pt x="633" y="1"/>
                      <a:pt x="4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39">
                <a:extLst>
                  <a:ext uri="{FF2B5EF4-FFF2-40B4-BE49-F238E27FC236}">
                    <a16:creationId xmlns:a16="http://schemas.microsoft.com/office/drawing/2014/main" id="{150F8325-7459-4EAA-729C-FD759E6D97B3}"/>
                  </a:ext>
                </a:extLst>
              </p:cNvPr>
              <p:cNvSpPr/>
              <p:nvPr/>
            </p:nvSpPr>
            <p:spPr>
              <a:xfrm>
                <a:off x="1425091" y="2568535"/>
                <a:ext cx="12592" cy="15276"/>
              </a:xfrm>
              <a:custGeom>
                <a:avLst/>
                <a:gdLst/>
                <a:ahLst/>
                <a:cxnLst/>
                <a:rect l="l" t="t" r="r" b="b"/>
                <a:pathLst>
                  <a:path w="577" h="700" extrusionOk="0">
                    <a:moveTo>
                      <a:pt x="240" y="1"/>
                    </a:moveTo>
                    <a:cubicBezTo>
                      <a:pt x="124" y="1"/>
                      <a:pt x="0" y="93"/>
                      <a:pt x="30" y="237"/>
                    </a:cubicBezTo>
                    <a:cubicBezTo>
                      <a:pt x="76" y="379"/>
                      <a:pt x="126" y="475"/>
                      <a:pt x="172" y="620"/>
                    </a:cubicBezTo>
                    <a:cubicBezTo>
                      <a:pt x="200" y="676"/>
                      <a:pt x="249" y="700"/>
                      <a:pt x="301" y="700"/>
                    </a:cubicBezTo>
                    <a:cubicBezTo>
                      <a:pt x="428" y="700"/>
                      <a:pt x="577" y="564"/>
                      <a:pt x="509" y="429"/>
                    </a:cubicBezTo>
                    <a:cubicBezTo>
                      <a:pt x="459" y="333"/>
                      <a:pt x="413" y="237"/>
                      <a:pt x="413" y="141"/>
                    </a:cubicBezTo>
                    <a:cubicBezTo>
                      <a:pt x="393" y="43"/>
                      <a:pt x="319" y="1"/>
                      <a:pt x="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39">
                <a:extLst>
                  <a:ext uri="{FF2B5EF4-FFF2-40B4-BE49-F238E27FC236}">
                    <a16:creationId xmlns:a16="http://schemas.microsoft.com/office/drawing/2014/main" id="{4C93C0EC-07DA-F052-95B1-E32B9977F0FF}"/>
                  </a:ext>
                </a:extLst>
              </p:cNvPr>
              <p:cNvSpPr/>
              <p:nvPr/>
            </p:nvSpPr>
            <p:spPr>
              <a:xfrm>
                <a:off x="1437618" y="2569605"/>
                <a:ext cx="10715" cy="14381"/>
              </a:xfrm>
              <a:custGeom>
                <a:avLst/>
                <a:gdLst/>
                <a:ahLst/>
                <a:cxnLst/>
                <a:rect l="l" t="t" r="r" b="b"/>
                <a:pathLst>
                  <a:path w="491" h="659" extrusionOk="0">
                    <a:moveTo>
                      <a:pt x="280" y="1"/>
                    </a:moveTo>
                    <a:cubicBezTo>
                      <a:pt x="211" y="1"/>
                      <a:pt x="145" y="42"/>
                      <a:pt x="127" y="138"/>
                    </a:cubicBezTo>
                    <a:cubicBezTo>
                      <a:pt x="77" y="234"/>
                      <a:pt x="77" y="330"/>
                      <a:pt x="31" y="380"/>
                    </a:cubicBezTo>
                    <a:cubicBezTo>
                      <a:pt x="1" y="555"/>
                      <a:pt x="131" y="659"/>
                      <a:pt x="249" y="659"/>
                    </a:cubicBezTo>
                    <a:cubicBezTo>
                      <a:pt x="324" y="659"/>
                      <a:pt x="395" y="616"/>
                      <a:pt x="414" y="521"/>
                    </a:cubicBezTo>
                    <a:cubicBezTo>
                      <a:pt x="460" y="426"/>
                      <a:pt x="460" y="330"/>
                      <a:pt x="460" y="234"/>
                    </a:cubicBezTo>
                    <a:cubicBezTo>
                      <a:pt x="490" y="92"/>
                      <a:pt x="382" y="1"/>
                      <a:pt x="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0" name="Google Shape;1290;p39">
              <a:extLst>
                <a:ext uri="{FF2B5EF4-FFF2-40B4-BE49-F238E27FC236}">
                  <a16:creationId xmlns:a16="http://schemas.microsoft.com/office/drawing/2014/main" id="{113F0E29-8285-150D-4423-AE601D4B68FE}"/>
                </a:ext>
              </a:extLst>
            </p:cNvPr>
            <p:cNvGrpSpPr/>
            <p:nvPr/>
          </p:nvGrpSpPr>
          <p:grpSpPr>
            <a:xfrm>
              <a:off x="432466" y="1994949"/>
              <a:ext cx="1781038" cy="828605"/>
              <a:chOff x="432466" y="1994949"/>
              <a:chExt cx="1781038" cy="828605"/>
            </a:xfrm>
          </p:grpSpPr>
          <p:sp>
            <p:nvSpPr>
              <p:cNvPr id="1291" name="Google Shape;1291;p39">
                <a:extLst>
                  <a:ext uri="{FF2B5EF4-FFF2-40B4-BE49-F238E27FC236}">
                    <a16:creationId xmlns:a16="http://schemas.microsoft.com/office/drawing/2014/main" id="{5A154DE6-2462-A81F-9DBA-DCA0FE2AE3C9}"/>
                  </a:ext>
                </a:extLst>
              </p:cNvPr>
              <p:cNvSpPr/>
              <p:nvPr/>
            </p:nvSpPr>
            <p:spPr>
              <a:xfrm>
                <a:off x="1237984" y="2160583"/>
                <a:ext cx="303791" cy="376285"/>
              </a:xfrm>
              <a:custGeom>
                <a:avLst/>
                <a:gdLst/>
                <a:ahLst/>
                <a:cxnLst/>
                <a:rect l="l" t="t" r="r" b="b"/>
                <a:pathLst>
                  <a:path w="13921" h="17243" extrusionOk="0">
                    <a:moveTo>
                      <a:pt x="6448" y="1"/>
                    </a:moveTo>
                    <a:cubicBezTo>
                      <a:pt x="6198" y="1"/>
                      <a:pt x="5928" y="48"/>
                      <a:pt x="5634" y="150"/>
                    </a:cubicBezTo>
                    <a:cubicBezTo>
                      <a:pt x="2567" y="1204"/>
                      <a:pt x="2613" y="8390"/>
                      <a:pt x="3717" y="10882"/>
                    </a:cubicBezTo>
                    <a:cubicBezTo>
                      <a:pt x="3291" y="10736"/>
                      <a:pt x="2880" y="10665"/>
                      <a:pt x="2500" y="10665"/>
                    </a:cubicBezTo>
                    <a:cubicBezTo>
                      <a:pt x="1005" y="10665"/>
                      <a:pt x="1" y="11769"/>
                      <a:pt x="459" y="13757"/>
                    </a:cubicBezTo>
                    <a:cubicBezTo>
                      <a:pt x="841" y="15461"/>
                      <a:pt x="4032" y="17242"/>
                      <a:pt x="6248" y="17242"/>
                    </a:cubicBezTo>
                    <a:cubicBezTo>
                      <a:pt x="6523" y="17242"/>
                      <a:pt x="6783" y="17215"/>
                      <a:pt x="7021" y="17156"/>
                    </a:cubicBezTo>
                    <a:cubicBezTo>
                      <a:pt x="9033" y="16677"/>
                      <a:pt x="11479" y="14569"/>
                      <a:pt x="12437" y="12894"/>
                    </a:cubicBezTo>
                    <a:cubicBezTo>
                      <a:pt x="13108" y="11694"/>
                      <a:pt x="13920" y="10115"/>
                      <a:pt x="12916" y="9011"/>
                    </a:cubicBezTo>
                    <a:cubicBezTo>
                      <a:pt x="12507" y="8495"/>
                      <a:pt x="11982" y="8298"/>
                      <a:pt x="11433" y="8298"/>
                    </a:cubicBezTo>
                    <a:cubicBezTo>
                      <a:pt x="10759" y="8298"/>
                      <a:pt x="10048" y="8596"/>
                      <a:pt x="9467" y="8965"/>
                    </a:cubicBezTo>
                    <a:cubicBezTo>
                      <a:pt x="9378" y="7060"/>
                      <a:pt x="9492" y="1"/>
                      <a:pt x="64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39">
                <a:extLst>
                  <a:ext uri="{FF2B5EF4-FFF2-40B4-BE49-F238E27FC236}">
                    <a16:creationId xmlns:a16="http://schemas.microsoft.com/office/drawing/2014/main" id="{193C8204-D5DC-51D5-2206-1A93D3CA8E7E}"/>
                  </a:ext>
                </a:extLst>
              </p:cNvPr>
              <p:cNvSpPr/>
              <p:nvPr/>
            </p:nvSpPr>
            <p:spPr>
              <a:xfrm>
                <a:off x="1485803" y="2348563"/>
                <a:ext cx="351866" cy="313982"/>
              </a:xfrm>
              <a:custGeom>
                <a:avLst/>
                <a:gdLst/>
                <a:ahLst/>
                <a:cxnLst/>
                <a:rect l="l" t="t" r="r" b="b"/>
                <a:pathLst>
                  <a:path w="16124" h="14388" extrusionOk="0">
                    <a:moveTo>
                      <a:pt x="6837" y="1"/>
                    </a:moveTo>
                    <a:cubicBezTo>
                      <a:pt x="4352" y="1"/>
                      <a:pt x="4944" y="4137"/>
                      <a:pt x="5271" y="5622"/>
                    </a:cubicBezTo>
                    <a:cubicBezTo>
                      <a:pt x="4634" y="5119"/>
                      <a:pt x="3579" y="4478"/>
                      <a:pt x="2642" y="4478"/>
                    </a:cubicBezTo>
                    <a:cubicBezTo>
                      <a:pt x="2236" y="4478"/>
                      <a:pt x="1852" y="4598"/>
                      <a:pt x="1534" y="4901"/>
                    </a:cubicBezTo>
                    <a:cubicBezTo>
                      <a:pt x="480" y="5909"/>
                      <a:pt x="1100" y="8159"/>
                      <a:pt x="2154" y="9021"/>
                    </a:cubicBezTo>
                    <a:cubicBezTo>
                      <a:pt x="0" y="9692"/>
                      <a:pt x="0" y="11850"/>
                      <a:pt x="1771" y="13238"/>
                    </a:cubicBezTo>
                    <a:cubicBezTo>
                      <a:pt x="2956" y="14133"/>
                      <a:pt x="4886" y="14388"/>
                      <a:pt x="6680" y="14388"/>
                    </a:cubicBezTo>
                    <a:cubicBezTo>
                      <a:pt x="7573" y="14388"/>
                      <a:pt x="8433" y="14325"/>
                      <a:pt x="9150" y="14246"/>
                    </a:cubicBezTo>
                    <a:cubicBezTo>
                      <a:pt x="11162" y="14004"/>
                      <a:pt x="14278" y="13238"/>
                      <a:pt x="15236" y="11371"/>
                    </a:cubicBezTo>
                    <a:cubicBezTo>
                      <a:pt x="16124" y="9461"/>
                      <a:pt x="14748" y="8087"/>
                      <a:pt x="12981" y="8087"/>
                    </a:cubicBezTo>
                    <a:cubicBezTo>
                      <a:pt x="12841" y="8087"/>
                      <a:pt x="12698" y="8095"/>
                      <a:pt x="12553" y="8113"/>
                    </a:cubicBezTo>
                    <a:cubicBezTo>
                      <a:pt x="13366" y="6867"/>
                      <a:pt x="14228" y="5143"/>
                      <a:pt x="12982" y="3847"/>
                    </a:cubicBezTo>
                    <a:cubicBezTo>
                      <a:pt x="12586" y="3402"/>
                      <a:pt x="12099" y="3207"/>
                      <a:pt x="11619" y="3207"/>
                    </a:cubicBezTo>
                    <a:cubicBezTo>
                      <a:pt x="10705" y="3207"/>
                      <a:pt x="9817" y="3913"/>
                      <a:pt x="9629" y="4951"/>
                    </a:cubicBezTo>
                    <a:cubicBezTo>
                      <a:pt x="9487" y="3418"/>
                      <a:pt x="9199" y="302"/>
                      <a:pt x="7091" y="14"/>
                    </a:cubicBezTo>
                    <a:cubicBezTo>
                      <a:pt x="7003" y="5"/>
                      <a:pt x="6918" y="1"/>
                      <a:pt x="68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39">
                <a:extLst>
                  <a:ext uri="{FF2B5EF4-FFF2-40B4-BE49-F238E27FC236}">
                    <a16:creationId xmlns:a16="http://schemas.microsoft.com/office/drawing/2014/main" id="{022878EF-4685-71F9-9723-87EFB4E29F15}"/>
                  </a:ext>
                </a:extLst>
              </p:cNvPr>
              <p:cNvSpPr/>
              <p:nvPr/>
            </p:nvSpPr>
            <p:spPr>
              <a:xfrm>
                <a:off x="1578222" y="2474851"/>
                <a:ext cx="127160" cy="332269"/>
              </a:xfrm>
              <a:custGeom>
                <a:avLst/>
                <a:gdLst/>
                <a:ahLst/>
                <a:cxnLst/>
                <a:rect l="l" t="t" r="r" b="b"/>
                <a:pathLst>
                  <a:path w="5827" h="15226" extrusionOk="0">
                    <a:moveTo>
                      <a:pt x="2760" y="0"/>
                    </a:moveTo>
                    <a:cubicBezTo>
                      <a:pt x="2569" y="0"/>
                      <a:pt x="2377" y="120"/>
                      <a:pt x="2377" y="360"/>
                    </a:cubicBezTo>
                    <a:lnTo>
                      <a:pt x="2377" y="3139"/>
                    </a:lnTo>
                    <a:cubicBezTo>
                      <a:pt x="1752" y="2755"/>
                      <a:pt x="1177" y="2326"/>
                      <a:pt x="844" y="1655"/>
                    </a:cubicBezTo>
                    <a:cubicBezTo>
                      <a:pt x="813" y="1577"/>
                      <a:pt x="756" y="1544"/>
                      <a:pt x="697" y="1544"/>
                    </a:cubicBezTo>
                    <a:cubicBezTo>
                      <a:pt x="574" y="1544"/>
                      <a:pt x="442" y="1684"/>
                      <a:pt x="507" y="1847"/>
                    </a:cubicBezTo>
                    <a:cubicBezTo>
                      <a:pt x="940" y="2613"/>
                      <a:pt x="1611" y="3188"/>
                      <a:pt x="2377" y="3572"/>
                    </a:cubicBezTo>
                    <a:lnTo>
                      <a:pt x="2377" y="7117"/>
                    </a:lnTo>
                    <a:cubicBezTo>
                      <a:pt x="2090" y="6971"/>
                      <a:pt x="1848" y="6830"/>
                      <a:pt x="1611" y="6588"/>
                    </a:cubicBezTo>
                    <a:lnTo>
                      <a:pt x="1898" y="5726"/>
                    </a:lnTo>
                    <a:cubicBezTo>
                      <a:pt x="1926" y="5551"/>
                      <a:pt x="1795" y="5447"/>
                      <a:pt x="1678" y="5447"/>
                    </a:cubicBezTo>
                    <a:cubicBezTo>
                      <a:pt x="1602" y="5447"/>
                      <a:pt x="1533" y="5490"/>
                      <a:pt x="1515" y="5584"/>
                    </a:cubicBezTo>
                    <a:cubicBezTo>
                      <a:pt x="1419" y="5822"/>
                      <a:pt x="1369" y="6063"/>
                      <a:pt x="1273" y="6301"/>
                    </a:cubicBezTo>
                    <a:cubicBezTo>
                      <a:pt x="890" y="5917"/>
                      <a:pt x="603" y="5438"/>
                      <a:pt x="411" y="4959"/>
                    </a:cubicBezTo>
                    <a:cubicBezTo>
                      <a:pt x="392" y="4863"/>
                      <a:pt x="319" y="4822"/>
                      <a:pt x="241" y="4822"/>
                    </a:cubicBezTo>
                    <a:cubicBezTo>
                      <a:pt x="126" y="4822"/>
                      <a:pt x="0" y="4913"/>
                      <a:pt x="28" y="5055"/>
                    </a:cubicBezTo>
                    <a:cubicBezTo>
                      <a:pt x="411" y="6063"/>
                      <a:pt x="1323" y="7163"/>
                      <a:pt x="2377" y="7546"/>
                    </a:cubicBezTo>
                    <a:lnTo>
                      <a:pt x="2377" y="7692"/>
                    </a:lnTo>
                    <a:cubicBezTo>
                      <a:pt x="2377" y="10088"/>
                      <a:pt x="2090" y="12433"/>
                      <a:pt x="2040" y="14829"/>
                    </a:cubicBezTo>
                    <a:cubicBezTo>
                      <a:pt x="2040" y="15093"/>
                      <a:pt x="2244" y="15226"/>
                      <a:pt x="2448" y="15226"/>
                    </a:cubicBezTo>
                    <a:cubicBezTo>
                      <a:pt x="2652" y="15226"/>
                      <a:pt x="2856" y="15093"/>
                      <a:pt x="2856" y="14829"/>
                    </a:cubicBezTo>
                    <a:cubicBezTo>
                      <a:pt x="2856" y="12579"/>
                      <a:pt x="3144" y="10325"/>
                      <a:pt x="3190" y="8075"/>
                    </a:cubicBezTo>
                    <a:cubicBezTo>
                      <a:pt x="3573" y="7738"/>
                      <a:pt x="3956" y="7405"/>
                      <a:pt x="4294" y="7021"/>
                    </a:cubicBezTo>
                    <a:cubicBezTo>
                      <a:pt x="4581" y="7117"/>
                      <a:pt x="4869" y="7163"/>
                      <a:pt x="5202" y="7213"/>
                    </a:cubicBezTo>
                    <a:cubicBezTo>
                      <a:pt x="5216" y="7216"/>
                      <a:pt x="5229" y="7217"/>
                      <a:pt x="5241" y="7217"/>
                    </a:cubicBezTo>
                    <a:cubicBezTo>
                      <a:pt x="5453" y="7217"/>
                      <a:pt x="5526" y="6873"/>
                      <a:pt x="5298" y="6830"/>
                    </a:cubicBezTo>
                    <a:lnTo>
                      <a:pt x="4581" y="6684"/>
                    </a:lnTo>
                    <a:cubicBezTo>
                      <a:pt x="5010" y="6159"/>
                      <a:pt x="5394" y="5584"/>
                      <a:pt x="5731" y="4959"/>
                    </a:cubicBezTo>
                    <a:cubicBezTo>
                      <a:pt x="5827" y="4798"/>
                      <a:pt x="5682" y="4659"/>
                      <a:pt x="5549" y="4659"/>
                    </a:cubicBezTo>
                    <a:cubicBezTo>
                      <a:pt x="5486" y="4659"/>
                      <a:pt x="5425" y="4691"/>
                      <a:pt x="5394" y="4768"/>
                    </a:cubicBezTo>
                    <a:cubicBezTo>
                      <a:pt x="5202" y="5055"/>
                      <a:pt x="5010" y="5392"/>
                      <a:pt x="4819" y="5680"/>
                    </a:cubicBezTo>
                    <a:cubicBezTo>
                      <a:pt x="4773" y="5392"/>
                      <a:pt x="4773" y="5055"/>
                      <a:pt x="4773" y="4768"/>
                    </a:cubicBezTo>
                    <a:cubicBezTo>
                      <a:pt x="4773" y="4624"/>
                      <a:pt x="4677" y="4552"/>
                      <a:pt x="4581" y="4552"/>
                    </a:cubicBezTo>
                    <a:cubicBezTo>
                      <a:pt x="4485" y="4552"/>
                      <a:pt x="4389" y="4624"/>
                      <a:pt x="4389" y="4768"/>
                    </a:cubicBezTo>
                    <a:cubicBezTo>
                      <a:pt x="4389" y="5201"/>
                      <a:pt x="4389" y="5680"/>
                      <a:pt x="4531" y="6109"/>
                    </a:cubicBezTo>
                    <a:cubicBezTo>
                      <a:pt x="4148" y="6638"/>
                      <a:pt x="3669" y="7117"/>
                      <a:pt x="3190" y="7546"/>
                    </a:cubicBezTo>
                    <a:lnTo>
                      <a:pt x="3190" y="4434"/>
                    </a:lnTo>
                    <a:cubicBezTo>
                      <a:pt x="3719" y="4097"/>
                      <a:pt x="4102" y="3476"/>
                      <a:pt x="4389" y="2901"/>
                    </a:cubicBezTo>
                    <a:cubicBezTo>
                      <a:pt x="4454" y="2738"/>
                      <a:pt x="4322" y="2598"/>
                      <a:pt x="4199" y="2598"/>
                    </a:cubicBezTo>
                    <a:cubicBezTo>
                      <a:pt x="4140" y="2598"/>
                      <a:pt x="4083" y="2631"/>
                      <a:pt x="4052" y="2709"/>
                    </a:cubicBezTo>
                    <a:cubicBezTo>
                      <a:pt x="3814" y="3139"/>
                      <a:pt x="3573" y="3618"/>
                      <a:pt x="3190" y="3955"/>
                    </a:cubicBezTo>
                    <a:cubicBezTo>
                      <a:pt x="3190" y="2755"/>
                      <a:pt x="3190" y="1559"/>
                      <a:pt x="3144" y="360"/>
                    </a:cubicBezTo>
                    <a:cubicBezTo>
                      <a:pt x="3144" y="120"/>
                      <a:pt x="2952" y="0"/>
                      <a:pt x="27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39">
                <a:extLst>
                  <a:ext uri="{FF2B5EF4-FFF2-40B4-BE49-F238E27FC236}">
                    <a16:creationId xmlns:a16="http://schemas.microsoft.com/office/drawing/2014/main" id="{8B4B72F0-3847-1919-4B9E-71938109AD2C}"/>
                  </a:ext>
                </a:extLst>
              </p:cNvPr>
              <p:cNvSpPr/>
              <p:nvPr/>
            </p:nvSpPr>
            <p:spPr>
              <a:xfrm>
                <a:off x="1933282" y="2637778"/>
                <a:ext cx="280223" cy="185775"/>
              </a:xfrm>
              <a:custGeom>
                <a:avLst/>
                <a:gdLst/>
                <a:ahLst/>
                <a:cxnLst/>
                <a:rect l="l" t="t" r="r" b="b"/>
                <a:pathLst>
                  <a:path w="12841" h="8513" extrusionOk="0">
                    <a:moveTo>
                      <a:pt x="7553" y="0"/>
                    </a:moveTo>
                    <a:cubicBezTo>
                      <a:pt x="7465" y="0"/>
                      <a:pt x="7375" y="11"/>
                      <a:pt x="7283" y="34"/>
                    </a:cubicBezTo>
                    <a:cubicBezTo>
                      <a:pt x="5463" y="464"/>
                      <a:pt x="5463" y="3243"/>
                      <a:pt x="5367" y="4680"/>
                    </a:cubicBezTo>
                    <a:cubicBezTo>
                      <a:pt x="4387" y="4477"/>
                      <a:pt x="3551" y="3967"/>
                      <a:pt x="2623" y="3967"/>
                    </a:cubicBezTo>
                    <a:cubicBezTo>
                      <a:pt x="2233" y="3967"/>
                      <a:pt x="1828" y="4056"/>
                      <a:pt x="1388" y="4297"/>
                    </a:cubicBezTo>
                    <a:cubicBezTo>
                      <a:pt x="1" y="5063"/>
                      <a:pt x="671" y="7938"/>
                      <a:pt x="2013" y="8513"/>
                    </a:cubicBezTo>
                    <a:lnTo>
                      <a:pt x="11450" y="8513"/>
                    </a:lnTo>
                    <a:cubicBezTo>
                      <a:pt x="12362" y="6596"/>
                      <a:pt x="12841" y="5830"/>
                      <a:pt x="12841" y="3913"/>
                    </a:cubicBezTo>
                    <a:cubicBezTo>
                      <a:pt x="12841" y="2521"/>
                      <a:pt x="12218" y="1829"/>
                      <a:pt x="11442" y="1829"/>
                    </a:cubicBezTo>
                    <a:cubicBezTo>
                      <a:pt x="10857" y="1829"/>
                      <a:pt x="10186" y="2222"/>
                      <a:pt x="9629" y="3005"/>
                    </a:cubicBezTo>
                    <a:cubicBezTo>
                      <a:pt x="9540" y="2023"/>
                      <a:pt x="8745" y="0"/>
                      <a:pt x="75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39">
                <a:extLst>
                  <a:ext uri="{FF2B5EF4-FFF2-40B4-BE49-F238E27FC236}">
                    <a16:creationId xmlns:a16="http://schemas.microsoft.com/office/drawing/2014/main" id="{7926B8B5-3E3A-C7F0-05F3-E4521E9854C3}"/>
                  </a:ext>
                </a:extLst>
              </p:cNvPr>
              <p:cNvSpPr/>
              <p:nvPr/>
            </p:nvSpPr>
            <p:spPr>
              <a:xfrm>
                <a:off x="1984390" y="2681642"/>
                <a:ext cx="187608" cy="134601"/>
              </a:xfrm>
              <a:custGeom>
                <a:avLst/>
                <a:gdLst/>
                <a:ahLst/>
                <a:cxnLst/>
                <a:rect l="l" t="t" r="r" b="b"/>
                <a:pathLst>
                  <a:path w="8597" h="6168" extrusionOk="0">
                    <a:moveTo>
                      <a:pt x="5156" y="0"/>
                    </a:moveTo>
                    <a:cubicBezTo>
                      <a:pt x="5071" y="0"/>
                      <a:pt x="4987" y="60"/>
                      <a:pt x="4987" y="178"/>
                    </a:cubicBezTo>
                    <a:cubicBezTo>
                      <a:pt x="5083" y="1233"/>
                      <a:pt x="5133" y="2241"/>
                      <a:pt x="5083" y="3295"/>
                    </a:cubicBezTo>
                    <a:cubicBezTo>
                      <a:pt x="4750" y="3103"/>
                      <a:pt x="4462" y="2670"/>
                      <a:pt x="4366" y="2336"/>
                    </a:cubicBezTo>
                    <a:cubicBezTo>
                      <a:pt x="4330" y="2263"/>
                      <a:pt x="4265" y="2232"/>
                      <a:pt x="4202" y="2232"/>
                    </a:cubicBezTo>
                    <a:cubicBezTo>
                      <a:pt x="4099" y="2232"/>
                      <a:pt x="4001" y="2314"/>
                      <a:pt x="4029" y="2432"/>
                    </a:cubicBezTo>
                    <a:cubicBezTo>
                      <a:pt x="4175" y="2911"/>
                      <a:pt x="4558" y="3436"/>
                      <a:pt x="5037" y="3628"/>
                    </a:cubicBezTo>
                    <a:cubicBezTo>
                      <a:pt x="5037" y="4299"/>
                      <a:pt x="4941" y="4970"/>
                      <a:pt x="4796" y="5640"/>
                    </a:cubicBezTo>
                    <a:lnTo>
                      <a:pt x="3071" y="5211"/>
                    </a:lnTo>
                    <a:lnTo>
                      <a:pt x="3071" y="4157"/>
                    </a:lnTo>
                    <a:cubicBezTo>
                      <a:pt x="3048" y="4061"/>
                      <a:pt x="2964" y="4013"/>
                      <a:pt x="2887" y="4013"/>
                    </a:cubicBezTo>
                    <a:cubicBezTo>
                      <a:pt x="2809" y="4013"/>
                      <a:pt x="2737" y="4061"/>
                      <a:pt x="2737" y="4157"/>
                    </a:cubicBezTo>
                    <a:lnTo>
                      <a:pt x="2737" y="5161"/>
                    </a:lnTo>
                    <a:cubicBezTo>
                      <a:pt x="1971" y="4970"/>
                      <a:pt x="963" y="4732"/>
                      <a:pt x="388" y="4253"/>
                    </a:cubicBezTo>
                    <a:cubicBezTo>
                      <a:pt x="346" y="4221"/>
                      <a:pt x="302" y="4208"/>
                      <a:pt x="261" y="4208"/>
                    </a:cubicBezTo>
                    <a:cubicBezTo>
                      <a:pt x="113" y="4208"/>
                      <a:pt x="0" y="4380"/>
                      <a:pt x="150" y="4490"/>
                    </a:cubicBezTo>
                    <a:cubicBezTo>
                      <a:pt x="438" y="4732"/>
                      <a:pt x="821" y="4874"/>
                      <a:pt x="1154" y="5019"/>
                    </a:cubicBezTo>
                    <a:cubicBezTo>
                      <a:pt x="963" y="5115"/>
                      <a:pt x="725" y="5161"/>
                      <a:pt x="533" y="5211"/>
                    </a:cubicBezTo>
                    <a:cubicBezTo>
                      <a:pt x="365" y="5251"/>
                      <a:pt x="418" y="5516"/>
                      <a:pt x="563" y="5516"/>
                    </a:cubicBezTo>
                    <a:cubicBezTo>
                      <a:pt x="583" y="5516"/>
                      <a:pt x="606" y="5510"/>
                      <a:pt x="629" y="5499"/>
                    </a:cubicBezTo>
                    <a:cubicBezTo>
                      <a:pt x="963" y="5449"/>
                      <a:pt x="1300" y="5353"/>
                      <a:pt x="1538" y="5115"/>
                    </a:cubicBezTo>
                    <a:lnTo>
                      <a:pt x="1971" y="5257"/>
                    </a:lnTo>
                    <a:cubicBezTo>
                      <a:pt x="2833" y="5594"/>
                      <a:pt x="3791" y="5736"/>
                      <a:pt x="4700" y="5978"/>
                    </a:cubicBezTo>
                    <a:cubicBezTo>
                      <a:pt x="4669" y="6105"/>
                      <a:pt x="4786" y="6168"/>
                      <a:pt x="4881" y="6168"/>
                    </a:cubicBezTo>
                    <a:cubicBezTo>
                      <a:pt x="4929" y="6168"/>
                      <a:pt x="4972" y="6152"/>
                      <a:pt x="4987" y="6119"/>
                    </a:cubicBezTo>
                    <a:cubicBezTo>
                      <a:pt x="5899" y="5690"/>
                      <a:pt x="6616" y="5065"/>
                      <a:pt x="7241" y="4349"/>
                    </a:cubicBezTo>
                    <a:cubicBezTo>
                      <a:pt x="7241" y="4349"/>
                      <a:pt x="7287" y="4299"/>
                      <a:pt x="7287" y="4253"/>
                    </a:cubicBezTo>
                    <a:cubicBezTo>
                      <a:pt x="7816" y="3628"/>
                      <a:pt x="8199" y="2957"/>
                      <a:pt x="8533" y="2241"/>
                    </a:cubicBezTo>
                    <a:cubicBezTo>
                      <a:pt x="8597" y="2112"/>
                      <a:pt x="8489" y="2005"/>
                      <a:pt x="8383" y="2005"/>
                    </a:cubicBezTo>
                    <a:cubicBezTo>
                      <a:pt x="8330" y="2005"/>
                      <a:pt x="8277" y="2031"/>
                      <a:pt x="8245" y="2095"/>
                    </a:cubicBezTo>
                    <a:cubicBezTo>
                      <a:pt x="7958" y="2720"/>
                      <a:pt x="7624" y="3295"/>
                      <a:pt x="7191" y="3870"/>
                    </a:cubicBezTo>
                    <a:lnTo>
                      <a:pt x="7049" y="3295"/>
                    </a:lnTo>
                    <a:cubicBezTo>
                      <a:pt x="7049" y="3199"/>
                      <a:pt x="6965" y="3151"/>
                      <a:pt x="6881" y="3151"/>
                    </a:cubicBezTo>
                    <a:cubicBezTo>
                      <a:pt x="6796" y="3151"/>
                      <a:pt x="6712" y="3199"/>
                      <a:pt x="6712" y="3295"/>
                    </a:cubicBezTo>
                    <a:cubicBezTo>
                      <a:pt x="6762" y="3582"/>
                      <a:pt x="6858" y="3870"/>
                      <a:pt x="6953" y="4157"/>
                    </a:cubicBezTo>
                    <a:cubicBezTo>
                      <a:pt x="6425" y="4778"/>
                      <a:pt x="5850" y="5307"/>
                      <a:pt x="5133" y="5690"/>
                    </a:cubicBezTo>
                    <a:cubicBezTo>
                      <a:pt x="5516" y="3870"/>
                      <a:pt x="5420" y="1999"/>
                      <a:pt x="5324" y="178"/>
                    </a:cubicBezTo>
                    <a:cubicBezTo>
                      <a:pt x="5324" y="60"/>
                      <a:pt x="5240" y="0"/>
                      <a:pt x="51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39">
                <a:extLst>
                  <a:ext uri="{FF2B5EF4-FFF2-40B4-BE49-F238E27FC236}">
                    <a16:creationId xmlns:a16="http://schemas.microsoft.com/office/drawing/2014/main" id="{16DED973-2D2A-4FCA-772F-9549F4C2D22B}"/>
                  </a:ext>
                </a:extLst>
              </p:cNvPr>
              <p:cNvSpPr/>
              <p:nvPr/>
            </p:nvSpPr>
            <p:spPr>
              <a:xfrm>
                <a:off x="494202" y="2490017"/>
                <a:ext cx="178770" cy="166244"/>
              </a:xfrm>
              <a:custGeom>
                <a:avLst/>
                <a:gdLst/>
                <a:ahLst/>
                <a:cxnLst/>
                <a:rect l="l" t="t" r="r" b="b"/>
                <a:pathLst>
                  <a:path w="8192" h="7618" extrusionOk="0">
                    <a:moveTo>
                      <a:pt x="2487" y="1"/>
                    </a:moveTo>
                    <a:cubicBezTo>
                      <a:pt x="328" y="1"/>
                      <a:pt x="1" y="6051"/>
                      <a:pt x="571" y="7618"/>
                    </a:cubicBezTo>
                    <a:lnTo>
                      <a:pt x="6512" y="7618"/>
                    </a:lnTo>
                    <a:cubicBezTo>
                      <a:pt x="7279" y="6710"/>
                      <a:pt x="8191" y="4985"/>
                      <a:pt x="8141" y="3977"/>
                    </a:cubicBezTo>
                    <a:cubicBezTo>
                      <a:pt x="8084" y="3162"/>
                      <a:pt x="7680" y="2858"/>
                      <a:pt x="7175" y="2858"/>
                    </a:cubicBezTo>
                    <a:cubicBezTo>
                      <a:pt x="6434" y="2858"/>
                      <a:pt x="5474" y="3514"/>
                      <a:pt x="5075" y="4168"/>
                    </a:cubicBezTo>
                    <a:cubicBezTo>
                      <a:pt x="4741" y="2635"/>
                      <a:pt x="4741" y="48"/>
                      <a:pt x="2538" y="2"/>
                    </a:cubicBezTo>
                    <a:cubicBezTo>
                      <a:pt x="2520" y="1"/>
                      <a:pt x="2504" y="1"/>
                      <a:pt x="24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9">
                <a:extLst>
                  <a:ext uri="{FF2B5EF4-FFF2-40B4-BE49-F238E27FC236}">
                    <a16:creationId xmlns:a16="http://schemas.microsoft.com/office/drawing/2014/main" id="{351B9BA0-24FF-264F-5C72-B7E74CD47DA8}"/>
                  </a:ext>
                </a:extLst>
              </p:cNvPr>
              <p:cNvSpPr/>
              <p:nvPr/>
            </p:nvSpPr>
            <p:spPr>
              <a:xfrm>
                <a:off x="604407" y="2580712"/>
                <a:ext cx="43143" cy="59510"/>
              </a:xfrm>
              <a:custGeom>
                <a:avLst/>
                <a:gdLst/>
                <a:ahLst/>
                <a:cxnLst/>
                <a:rect l="l" t="t" r="r" b="b"/>
                <a:pathLst>
                  <a:path w="1977" h="2727" extrusionOk="0">
                    <a:moveTo>
                      <a:pt x="1808" y="1"/>
                    </a:moveTo>
                    <a:cubicBezTo>
                      <a:pt x="1771" y="1"/>
                      <a:pt x="1733" y="18"/>
                      <a:pt x="1704" y="62"/>
                    </a:cubicBezTo>
                    <a:cubicBezTo>
                      <a:pt x="1462" y="445"/>
                      <a:pt x="1225" y="829"/>
                      <a:pt x="937" y="1212"/>
                    </a:cubicBezTo>
                    <a:cubicBezTo>
                      <a:pt x="887" y="1308"/>
                      <a:pt x="841" y="1354"/>
                      <a:pt x="792" y="1450"/>
                    </a:cubicBezTo>
                    <a:cubicBezTo>
                      <a:pt x="746" y="1308"/>
                      <a:pt x="746" y="1162"/>
                      <a:pt x="696" y="1020"/>
                    </a:cubicBezTo>
                    <a:cubicBezTo>
                      <a:pt x="696" y="948"/>
                      <a:pt x="636" y="911"/>
                      <a:pt x="583" y="911"/>
                    </a:cubicBezTo>
                    <a:cubicBezTo>
                      <a:pt x="529" y="911"/>
                      <a:pt x="481" y="948"/>
                      <a:pt x="504" y="1020"/>
                    </a:cubicBezTo>
                    <a:cubicBezTo>
                      <a:pt x="504" y="1258"/>
                      <a:pt x="554" y="1450"/>
                      <a:pt x="554" y="1691"/>
                    </a:cubicBezTo>
                    <a:cubicBezTo>
                      <a:pt x="554" y="1737"/>
                      <a:pt x="600" y="1737"/>
                      <a:pt x="600" y="1737"/>
                    </a:cubicBezTo>
                    <a:cubicBezTo>
                      <a:pt x="408" y="2025"/>
                      <a:pt x="266" y="2266"/>
                      <a:pt x="75" y="2504"/>
                    </a:cubicBezTo>
                    <a:cubicBezTo>
                      <a:pt x="1" y="2616"/>
                      <a:pt x="69" y="2727"/>
                      <a:pt x="148" y="2727"/>
                    </a:cubicBezTo>
                    <a:cubicBezTo>
                      <a:pt x="171" y="2727"/>
                      <a:pt x="195" y="2717"/>
                      <a:pt x="217" y="2695"/>
                    </a:cubicBezTo>
                    <a:cubicBezTo>
                      <a:pt x="266" y="2649"/>
                      <a:pt x="266" y="2600"/>
                      <a:pt x="312" y="2554"/>
                    </a:cubicBezTo>
                    <a:lnTo>
                      <a:pt x="362" y="2554"/>
                    </a:lnTo>
                    <a:cubicBezTo>
                      <a:pt x="650" y="2458"/>
                      <a:pt x="937" y="2408"/>
                      <a:pt x="1175" y="2312"/>
                    </a:cubicBezTo>
                    <a:cubicBezTo>
                      <a:pt x="1305" y="2271"/>
                      <a:pt x="1279" y="2113"/>
                      <a:pt x="1171" y="2113"/>
                    </a:cubicBezTo>
                    <a:cubicBezTo>
                      <a:pt x="1158" y="2113"/>
                      <a:pt x="1144" y="2116"/>
                      <a:pt x="1129" y="2120"/>
                    </a:cubicBezTo>
                    <a:cubicBezTo>
                      <a:pt x="937" y="2170"/>
                      <a:pt x="696" y="2216"/>
                      <a:pt x="504" y="2266"/>
                    </a:cubicBezTo>
                    <a:cubicBezTo>
                      <a:pt x="650" y="2074"/>
                      <a:pt x="792" y="1833"/>
                      <a:pt x="937" y="1595"/>
                    </a:cubicBezTo>
                    <a:cubicBezTo>
                      <a:pt x="1271" y="1116"/>
                      <a:pt x="1608" y="683"/>
                      <a:pt x="1941" y="158"/>
                    </a:cubicBezTo>
                    <a:cubicBezTo>
                      <a:pt x="1976" y="91"/>
                      <a:pt x="1894" y="1"/>
                      <a:pt x="18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39">
                <a:extLst>
                  <a:ext uri="{FF2B5EF4-FFF2-40B4-BE49-F238E27FC236}">
                    <a16:creationId xmlns:a16="http://schemas.microsoft.com/office/drawing/2014/main" id="{AF9FF5F8-F74D-FD8C-6871-CA553631F739}"/>
                  </a:ext>
                </a:extLst>
              </p:cNvPr>
              <p:cNvSpPr/>
              <p:nvPr/>
            </p:nvSpPr>
            <p:spPr>
              <a:xfrm>
                <a:off x="532370" y="2524279"/>
                <a:ext cx="44867" cy="120766"/>
              </a:xfrm>
              <a:custGeom>
                <a:avLst/>
                <a:gdLst/>
                <a:ahLst/>
                <a:cxnLst/>
                <a:rect l="l" t="t" r="r" b="b"/>
                <a:pathLst>
                  <a:path w="2056" h="5534" extrusionOk="0">
                    <a:moveTo>
                      <a:pt x="847" y="1"/>
                    </a:moveTo>
                    <a:cubicBezTo>
                      <a:pt x="788" y="1"/>
                      <a:pt x="716" y="36"/>
                      <a:pt x="693" y="107"/>
                    </a:cubicBezTo>
                    <a:cubicBezTo>
                      <a:pt x="643" y="636"/>
                      <a:pt x="597" y="1161"/>
                      <a:pt x="597" y="1690"/>
                    </a:cubicBezTo>
                    <a:cubicBezTo>
                      <a:pt x="451" y="1594"/>
                      <a:pt x="355" y="1498"/>
                      <a:pt x="260" y="1353"/>
                    </a:cubicBezTo>
                    <a:cubicBezTo>
                      <a:pt x="246" y="1325"/>
                      <a:pt x="216" y="1313"/>
                      <a:pt x="182" y="1313"/>
                    </a:cubicBezTo>
                    <a:cubicBezTo>
                      <a:pt x="101" y="1313"/>
                      <a:pt x="0" y="1381"/>
                      <a:pt x="68" y="1448"/>
                    </a:cubicBezTo>
                    <a:cubicBezTo>
                      <a:pt x="214" y="1690"/>
                      <a:pt x="405" y="1832"/>
                      <a:pt x="547" y="2073"/>
                    </a:cubicBezTo>
                    <a:cubicBezTo>
                      <a:pt x="501" y="3173"/>
                      <a:pt x="547" y="4323"/>
                      <a:pt x="597" y="5427"/>
                    </a:cubicBezTo>
                    <a:cubicBezTo>
                      <a:pt x="597" y="5498"/>
                      <a:pt x="656" y="5533"/>
                      <a:pt x="716" y="5533"/>
                    </a:cubicBezTo>
                    <a:cubicBezTo>
                      <a:pt x="775" y="5533"/>
                      <a:pt x="835" y="5498"/>
                      <a:pt x="835" y="5427"/>
                    </a:cubicBezTo>
                    <a:cubicBezTo>
                      <a:pt x="835" y="5235"/>
                      <a:pt x="789" y="5044"/>
                      <a:pt x="789" y="4852"/>
                    </a:cubicBezTo>
                    <a:cubicBezTo>
                      <a:pt x="1218" y="4469"/>
                      <a:pt x="1651" y="4086"/>
                      <a:pt x="1984" y="3606"/>
                    </a:cubicBezTo>
                    <a:cubicBezTo>
                      <a:pt x="2056" y="3535"/>
                      <a:pt x="1995" y="3410"/>
                      <a:pt x="1920" y="3410"/>
                    </a:cubicBezTo>
                    <a:cubicBezTo>
                      <a:pt x="1894" y="3410"/>
                      <a:pt x="1867" y="3425"/>
                      <a:pt x="1843" y="3461"/>
                    </a:cubicBezTo>
                    <a:cubicBezTo>
                      <a:pt x="1697" y="3606"/>
                      <a:pt x="1555" y="3798"/>
                      <a:pt x="1409" y="3940"/>
                    </a:cubicBezTo>
                    <a:cubicBezTo>
                      <a:pt x="1363" y="3798"/>
                      <a:pt x="1363" y="3702"/>
                      <a:pt x="1314" y="3557"/>
                    </a:cubicBezTo>
                    <a:cubicBezTo>
                      <a:pt x="1314" y="3497"/>
                      <a:pt x="1272" y="3471"/>
                      <a:pt x="1227" y="3471"/>
                    </a:cubicBezTo>
                    <a:cubicBezTo>
                      <a:pt x="1164" y="3471"/>
                      <a:pt x="1095" y="3522"/>
                      <a:pt x="1122" y="3606"/>
                    </a:cubicBezTo>
                    <a:cubicBezTo>
                      <a:pt x="1122" y="3798"/>
                      <a:pt x="1172" y="3990"/>
                      <a:pt x="1218" y="4132"/>
                    </a:cubicBezTo>
                    <a:lnTo>
                      <a:pt x="789" y="4565"/>
                    </a:lnTo>
                    <a:cubicBezTo>
                      <a:pt x="739" y="3077"/>
                      <a:pt x="739" y="1544"/>
                      <a:pt x="930" y="107"/>
                    </a:cubicBezTo>
                    <a:cubicBezTo>
                      <a:pt x="955" y="36"/>
                      <a:pt x="907" y="1"/>
                      <a:pt x="8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39">
                <a:extLst>
                  <a:ext uri="{FF2B5EF4-FFF2-40B4-BE49-F238E27FC236}">
                    <a16:creationId xmlns:a16="http://schemas.microsoft.com/office/drawing/2014/main" id="{2E2CE29D-4909-F432-FECB-F92EF1CA34DE}"/>
                  </a:ext>
                </a:extLst>
              </p:cNvPr>
              <p:cNvSpPr/>
              <p:nvPr/>
            </p:nvSpPr>
            <p:spPr>
              <a:xfrm>
                <a:off x="1009610" y="2322834"/>
                <a:ext cx="215410" cy="170325"/>
              </a:xfrm>
              <a:custGeom>
                <a:avLst/>
                <a:gdLst/>
                <a:ahLst/>
                <a:cxnLst/>
                <a:rect l="l" t="t" r="r" b="b"/>
                <a:pathLst>
                  <a:path w="9871" h="7805" extrusionOk="0">
                    <a:moveTo>
                      <a:pt x="6349" y="1"/>
                    </a:moveTo>
                    <a:cubicBezTo>
                      <a:pt x="5597" y="1"/>
                      <a:pt x="4821" y="1480"/>
                      <a:pt x="4646" y="1960"/>
                    </a:cubicBezTo>
                    <a:cubicBezTo>
                      <a:pt x="4312" y="2822"/>
                      <a:pt x="4312" y="3734"/>
                      <a:pt x="4263" y="4643"/>
                    </a:cubicBezTo>
                    <a:cubicBezTo>
                      <a:pt x="3903" y="3889"/>
                      <a:pt x="2934" y="3133"/>
                      <a:pt x="2036" y="3133"/>
                    </a:cubicBezTo>
                    <a:cubicBezTo>
                      <a:pt x="1624" y="3133"/>
                      <a:pt x="1226" y="3292"/>
                      <a:pt x="909" y="3684"/>
                    </a:cubicBezTo>
                    <a:cubicBezTo>
                      <a:pt x="0" y="4788"/>
                      <a:pt x="1101" y="7613"/>
                      <a:pt x="2442" y="7805"/>
                    </a:cubicBezTo>
                    <a:lnTo>
                      <a:pt x="7521" y="7805"/>
                    </a:lnTo>
                    <a:cubicBezTo>
                      <a:pt x="8575" y="7663"/>
                      <a:pt x="9870" y="6080"/>
                      <a:pt x="9679" y="4980"/>
                    </a:cubicBezTo>
                    <a:cubicBezTo>
                      <a:pt x="9561" y="4280"/>
                      <a:pt x="8990" y="3954"/>
                      <a:pt x="8395" y="3954"/>
                    </a:cubicBezTo>
                    <a:cubicBezTo>
                      <a:pt x="7770" y="3954"/>
                      <a:pt x="7119" y="4315"/>
                      <a:pt x="6946" y="4980"/>
                    </a:cubicBezTo>
                    <a:cubicBezTo>
                      <a:pt x="7091" y="4164"/>
                      <a:pt x="7233" y="3447"/>
                      <a:pt x="7233" y="2584"/>
                    </a:cubicBezTo>
                    <a:cubicBezTo>
                      <a:pt x="7233" y="2056"/>
                      <a:pt x="7187" y="285"/>
                      <a:pt x="6562" y="43"/>
                    </a:cubicBezTo>
                    <a:cubicBezTo>
                      <a:pt x="6492" y="14"/>
                      <a:pt x="6420" y="1"/>
                      <a:pt x="63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9">
                <a:extLst>
                  <a:ext uri="{FF2B5EF4-FFF2-40B4-BE49-F238E27FC236}">
                    <a16:creationId xmlns:a16="http://schemas.microsoft.com/office/drawing/2014/main" id="{BF5852F4-F8B7-3D5A-A547-AAD27515159A}"/>
                  </a:ext>
                </a:extLst>
              </p:cNvPr>
              <p:cNvSpPr/>
              <p:nvPr/>
            </p:nvSpPr>
            <p:spPr>
              <a:xfrm>
                <a:off x="1050353" y="2387342"/>
                <a:ext cx="131262" cy="95626"/>
              </a:xfrm>
              <a:custGeom>
                <a:avLst/>
                <a:gdLst/>
                <a:ahLst/>
                <a:cxnLst/>
                <a:rect l="l" t="t" r="r" b="b"/>
                <a:pathLst>
                  <a:path w="6015" h="4382" extrusionOk="0">
                    <a:moveTo>
                      <a:pt x="3730" y="0"/>
                    </a:moveTo>
                    <a:cubicBezTo>
                      <a:pt x="3671" y="0"/>
                      <a:pt x="3614" y="31"/>
                      <a:pt x="3595" y="108"/>
                    </a:cubicBezTo>
                    <a:cubicBezTo>
                      <a:pt x="3258" y="1353"/>
                      <a:pt x="3212" y="2645"/>
                      <a:pt x="3020" y="3891"/>
                    </a:cubicBezTo>
                    <a:cubicBezTo>
                      <a:pt x="2541" y="3699"/>
                      <a:pt x="2158" y="3507"/>
                      <a:pt x="1775" y="3124"/>
                    </a:cubicBezTo>
                    <a:cubicBezTo>
                      <a:pt x="1871" y="2932"/>
                      <a:pt x="1871" y="2741"/>
                      <a:pt x="1917" y="2549"/>
                    </a:cubicBezTo>
                    <a:cubicBezTo>
                      <a:pt x="1946" y="2464"/>
                      <a:pt x="1872" y="2396"/>
                      <a:pt x="1797" y="2396"/>
                    </a:cubicBezTo>
                    <a:cubicBezTo>
                      <a:pt x="1747" y="2396"/>
                      <a:pt x="1697" y="2426"/>
                      <a:pt x="1679" y="2503"/>
                    </a:cubicBezTo>
                    <a:cubicBezTo>
                      <a:pt x="1629" y="2645"/>
                      <a:pt x="1629" y="2791"/>
                      <a:pt x="1583" y="2886"/>
                    </a:cubicBezTo>
                    <a:cubicBezTo>
                      <a:pt x="1296" y="2599"/>
                      <a:pt x="958" y="2216"/>
                      <a:pt x="817" y="1832"/>
                    </a:cubicBezTo>
                    <a:cubicBezTo>
                      <a:pt x="796" y="1771"/>
                      <a:pt x="742" y="1745"/>
                      <a:pt x="690" y="1745"/>
                    </a:cubicBezTo>
                    <a:cubicBezTo>
                      <a:pt x="617" y="1745"/>
                      <a:pt x="548" y="1796"/>
                      <a:pt x="575" y="1878"/>
                    </a:cubicBezTo>
                    <a:cubicBezTo>
                      <a:pt x="625" y="2070"/>
                      <a:pt x="721" y="2216"/>
                      <a:pt x="817" y="2357"/>
                    </a:cubicBezTo>
                    <a:cubicBezTo>
                      <a:pt x="696" y="2382"/>
                      <a:pt x="587" y="2395"/>
                      <a:pt x="480" y="2395"/>
                    </a:cubicBezTo>
                    <a:cubicBezTo>
                      <a:pt x="372" y="2395"/>
                      <a:pt x="265" y="2382"/>
                      <a:pt x="146" y="2357"/>
                    </a:cubicBezTo>
                    <a:cubicBezTo>
                      <a:pt x="0" y="2357"/>
                      <a:pt x="0" y="2599"/>
                      <a:pt x="146" y="2645"/>
                    </a:cubicBezTo>
                    <a:cubicBezTo>
                      <a:pt x="433" y="2645"/>
                      <a:pt x="721" y="2645"/>
                      <a:pt x="958" y="2599"/>
                    </a:cubicBezTo>
                    <a:cubicBezTo>
                      <a:pt x="1150" y="2837"/>
                      <a:pt x="1342" y="3028"/>
                      <a:pt x="1533" y="3220"/>
                    </a:cubicBezTo>
                    <a:cubicBezTo>
                      <a:pt x="1966" y="3699"/>
                      <a:pt x="2396" y="3940"/>
                      <a:pt x="2971" y="4178"/>
                    </a:cubicBezTo>
                    <a:lnTo>
                      <a:pt x="2971" y="4228"/>
                    </a:lnTo>
                    <a:cubicBezTo>
                      <a:pt x="2943" y="4313"/>
                      <a:pt x="3035" y="4381"/>
                      <a:pt x="3114" y="4381"/>
                    </a:cubicBezTo>
                    <a:cubicBezTo>
                      <a:pt x="3166" y="4381"/>
                      <a:pt x="3212" y="4351"/>
                      <a:pt x="3212" y="4274"/>
                    </a:cubicBezTo>
                    <a:lnTo>
                      <a:pt x="3212" y="4228"/>
                    </a:lnTo>
                    <a:cubicBezTo>
                      <a:pt x="4216" y="4082"/>
                      <a:pt x="5079" y="3557"/>
                      <a:pt x="5895" y="2982"/>
                    </a:cubicBezTo>
                    <a:cubicBezTo>
                      <a:pt x="6014" y="2902"/>
                      <a:pt x="5933" y="2719"/>
                      <a:pt x="5818" y="2719"/>
                    </a:cubicBezTo>
                    <a:cubicBezTo>
                      <a:pt x="5796" y="2719"/>
                      <a:pt x="5773" y="2725"/>
                      <a:pt x="5749" y="2741"/>
                    </a:cubicBezTo>
                    <a:cubicBezTo>
                      <a:pt x="4983" y="3270"/>
                      <a:pt x="4216" y="3795"/>
                      <a:pt x="3258" y="3940"/>
                    </a:cubicBezTo>
                    <a:cubicBezTo>
                      <a:pt x="3354" y="3412"/>
                      <a:pt x="3404" y="2886"/>
                      <a:pt x="3500" y="2357"/>
                    </a:cubicBezTo>
                    <a:cubicBezTo>
                      <a:pt x="3737" y="2262"/>
                      <a:pt x="3979" y="2120"/>
                      <a:pt x="4216" y="1974"/>
                    </a:cubicBezTo>
                    <a:cubicBezTo>
                      <a:pt x="4338" y="1894"/>
                      <a:pt x="4256" y="1714"/>
                      <a:pt x="4143" y="1714"/>
                    </a:cubicBezTo>
                    <a:cubicBezTo>
                      <a:pt x="4121" y="1714"/>
                      <a:pt x="4098" y="1721"/>
                      <a:pt x="4074" y="1737"/>
                    </a:cubicBezTo>
                    <a:cubicBezTo>
                      <a:pt x="3929" y="1832"/>
                      <a:pt x="3737" y="1974"/>
                      <a:pt x="3500" y="2070"/>
                    </a:cubicBezTo>
                    <a:cubicBezTo>
                      <a:pt x="3595" y="1449"/>
                      <a:pt x="3691" y="778"/>
                      <a:pt x="3883" y="154"/>
                    </a:cubicBezTo>
                    <a:cubicBezTo>
                      <a:pt x="3910" y="69"/>
                      <a:pt x="3818" y="0"/>
                      <a:pt x="37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1" name="Google Shape;1301;p39">
                <a:extLst>
                  <a:ext uri="{FF2B5EF4-FFF2-40B4-BE49-F238E27FC236}">
                    <a16:creationId xmlns:a16="http://schemas.microsoft.com/office/drawing/2014/main" id="{B36BBD18-7E73-2DB3-4AF7-19CB1168BB57}"/>
                  </a:ext>
                </a:extLst>
              </p:cNvPr>
              <p:cNvGrpSpPr/>
              <p:nvPr/>
            </p:nvGrpSpPr>
            <p:grpSpPr>
              <a:xfrm>
                <a:off x="432466" y="1994949"/>
                <a:ext cx="467329" cy="606470"/>
                <a:chOff x="432466" y="1994949"/>
                <a:chExt cx="467329" cy="606470"/>
              </a:xfrm>
            </p:grpSpPr>
            <p:sp>
              <p:nvSpPr>
                <p:cNvPr id="1302" name="Google Shape;1302;p39">
                  <a:extLst>
                    <a:ext uri="{FF2B5EF4-FFF2-40B4-BE49-F238E27FC236}">
                      <a16:creationId xmlns:a16="http://schemas.microsoft.com/office/drawing/2014/main" id="{201DB582-1A02-9303-AB56-C6F16481F358}"/>
                    </a:ext>
                  </a:extLst>
                </p:cNvPr>
                <p:cNvSpPr/>
                <p:nvPr/>
              </p:nvSpPr>
              <p:spPr>
                <a:xfrm>
                  <a:off x="432466" y="1994949"/>
                  <a:ext cx="467329" cy="417574"/>
                </a:xfrm>
                <a:custGeom>
                  <a:avLst/>
                  <a:gdLst/>
                  <a:ahLst/>
                  <a:cxnLst/>
                  <a:rect l="l" t="t" r="r" b="b"/>
                  <a:pathLst>
                    <a:path w="21415" h="19135" extrusionOk="0">
                      <a:moveTo>
                        <a:pt x="9240" y="1"/>
                      </a:moveTo>
                      <a:cubicBezTo>
                        <a:pt x="8935" y="1"/>
                        <a:pt x="8603" y="68"/>
                        <a:pt x="8241" y="216"/>
                      </a:cubicBezTo>
                      <a:cubicBezTo>
                        <a:pt x="5654" y="1320"/>
                        <a:pt x="6371" y="5344"/>
                        <a:pt x="6754" y="7356"/>
                      </a:cubicBezTo>
                      <a:cubicBezTo>
                        <a:pt x="6243" y="6308"/>
                        <a:pt x="5242" y="5737"/>
                        <a:pt x="4267" y="5737"/>
                      </a:cubicBezTo>
                      <a:cubicBezTo>
                        <a:pt x="3412" y="5737"/>
                        <a:pt x="2577" y="6175"/>
                        <a:pt x="2109" y="7115"/>
                      </a:cubicBezTo>
                      <a:cubicBezTo>
                        <a:pt x="1005" y="9223"/>
                        <a:pt x="2730" y="11044"/>
                        <a:pt x="4167" y="12385"/>
                      </a:cubicBezTo>
                      <a:cubicBezTo>
                        <a:pt x="1629" y="12769"/>
                        <a:pt x="0" y="15164"/>
                        <a:pt x="1917" y="17418"/>
                      </a:cubicBezTo>
                      <a:cubicBezTo>
                        <a:pt x="3149" y="18746"/>
                        <a:pt x="5427" y="19134"/>
                        <a:pt x="7591" y="19134"/>
                      </a:cubicBezTo>
                      <a:cubicBezTo>
                        <a:pt x="8704" y="19134"/>
                        <a:pt x="9788" y="19031"/>
                        <a:pt x="10683" y="18901"/>
                      </a:cubicBezTo>
                      <a:cubicBezTo>
                        <a:pt x="13511" y="18472"/>
                        <a:pt x="17919" y="17368"/>
                        <a:pt x="19594" y="15022"/>
                      </a:cubicBezTo>
                      <a:cubicBezTo>
                        <a:pt x="21415" y="12627"/>
                        <a:pt x="20602" y="9894"/>
                        <a:pt x="17678" y="9848"/>
                      </a:cubicBezTo>
                      <a:cubicBezTo>
                        <a:pt x="18686" y="8361"/>
                        <a:pt x="18686" y="5248"/>
                        <a:pt x="16961" y="4386"/>
                      </a:cubicBezTo>
                      <a:cubicBezTo>
                        <a:pt x="16656" y="4220"/>
                        <a:pt x="16345" y="4148"/>
                        <a:pt x="16034" y="4148"/>
                      </a:cubicBezTo>
                      <a:cubicBezTo>
                        <a:pt x="14636" y="4148"/>
                        <a:pt x="13250" y="5617"/>
                        <a:pt x="12503" y="6636"/>
                      </a:cubicBezTo>
                      <a:cubicBezTo>
                        <a:pt x="12418" y="4752"/>
                        <a:pt x="11797" y="1"/>
                        <a:pt x="924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3" name="Google Shape;1303;p39">
                  <a:extLst>
                    <a:ext uri="{FF2B5EF4-FFF2-40B4-BE49-F238E27FC236}">
                      <a16:creationId xmlns:a16="http://schemas.microsoft.com/office/drawing/2014/main" id="{1D4D9441-F68A-0D7E-22D9-6B1CC10A98BF}"/>
                    </a:ext>
                  </a:extLst>
                </p:cNvPr>
                <p:cNvGrpSpPr/>
                <p:nvPr/>
              </p:nvGrpSpPr>
              <p:grpSpPr>
                <a:xfrm>
                  <a:off x="572328" y="2165405"/>
                  <a:ext cx="167226" cy="436014"/>
                  <a:chOff x="572328" y="2165405"/>
                  <a:chExt cx="167226" cy="436014"/>
                </a:xfrm>
              </p:grpSpPr>
              <p:sp>
                <p:nvSpPr>
                  <p:cNvPr id="1304" name="Google Shape;1304;p39">
                    <a:extLst>
                      <a:ext uri="{FF2B5EF4-FFF2-40B4-BE49-F238E27FC236}">
                        <a16:creationId xmlns:a16="http://schemas.microsoft.com/office/drawing/2014/main" id="{30FCAFFD-DA0A-DD6C-CCDE-4E4F20D7F473}"/>
                      </a:ext>
                    </a:extLst>
                  </p:cNvPr>
                  <p:cNvSpPr/>
                  <p:nvPr/>
                </p:nvSpPr>
                <p:spPr>
                  <a:xfrm>
                    <a:off x="572328" y="2165405"/>
                    <a:ext cx="167226" cy="436014"/>
                  </a:xfrm>
                  <a:custGeom>
                    <a:avLst/>
                    <a:gdLst/>
                    <a:ahLst/>
                    <a:cxnLst/>
                    <a:rect l="l" t="t" r="r" b="b"/>
                    <a:pathLst>
                      <a:path w="7663" h="19980" extrusionOk="0">
                        <a:moveTo>
                          <a:pt x="3651" y="1"/>
                        </a:moveTo>
                        <a:cubicBezTo>
                          <a:pt x="3387" y="1"/>
                          <a:pt x="3124" y="168"/>
                          <a:pt x="3124" y="504"/>
                        </a:cubicBezTo>
                        <a:lnTo>
                          <a:pt x="3124" y="4095"/>
                        </a:lnTo>
                        <a:cubicBezTo>
                          <a:pt x="2311" y="3666"/>
                          <a:pt x="1591" y="3041"/>
                          <a:pt x="1161" y="2133"/>
                        </a:cubicBezTo>
                        <a:cubicBezTo>
                          <a:pt x="1119" y="2048"/>
                          <a:pt x="1048" y="2014"/>
                          <a:pt x="972" y="2014"/>
                        </a:cubicBezTo>
                        <a:cubicBezTo>
                          <a:pt x="789" y="2014"/>
                          <a:pt x="579" y="2217"/>
                          <a:pt x="682" y="2420"/>
                        </a:cubicBezTo>
                        <a:cubicBezTo>
                          <a:pt x="1207" y="3474"/>
                          <a:pt x="2120" y="4191"/>
                          <a:pt x="3124" y="4720"/>
                        </a:cubicBezTo>
                        <a:cubicBezTo>
                          <a:pt x="3174" y="6253"/>
                          <a:pt x="3174" y="7786"/>
                          <a:pt x="3174" y="9319"/>
                        </a:cubicBezTo>
                        <a:cubicBezTo>
                          <a:pt x="2790" y="9174"/>
                          <a:pt x="2453" y="8936"/>
                          <a:pt x="2120" y="8695"/>
                        </a:cubicBezTo>
                        <a:cubicBezTo>
                          <a:pt x="2262" y="8311"/>
                          <a:pt x="2357" y="7928"/>
                          <a:pt x="2453" y="7499"/>
                        </a:cubicBezTo>
                        <a:cubicBezTo>
                          <a:pt x="2513" y="7321"/>
                          <a:pt x="2351" y="7197"/>
                          <a:pt x="2197" y="7197"/>
                        </a:cubicBezTo>
                        <a:cubicBezTo>
                          <a:pt x="2102" y="7197"/>
                          <a:pt x="2011" y="7244"/>
                          <a:pt x="1974" y="7353"/>
                        </a:cubicBezTo>
                        <a:cubicBezTo>
                          <a:pt x="1878" y="7690"/>
                          <a:pt x="1782" y="7978"/>
                          <a:pt x="1687" y="8311"/>
                        </a:cubicBezTo>
                        <a:cubicBezTo>
                          <a:pt x="1207" y="7786"/>
                          <a:pt x="778" y="7161"/>
                          <a:pt x="587" y="6540"/>
                        </a:cubicBezTo>
                        <a:cubicBezTo>
                          <a:pt x="548" y="6424"/>
                          <a:pt x="437" y="6370"/>
                          <a:pt x="326" y="6370"/>
                        </a:cubicBezTo>
                        <a:cubicBezTo>
                          <a:pt x="164" y="6370"/>
                          <a:pt x="1" y="6484"/>
                          <a:pt x="58" y="6682"/>
                        </a:cubicBezTo>
                        <a:cubicBezTo>
                          <a:pt x="537" y="7978"/>
                          <a:pt x="1736" y="9415"/>
                          <a:pt x="3174" y="9894"/>
                        </a:cubicBezTo>
                        <a:lnTo>
                          <a:pt x="3174" y="10132"/>
                        </a:lnTo>
                        <a:cubicBezTo>
                          <a:pt x="3124" y="13248"/>
                          <a:pt x="2741" y="16360"/>
                          <a:pt x="2695" y="19476"/>
                        </a:cubicBezTo>
                        <a:cubicBezTo>
                          <a:pt x="2695" y="19812"/>
                          <a:pt x="2958" y="19980"/>
                          <a:pt x="3222" y="19980"/>
                        </a:cubicBezTo>
                        <a:cubicBezTo>
                          <a:pt x="3485" y="19980"/>
                          <a:pt x="3749" y="19812"/>
                          <a:pt x="3749" y="19476"/>
                        </a:cubicBezTo>
                        <a:cubicBezTo>
                          <a:pt x="3795" y="16506"/>
                          <a:pt x="4132" y="13536"/>
                          <a:pt x="4178" y="10611"/>
                        </a:cubicBezTo>
                        <a:cubicBezTo>
                          <a:pt x="4707" y="10182"/>
                          <a:pt x="5186" y="9749"/>
                          <a:pt x="5615" y="9270"/>
                        </a:cubicBezTo>
                        <a:cubicBezTo>
                          <a:pt x="6048" y="9365"/>
                          <a:pt x="6432" y="9415"/>
                          <a:pt x="6815" y="9461"/>
                        </a:cubicBezTo>
                        <a:cubicBezTo>
                          <a:pt x="6831" y="9464"/>
                          <a:pt x="6847" y="9465"/>
                          <a:pt x="6863" y="9465"/>
                        </a:cubicBezTo>
                        <a:cubicBezTo>
                          <a:pt x="7162" y="9465"/>
                          <a:pt x="7277" y="9029"/>
                          <a:pt x="6957" y="8982"/>
                        </a:cubicBezTo>
                        <a:cubicBezTo>
                          <a:pt x="6669" y="8936"/>
                          <a:pt x="6336" y="8886"/>
                          <a:pt x="6048" y="8790"/>
                        </a:cubicBezTo>
                        <a:cubicBezTo>
                          <a:pt x="6623" y="8074"/>
                          <a:pt x="7102" y="7353"/>
                          <a:pt x="7532" y="6491"/>
                        </a:cubicBezTo>
                        <a:cubicBezTo>
                          <a:pt x="7662" y="6295"/>
                          <a:pt x="7482" y="6123"/>
                          <a:pt x="7309" y="6123"/>
                        </a:cubicBezTo>
                        <a:cubicBezTo>
                          <a:pt x="7228" y="6123"/>
                          <a:pt x="7148" y="6161"/>
                          <a:pt x="7102" y="6253"/>
                        </a:cubicBezTo>
                        <a:cubicBezTo>
                          <a:pt x="6861" y="6682"/>
                          <a:pt x="6623" y="7066"/>
                          <a:pt x="6336" y="7499"/>
                        </a:cubicBezTo>
                        <a:cubicBezTo>
                          <a:pt x="6286" y="7066"/>
                          <a:pt x="6286" y="6682"/>
                          <a:pt x="6286" y="6253"/>
                        </a:cubicBezTo>
                        <a:cubicBezTo>
                          <a:pt x="6286" y="6084"/>
                          <a:pt x="6155" y="6000"/>
                          <a:pt x="6023" y="6000"/>
                        </a:cubicBezTo>
                        <a:cubicBezTo>
                          <a:pt x="5892" y="6000"/>
                          <a:pt x="5761" y="6084"/>
                          <a:pt x="5761" y="6253"/>
                        </a:cubicBezTo>
                        <a:cubicBezTo>
                          <a:pt x="5761" y="6874"/>
                          <a:pt x="5761" y="7449"/>
                          <a:pt x="5953" y="8024"/>
                        </a:cubicBezTo>
                        <a:lnTo>
                          <a:pt x="5953" y="8074"/>
                        </a:lnTo>
                        <a:cubicBezTo>
                          <a:pt x="5424" y="8744"/>
                          <a:pt x="4849" y="9365"/>
                          <a:pt x="4178" y="9894"/>
                        </a:cubicBezTo>
                        <a:cubicBezTo>
                          <a:pt x="4228" y="8553"/>
                          <a:pt x="4228" y="7211"/>
                          <a:pt x="4228" y="5820"/>
                        </a:cubicBezTo>
                        <a:cubicBezTo>
                          <a:pt x="4945" y="5391"/>
                          <a:pt x="5424" y="4624"/>
                          <a:pt x="5761" y="3857"/>
                        </a:cubicBezTo>
                        <a:cubicBezTo>
                          <a:pt x="5858" y="3626"/>
                          <a:pt x="5687" y="3441"/>
                          <a:pt x="5522" y="3441"/>
                        </a:cubicBezTo>
                        <a:cubicBezTo>
                          <a:pt x="5447" y="3441"/>
                          <a:pt x="5373" y="3480"/>
                          <a:pt x="5328" y="3570"/>
                        </a:cubicBezTo>
                        <a:cubicBezTo>
                          <a:pt x="5040" y="4145"/>
                          <a:pt x="4707" y="4766"/>
                          <a:pt x="4178" y="5199"/>
                        </a:cubicBezTo>
                        <a:lnTo>
                          <a:pt x="4178" y="504"/>
                        </a:lnTo>
                        <a:cubicBezTo>
                          <a:pt x="4178" y="168"/>
                          <a:pt x="3914" y="1"/>
                          <a:pt x="36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39">
                    <a:extLst>
                      <a:ext uri="{FF2B5EF4-FFF2-40B4-BE49-F238E27FC236}">
                        <a16:creationId xmlns:a16="http://schemas.microsoft.com/office/drawing/2014/main" id="{48F051E3-7B2A-3350-CEE8-D19340F3BBB7}"/>
                      </a:ext>
                    </a:extLst>
                  </p:cNvPr>
                  <p:cNvSpPr/>
                  <p:nvPr/>
                </p:nvSpPr>
                <p:spPr>
                  <a:xfrm>
                    <a:off x="572328" y="2165405"/>
                    <a:ext cx="167226" cy="436014"/>
                  </a:xfrm>
                  <a:custGeom>
                    <a:avLst/>
                    <a:gdLst/>
                    <a:ahLst/>
                    <a:cxnLst/>
                    <a:rect l="l" t="t" r="r" b="b"/>
                    <a:pathLst>
                      <a:path w="7663" h="19980" extrusionOk="0">
                        <a:moveTo>
                          <a:pt x="3651" y="1"/>
                        </a:moveTo>
                        <a:cubicBezTo>
                          <a:pt x="3387" y="1"/>
                          <a:pt x="3124" y="168"/>
                          <a:pt x="3124" y="504"/>
                        </a:cubicBezTo>
                        <a:lnTo>
                          <a:pt x="3124" y="4095"/>
                        </a:lnTo>
                        <a:cubicBezTo>
                          <a:pt x="2311" y="3666"/>
                          <a:pt x="1591" y="3041"/>
                          <a:pt x="1161" y="2133"/>
                        </a:cubicBezTo>
                        <a:cubicBezTo>
                          <a:pt x="1119" y="2048"/>
                          <a:pt x="1048" y="2014"/>
                          <a:pt x="972" y="2014"/>
                        </a:cubicBezTo>
                        <a:cubicBezTo>
                          <a:pt x="789" y="2014"/>
                          <a:pt x="579" y="2217"/>
                          <a:pt x="682" y="2420"/>
                        </a:cubicBezTo>
                        <a:cubicBezTo>
                          <a:pt x="1207" y="3474"/>
                          <a:pt x="2120" y="4191"/>
                          <a:pt x="3124" y="4720"/>
                        </a:cubicBezTo>
                        <a:cubicBezTo>
                          <a:pt x="3174" y="6253"/>
                          <a:pt x="3174" y="7786"/>
                          <a:pt x="3174" y="9319"/>
                        </a:cubicBezTo>
                        <a:cubicBezTo>
                          <a:pt x="2790" y="9174"/>
                          <a:pt x="2453" y="8936"/>
                          <a:pt x="2120" y="8695"/>
                        </a:cubicBezTo>
                        <a:cubicBezTo>
                          <a:pt x="2262" y="8311"/>
                          <a:pt x="2357" y="7928"/>
                          <a:pt x="2453" y="7499"/>
                        </a:cubicBezTo>
                        <a:cubicBezTo>
                          <a:pt x="2513" y="7321"/>
                          <a:pt x="2351" y="7197"/>
                          <a:pt x="2197" y="7197"/>
                        </a:cubicBezTo>
                        <a:cubicBezTo>
                          <a:pt x="2102" y="7197"/>
                          <a:pt x="2011" y="7244"/>
                          <a:pt x="1974" y="7353"/>
                        </a:cubicBezTo>
                        <a:cubicBezTo>
                          <a:pt x="1878" y="7690"/>
                          <a:pt x="1782" y="7978"/>
                          <a:pt x="1687" y="8311"/>
                        </a:cubicBezTo>
                        <a:cubicBezTo>
                          <a:pt x="1207" y="7786"/>
                          <a:pt x="778" y="7161"/>
                          <a:pt x="587" y="6540"/>
                        </a:cubicBezTo>
                        <a:cubicBezTo>
                          <a:pt x="548" y="6424"/>
                          <a:pt x="437" y="6370"/>
                          <a:pt x="326" y="6370"/>
                        </a:cubicBezTo>
                        <a:cubicBezTo>
                          <a:pt x="164" y="6370"/>
                          <a:pt x="1" y="6484"/>
                          <a:pt x="58" y="6682"/>
                        </a:cubicBezTo>
                        <a:cubicBezTo>
                          <a:pt x="537" y="7978"/>
                          <a:pt x="1736" y="9415"/>
                          <a:pt x="3174" y="9894"/>
                        </a:cubicBezTo>
                        <a:lnTo>
                          <a:pt x="3174" y="10132"/>
                        </a:lnTo>
                        <a:cubicBezTo>
                          <a:pt x="3124" y="13248"/>
                          <a:pt x="2741" y="16360"/>
                          <a:pt x="2695" y="19476"/>
                        </a:cubicBezTo>
                        <a:cubicBezTo>
                          <a:pt x="2695" y="19812"/>
                          <a:pt x="2958" y="19980"/>
                          <a:pt x="3222" y="19980"/>
                        </a:cubicBezTo>
                        <a:cubicBezTo>
                          <a:pt x="3485" y="19980"/>
                          <a:pt x="3749" y="19812"/>
                          <a:pt x="3749" y="19476"/>
                        </a:cubicBezTo>
                        <a:cubicBezTo>
                          <a:pt x="3795" y="16506"/>
                          <a:pt x="4132" y="13536"/>
                          <a:pt x="4178" y="10611"/>
                        </a:cubicBezTo>
                        <a:cubicBezTo>
                          <a:pt x="4707" y="10182"/>
                          <a:pt x="5186" y="9749"/>
                          <a:pt x="5615" y="9270"/>
                        </a:cubicBezTo>
                        <a:cubicBezTo>
                          <a:pt x="6048" y="9365"/>
                          <a:pt x="6432" y="9415"/>
                          <a:pt x="6815" y="9461"/>
                        </a:cubicBezTo>
                        <a:cubicBezTo>
                          <a:pt x="6831" y="9464"/>
                          <a:pt x="6847" y="9465"/>
                          <a:pt x="6863" y="9465"/>
                        </a:cubicBezTo>
                        <a:cubicBezTo>
                          <a:pt x="7162" y="9465"/>
                          <a:pt x="7277" y="9029"/>
                          <a:pt x="6957" y="8982"/>
                        </a:cubicBezTo>
                        <a:cubicBezTo>
                          <a:pt x="6669" y="8936"/>
                          <a:pt x="6336" y="8886"/>
                          <a:pt x="6048" y="8790"/>
                        </a:cubicBezTo>
                        <a:cubicBezTo>
                          <a:pt x="6623" y="8074"/>
                          <a:pt x="7102" y="7353"/>
                          <a:pt x="7532" y="6491"/>
                        </a:cubicBezTo>
                        <a:cubicBezTo>
                          <a:pt x="7662" y="6295"/>
                          <a:pt x="7482" y="6123"/>
                          <a:pt x="7309" y="6123"/>
                        </a:cubicBezTo>
                        <a:cubicBezTo>
                          <a:pt x="7228" y="6123"/>
                          <a:pt x="7148" y="6161"/>
                          <a:pt x="7102" y="6253"/>
                        </a:cubicBezTo>
                        <a:cubicBezTo>
                          <a:pt x="6861" y="6682"/>
                          <a:pt x="6623" y="7066"/>
                          <a:pt x="6336" y="7499"/>
                        </a:cubicBezTo>
                        <a:cubicBezTo>
                          <a:pt x="6286" y="7066"/>
                          <a:pt x="6286" y="6682"/>
                          <a:pt x="6286" y="6253"/>
                        </a:cubicBezTo>
                        <a:cubicBezTo>
                          <a:pt x="6286" y="6084"/>
                          <a:pt x="6155" y="6000"/>
                          <a:pt x="6023" y="6000"/>
                        </a:cubicBezTo>
                        <a:cubicBezTo>
                          <a:pt x="5892" y="6000"/>
                          <a:pt x="5761" y="6084"/>
                          <a:pt x="5761" y="6253"/>
                        </a:cubicBezTo>
                        <a:cubicBezTo>
                          <a:pt x="5761" y="6874"/>
                          <a:pt x="5761" y="7449"/>
                          <a:pt x="5953" y="8024"/>
                        </a:cubicBezTo>
                        <a:lnTo>
                          <a:pt x="5953" y="8074"/>
                        </a:lnTo>
                        <a:cubicBezTo>
                          <a:pt x="5424" y="8744"/>
                          <a:pt x="4849" y="9365"/>
                          <a:pt x="4178" y="9894"/>
                        </a:cubicBezTo>
                        <a:cubicBezTo>
                          <a:pt x="4228" y="8553"/>
                          <a:pt x="4228" y="7211"/>
                          <a:pt x="4228" y="5820"/>
                        </a:cubicBezTo>
                        <a:cubicBezTo>
                          <a:pt x="4945" y="5391"/>
                          <a:pt x="5424" y="4624"/>
                          <a:pt x="5761" y="3857"/>
                        </a:cubicBezTo>
                        <a:cubicBezTo>
                          <a:pt x="5858" y="3626"/>
                          <a:pt x="5687" y="3441"/>
                          <a:pt x="5522" y="3441"/>
                        </a:cubicBezTo>
                        <a:cubicBezTo>
                          <a:pt x="5447" y="3441"/>
                          <a:pt x="5373" y="3480"/>
                          <a:pt x="5328" y="3570"/>
                        </a:cubicBezTo>
                        <a:cubicBezTo>
                          <a:pt x="5040" y="4145"/>
                          <a:pt x="4707" y="4766"/>
                          <a:pt x="4178" y="5199"/>
                        </a:cubicBezTo>
                        <a:lnTo>
                          <a:pt x="4178" y="504"/>
                        </a:lnTo>
                        <a:cubicBezTo>
                          <a:pt x="4178" y="168"/>
                          <a:pt x="3914" y="1"/>
                          <a:pt x="3651" y="1"/>
                        </a:cubicBezTo>
                        <a:close/>
                      </a:path>
                    </a:pathLst>
                  </a:custGeom>
                  <a:solidFill>
                    <a:srgbClr val="F4F7E6">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306" name="Google Shape;1306;p39">
                <a:extLst>
                  <a:ext uri="{FF2B5EF4-FFF2-40B4-BE49-F238E27FC236}">
                    <a16:creationId xmlns:a16="http://schemas.microsoft.com/office/drawing/2014/main" id="{5A0C9E94-A180-590B-9CED-DC2521DEF497}"/>
                  </a:ext>
                </a:extLst>
              </p:cNvPr>
              <p:cNvSpPr/>
              <p:nvPr/>
            </p:nvSpPr>
            <p:spPr>
              <a:xfrm>
                <a:off x="755507" y="2134330"/>
                <a:ext cx="254145" cy="320660"/>
              </a:xfrm>
              <a:custGeom>
                <a:avLst/>
                <a:gdLst/>
                <a:ahLst/>
                <a:cxnLst/>
                <a:rect l="l" t="t" r="r" b="b"/>
                <a:pathLst>
                  <a:path w="11646" h="14694" extrusionOk="0">
                    <a:moveTo>
                      <a:pt x="7394" y="1"/>
                    </a:moveTo>
                    <a:cubicBezTo>
                      <a:pt x="5030" y="1"/>
                      <a:pt x="4231" y="5659"/>
                      <a:pt x="3929" y="7244"/>
                    </a:cubicBezTo>
                    <a:cubicBezTo>
                      <a:pt x="3407" y="6784"/>
                      <a:pt x="2725" y="6382"/>
                      <a:pt x="2050" y="6382"/>
                    </a:cubicBezTo>
                    <a:cubicBezTo>
                      <a:pt x="1675" y="6382"/>
                      <a:pt x="1301" y="6506"/>
                      <a:pt x="958" y="6815"/>
                    </a:cubicBezTo>
                    <a:cubicBezTo>
                      <a:pt x="0" y="7627"/>
                      <a:pt x="479" y="9065"/>
                      <a:pt x="863" y="10168"/>
                    </a:cubicBezTo>
                    <a:cubicBezTo>
                      <a:pt x="1437" y="11702"/>
                      <a:pt x="3258" y="13810"/>
                      <a:pt x="4887" y="14480"/>
                    </a:cubicBezTo>
                    <a:cubicBezTo>
                      <a:pt x="5249" y="14627"/>
                      <a:pt x="5689" y="14693"/>
                      <a:pt x="6164" y="14693"/>
                    </a:cubicBezTo>
                    <a:cubicBezTo>
                      <a:pt x="8021" y="14693"/>
                      <a:pt x="10430" y="13678"/>
                      <a:pt x="10924" y="12418"/>
                    </a:cubicBezTo>
                    <a:cubicBezTo>
                      <a:pt x="11645" y="10640"/>
                      <a:pt x="10682" y="9535"/>
                      <a:pt x="9157" y="9535"/>
                    </a:cubicBezTo>
                    <a:cubicBezTo>
                      <a:pt x="8956" y="9535"/>
                      <a:pt x="8746" y="9554"/>
                      <a:pt x="8528" y="9593"/>
                    </a:cubicBezTo>
                    <a:cubicBezTo>
                      <a:pt x="9774" y="7627"/>
                      <a:pt x="10732" y="1495"/>
                      <a:pt x="8291" y="249"/>
                    </a:cubicBezTo>
                    <a:cubicBezTo>
                      <a:pt x="7969" y="78"/>
                      <a:pt x="7671" y="1"/>
                      <a:pt x="73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39">
                <a:extLst>
                  <a:ext uri="{FF2B5EF4-FFF2-40B4-BE49-F238E27FC236}">
                    <a16:creationId xmlns:a16="http://schemas.microsoft.com/office/drawing/2014/main" id="{0E7E6F91-3787-2C61-BDE6-F871AFD31B30}"/>
                  </a:ext>
                </a:extLst>
              </p:cNvPr>
              <p:cNvSpPr/>
              <p:nvPr/>
            </p:nvSpPr>
            <p:spPr>
              <a:xfrm>
                <a:off x="828526" y="2238555"/>
                <a:ext cx="107236" cy="369106"/>
              </a:xfrm>
              <a:custGeom>
                <a:avLst/>
                <a:gdLst/>
                <a:ahLst/>
                <a:cxnLst/>
                <a:rect l="l" t="t" r="r" b="b"/>
                <a:pathLst>
                  <a:path w="4914" h="16914" extrusionOk="0">
                    <a:moveTo>
                      <a:pt x="3220" y="0"/>
                    </a:moveTo>
                    <a:cubicBezTo>
                      <a:pt x="3028" y="0"/>
                      <a:pt x="2837" y="120"/>
                      <a:pt x="2837" y="360"/>
                    </a:cubicBezTo>
                    <a:cubicBezTo>
                      <a:pt x="2595" y="2805"/>
                      <a:pt x="2453" y="5201"/>
                      <a:pt x="2308" y="7642"/>
                    </a:cubicBezTo>
                    <a:cubicBezTo>
                      <a:pt x="1878" y="7309"/>
                      <a:pt x="1495" y="6876"/>
                      <a:pt x="1208" y="6397"/>
                    </a:cubicBezTo>
                    <a:cubicBezTo>
                      <a:pt x="1349" y="6109"/>
                      <a:pt x="1495" y="5776"/>
                      <a:pt x="1495" y="5438"/>
                    </a:cubicBezTo>
                    <a:cubicBezTo>
                      <a:pt x="1495" y="5320"/>
                      <a:pt x="1399" y="5260"/>
                      <a:pt x="1303" y="5260"/>
                    </a:cubicBezTo>
                    <a:cubicBezTo>
                      <a:pt x="1208" y="5260"/>
                      <a:pt x="1112" y="5320"/>
                      <a:pt x="1112" y="5438"/>
                    </a:cubicBezTo>
                    <a:cubicBezTo>
                      <a:pt x="1112" y="5630"/>
                      <a:pt x="1062" y="5822"/>
                      <a:pt x="966" y="6013"/>
                    </a:cubicBezTo>
                    <a:cubicBezTo>
                      <a:pt x="729" y="5584"/>
                      <a:pt x="537" y="5151"/>
                      <a:pt x="441" y="4768"/>
                    </a:cubicBezTo>
                    <a:cubicBezTo>
                      <a:pt x="402" y="4672"/>
                      <a:pt x="317" y="4630"/>
                      <a:pt x="235" y="4630"/>
                    </a:cubicBezTo>
                    <a:cubicBezTo>
                      <a:pt x="114" y="4630"/>
                      <a:pt x="1" y="4722"/>
                      <a:pt x="58" y="4863"/>
                    </a:cubicBezTo>
                    <a:cubicBezTo>
                      <a:pt x="391" y="6013"/>
                      <a:pt x="1254" y="7405"/>
                      <a:pt x="2308" y="8075"/>
                    </a:cubicBezTo>
                    <a:cubicBezTo>
                      <a:pt x="2116" y="10900"/>
                      <a:pt x="2020" y="13729"/>
                      <a:pt x="1924" y="16554"/>
                    </a:cubicBezTo>
                    <a:cubicBezTo>
                      <a:pt x="1924" y="16793"/>
                      <a:pt x="2116" y="16913"/>
                      <a:pt x="2308" y="16913"/>
                    </a:cubicBezTo>
                    <a:cubicBezTo>
                      <a:pt x="2499" y="16913"/>
                      <a:pt x="2691" y="16793"/>
                      <a:pt x="2691" y="16554"/>
                    </a:cubicBezTo>
                    <a:cubicBezTo>
                      <a:pt x="2837" y="12100"/>
                      <a:pt x="3074" y="7692"/>
                      <a:pt x="3362" y="3234"/>
                    </a:cubicBezTo>
                    <a:cubicBezTo>
                      <a:pt x="4032" y="2947"/>
                      <a:pt x="4466" y="2372"/>
                      <a:pt x="4849" y="1751"/>
                    </a:cubicBezTo>
                    <a:cubicBezTo>
                      <a:pt x="4913" y="1588"/>
                      <a:pt x="4781" y="1448"/>
                      <a:pt x="4659" y="1448"/>
                    </a:cubicBezTo>
                    <a:cubicBezTo>
                      <a:pt x="4600" y="1448"/>
                      <a:pt x="4543" y="1481"/>
                      <a:pt x="4512" y="1560"/>
                    </a:cubicBezTo>
                    <a:cubicBezTo>
                      <a:pt x="4224" y="1989"/>
                      <a:pt x="3891" y="2518"/>
                      <a:pt x="3412" y="2805"/>
                    </a:cubicBezTo>
                    <a:cubicBezTo>
                      <a:pt x="3458" y="1989"/>
                      <a:pt x="3507" y="1176"/>
                      <a:pt x="3603" y="360"/>
                    </a:cubicBezTo>
                    <a:cubicBezTo>
                      <a:pt x="3603" y="120"/>
                      <a:pt x="3412" y="0"/>
                      <a:pt x="32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8" name="Google Shape;1308;p39">
                <a:extLst>
                  <a:ext uri="{FF2B5EF4-FFF2-40B4-BE49-F238E27FC236}">
                    <a16:creationId xmlns:a16="http://schemas.microsoft.com/office/drawing/2014/main" id="{A315C621-94E7-119D-AAF6-6E923933236E}"/>
                  </a:ext>
                </a:extLst>
              </p:cNvPr>
              <p:cNvGrpSpPr/>
              <p:nvPr/>
            </p:nvGrpSpPr>
            <p:grpSpPr>
              <a:xfrm>
                <a:off x="1336491" y="2298196"/>
                <a:ext cx="106603" cy="377464"/>
                <a:chOff x="1336491" y="2298196"/>
                <a:chExt cx="106603" cy="377464"/>
              </a:xfrm>
            </p:grpSpPr>
            <p:sp>
              <p:nvSpPr>
                <p:cNvPr id="1309" name="Google Shape;1309;p39">
                  <a:extLst>
                    <a:ext uri="{FF2B5EF4-FFF2-40B4-BE49-F238E27FC236}">
                      <a16:creationId xmlns:a16="http://schemas.microsoft.com/office/drawing/2014/main" id="{ACF64502-1A01-9DAF-183C-76A5E323E860}"/>
                    </a:ext>
                  </a:extLst>
                </p:cNvPr>
                <p:cNvSpPr/>
                <p:nvPr/>
              </p:nvSpPr>
              <p:spPr>
                <a:xfrm>
                  <a:off x="1336491" y="2298196"/>
                  <a:ext cx="106603" cy="377464"/>
                </a:xfrm>
                <a:custGeom>
                  <a:avLst/>
                  <a:gdLst/>
                  <a:ahLst/>
                  <a:cxnLst/>
                  <a:rect l="l" t="t" r="r" b="b"/>
                  <a:pathLst>
                    <a:path w="4885" h="17297" extrusionOk="0">
                      <a:moveTo>
                        <a:pt x="1747" y="0"/>
                      </a:moveTo>
                      <a:cubicBezTo>
                        <a:pt x="1549" y="0"/>
                        <a:pt x="1357" y="120"/>
                        <a:pt x="1357" y="360"/>
                      </a:cubicBezTo>
                      <a:cubicBezTo>
                        <a:pt x="1407" y="1222"/>
                        <a:pt x="1453" y="2035"/>
                        <a:pt x="1503" y="2851"/>
                      </a:cubicBezTo>
                      <a:cubicBezTo>
                        <a:pt x="1024" y="2514"/>
                        <a:pt x="687" y="2035"/>
                        <a:pt x="399" y="1556"/>
                      </a:cubicBezTo>
                      <a:cubicBezTo>
                        <a:pt x="368" y="1479"/>
                        <a:pt x="312" y="1447"/>
                        <a:pt x="254" y="1447"/>
                      </a:cubicBezTo>
                      <a:cubicBezTo>
                        <a:pt x="132" y="1447"/>
                        <a:pt x="1" y="1586"/>
                        <a:pt x="66" y="1747"/>
                      </a:cubicBezTo>
                      <a:cubicBezTo>
                        <a:pt x="399" y="2372"/>
                        <a:pt x="878" y="2993"/>
                        <a:pt x="1503" y="3280"/>
                      </a:cubicBezTo>
                      <a:cubicBezTo>
                        <a:pt x="1695" y="7834"/>
                        <a:pt x="1790" y="12383"/>
                        <a:pt x="1790" y="16937"/>
                      </a:cubicBezTo>
                      <a:cubicBezTo>
                        <a:pt x="1790" y="17176"/>
                        <a:pt x="1982" y="17296"/>
                        <a:pt x="2174" y="17296"/>
                      </a:cubicBezTo>
                      <a:cubicBezTo>
                        <a:pt x="2365" y="17296"/>
                        <a:pt x="2557" y="17176"/>
                        <a:pt x="2557" y="16937"/>
                      </a:cubicBezTo>
                      <a:cubicBezTo>
                        <a:pt x="2557" y="14062"/>
                        <a:pt x="2507" y="11188"/>
                        <a:pt x="2461" y="8313"/>
                      </a:cubicBezTo>
                      <a:cubicBezTo>
                        <a:pt x="3561" y="7592"/>
                        <a:pt x="4424" y="6251"/>
                        <a:pt x="4857" y="5055"/>
                      </a:cubicBezTo>
                      <a:cubicBezTo>
                        <a:pt x="4884" y="4911"/>
                        <a:pt x="4759" y="4819"/>
                        <a:pt x="4644" y="4819"/>
                      </a:cubicBezTo>
                      <a:cubicBezTo>
                        <a:pt x="4566" y="4819"/>
                        <a:pt x="4492" y="4861"/>
                        <a:pt x="4473" y="4959"/>
                      </a:cubicBezTo>
                      <a:cubicBezTo>
                        <a:pt x="4328" y="5388"/>
                        <a:pt x="4136" y="5772"/>
                        <a:pt x="3898" y="6205"/>
                      </a:cubicBezTo>
                      <a:cubicBezTo>
                        <a:pt x="3803" y="6013"/>
                        <a:pt x="3753" y="5822"/>
                        <a:pt x="3753" y="5630"/>
                      </a:cubicBezTo>
                      <a:cubicBezTo>
                        <a:pt x="3753" y="5486"/>
                        <a:pt x="3657" y="5414"/>
                        <a:pt x="3555" y="5414"/>
                      </a:cubicBezTo>
                      <a:cubicBezTo>
                        <a:pt x="3454" y="5414"/>
                        <a:pt x="3347" y="5486"/>
                        <a:pt x="3324" y="5630"/>
                      </a:cubicBezTo>
                      <a:cubicBezTo>
                        <a:pt x="3324" y="5963"/>
                        <a:pt x="3465" y="6301"/>
                        <a:pt x="3611" y="6588"/>
                      </a:cubicBezTo>
                      <a:cubicBezTo>
                        <a:pt x="3274" y="7067"/>
                        <a:pt x="2890" y="7497"/>
                        <a:pt x="2461" y="7834"/>
                      </a:cubicBezTo>
                      <a:lnTo>
                        <a:pt x="2174" y="360"/>
                      </a:lnTo>
                      <a:cubicBezTo>
                        <a:pt x="2149" y="120"/>
                        <a:pt x="1945" y="0"/>
                        <a:pt x="17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39">
                  <a:extLst>
                    <a:ext uri="{FF2B5EF4-FFF2-40B4-BE49-F238E27FC236}">
                      <a16:creationId xmlns:a16="http://schemas.microsoft.com/office/drawing/2014/main" id="{9C7DCE69-7425-5681-DCFE-8C41BE45622F}"/>
                    </a:ext>
                  </a:extLst>
                </p:cNvPr>
                <p:cNvSpPr/>
                <p:nvPr/>
              </p:nvSpPr>
              <p:spPr>
                <a:xfrm>
                  <a:off x="1336491" y="2298196"/>
                  <a:ext cx="106603" cy="377464"/>
                </a:xfrm>
                <a:custGeom>
                  <a:avLst/>
                  <a:gdLst/>
                  <a:ahLst/>
                  <a:cxnLst/>
                  <a:rect l="l" t="t" r="r" b="b"/>
                  <a:pathLst>
                    <a:path w="4885" h="17297" extrusionOk="0">
                      <a:moveTo>
                        <a:pt x="1747" y="0"/>
                      </a:moveTo>
                      <a:cubicBezTo>
                        <a:pt x="1549" y="0"/>
                        <a:pt x="1357" y="120"/>
                        <a:pt x="1357" y="360"/>
                      </a:cubicBezTo>
                      <a:cubicBezTo>
                        <a:pt x="1407" y="1222"/>
                        <a:pt x="1453" y="2035"/>
                        <a:pt x="1503" y="2851"/>
                      </a:cubicBezTo>
                      <a:cubicBezTo>
                        <a:pt x="1024" y="2514"/>
                        <a:pt x="687" y="2035"/>
                        <a:pt x="399" y="1556"/>
                      </a:cubicBezTo>
                      <a:cubicBezTo>
                        <a:pt x="368" y="1479"/>
                        <a:pt x="312" y="1447"/>
                        <a:pt x="254" y="1447"/>
                      </a:cubicBezTo>
                      <a:cubicBezTo>
                        <a:pt x="132" y="1447"/>
                        <a:pt x="1" y="1586"/>
                        <a:pt x="66" y="1747"/>
                      </a:cubicBezTo>
                      <a:cubicBezTo>
                        <a:pt x="399" y="2372"/>
                        <a:pt x="878" y="2993"/>
                        <a:pt x="1503" y="3280"/>
                      </a:cubicBezTo>
                      <a:cubicBezTo>
                        <a:pt x="1695" y="7834"/>
                        <a:pt x="1790" y="12383"/>
                        <a:pt x="1790" y="16937"/>
                      </a:cubicBezTo>
                      <a:cubicBezTo>
                        <a:pt x="1790" y="17176"/>
                        <a:pt x="1982" y="17296"/>
                        <a:pt x="2174" y="17296"/>
                      </a:cubicBezTo>
                      <a:cubicBezTo>
                        <a:pt x="2365" y="17296"/>
                        <a:pt x="2557" y="17176"/>
                        <a:pt x="2557" y="16937"/>
                      </a:cubicBezTo>
                      <a:cubicBezTo>
                        <a:pt x="2557" y="14062"/>
                        <a:pt x="2507" y="11188"/>
                        <a:pt x="2461" y="8313"/>
                      </a:cubicBezTo>
                      <a:cubicBezTo>
                        <a:pt x="3561" y="7592"/>
                        <a:pt x="4424" y="6251"/>
                        <a:pt x="4857" y="5055"/>
                      </a:cubicBezTo>
                      <a:cubicBezTo>
                        <a:pt x="4884" y="4911"/>
                        <a:pt x="4759" y="4819"/>
                        <a:pt x="4644" y="4819"/>
                      </a:cubicBezTo>
                      <a:cubicBezTo>
                        <a:pt x="4566" y="4819"/>
                        <a:pt x="4492" y="4861"/>
                        <a:pt x="4473" y="4959"/>
                      </a:cubicBezTo>
                      <a:cubicBezTo>
                        <a:pt x="4328" y="5388"/>
                        <a:pt x="4136" y="5772"/>
                        <a:pt x="3898" y="6205"/>
                      </a:cubicBezTo>
                      <a:cubicBezTo>
                        <a:pt x="3803" y="6013"/>
                        <a:pt x="3753" y="5822"/>
                        <a:pt x="3753" y="5630"/>
                      </a:cubicBezTo>
                      <a:cubicBezTo>
                        <a:pt x="3753" y="5486"/>
                        <a:pt x="3657" y="5414"/>
                        <a:pt x="3555" y="5414"/>
                      </a:cubicBezTo>
                      <a:cubicBezTo>
                        <a:pt x="3454" y="5414"/>
                        <a:pt x="3347" y="5486"/>
                        <a:pt x="3324" y="5630"/>
                      </a:cubicBezTo>
                      <a:cubicBezTo>
                        <a:pt x="3324" y="5963"/>
                        <a:pt x="3465" y="6301"/>
                        <a:pt x="3611" y="6588"/>
                      </a:cubicBezTo>
                      <a:cubicBezTo>
                        <a:pt x="3274" y="7067"/>
                        <a:pt x="2890" y="7497"/>
                        <a:pt x="2461" y="7834"/>
                      </a:cubicBezTo>
                      <a:lnTo>
                        <a:pt x="2174" y="360"/>
                      </a:lnTo>
                      <a:cubicBezTo>
                        <a:pt x="2149" y="120"/>
                        <a:pt x="1945" y="0"/>
                        <a:pt x="1747" y="0"/>
                      </a:cubicBezTo>
                      <a:close/>
                    </a:path>
                  </a:pathLst>
                </a:custGeom>
                <a:solidFill>
                  <a:srgbClr val="F4F7E6">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1" name="Google Shape;1311;p39">
                <a:extLst>
                  <a:ext uri="{FF2B5EF4-FFF2-40B4-BE49-F238E27FC236}">
                    <a16:creationId xmlns:a16="http://schemas.microsoft.com/office/drawing/2014/main" id="{9D097C32-F49A-D20F-3523-692B36936939}"/>
                  </a:ext>
                </a:extLst>
              </p:cNvPr>
              <p:cNvGrpSpPr/>
              <p:nvPr/>
            </p:nvGrpSpPr>
            <p:grpSpPr>
              <a:xfrm>
                <a:off x="1210356" y="2567968"/>
                <a:ext cx="230031" cy="153128"/>
                <a:chOff x="1210356" y="2567968"/>
                <a:chExt cx="230031" cy="153128"/>
              </a:xfrm>
            </p:grpSpPr>
            <p:sp>
              <p:nvSpPr>
                <p:cNvPr id="1312" name="Google Shape;1312;p39">
                  <a:extLst>
                    <a:ext uri="{FF2B5EF4-FFF2-40B4-BE49-F238E27FC236}">
                      <a16:creationId xmlns:a16="http://schemas.microsoft.com/office/drawing/2014/main" id="{3CF39ED6-8C18-6F4F-B9ED-0E91F0990FE4}"/>
                    </a:ext>
                  </a:extLst>
                </p:cNvPr>
                <p:cNvSpPr/>
                <p:nvPr/>
              </p:nvSpPr>
              <p:spPr>
                <a:xfrm>
                  <a:off x="1210356" y="2567968"/>
                  <a:ext cx="230031" cy="153128"/>
                </a:xfrm>
                <a:custGeom>
                  <a:avLst/>
                  <a:gdLst/>
                  <a:ahLst/>
                  <a:cxnLst/>
                  <a:rect l="l" t="t" r="r" b="b"/>
                  <a:pathLst>
                    <a:path w="10541" h="7017" extrusionOk="0">
                      <a:moveTo>
                        <a:pt x="4355" y="0"/>
                      </a:moveTo>
                      <a:cubicBezTo>
                        <a:pt x="3365" y="0"/>
                        <a:pt x="2724" y="1656"/>
                        <a:pt x="2634" y="2467"/>
                      </a:cubicBezTo>
                      <a:cubicBezTo>
                        <a:pt x="2183" y="1830"/>
                        <a:pt x="1635" y="1511"/>
                        <a:pt x="1157" y="1511"/>
                      </a:cubicBezTo>
                      <a:cubicBezTo>
                        <a:pt x="517" y="1511"/>
                        <a:pt x="0" y="2082"/>
                        <a:pt x="0" y="3233"/>
                      </a:cubicBezTo>
                      <a:cubicBezTo>
                        <a:pt x="0" y="4813"/>
                        <a:pt x="430" y="5437"/>
                        <a:pt x="1150" y="7016"/>
                      </a:cubicBezTo>
                      <a:lnTo>
                        <a:pt x="8862" y="7016"/>
                      </a:lnTo>
                      <a:cubicBezTo>
                        <a:pt x="9966" y="6537"/>
                        <a:pt x="10541" y="4192"/>
                        <a:pt x="9391" y="3567"/>
                      </a:cubicBezTo>
                      <a:cubicBezTo>
                        <a:pt x="9028" y="3364"/>
                        <a:pt x="8691" y="3288"/>
                        <a:pt x="8367" y="3288"/>
                      </a:cubicBezTo>
                      <a:cubicBezTo>
                        <a:pt x="7619" y="3288"/>
                        <a:pt x="6935" y="3689"/>
                        <a:pt x="6133" y="3854"/>
                      </a:cubicBezTo>
                      <a:cubicBezTo>
                        <a:pt x="6083" y="2658"/>
                        <a:pt x="6083" y="405"/>
                        <a:pt x="4550" y="21"/>
                      </a:cubicBezTo>
                      <a:cubicBezTo>
                        <a:pt x="4484" y="7"/>
                        <a:pt x="4419" y="0"/>
                        <a:pt x="43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9">
                  <a:extLst>
                    <a:ext uri="{FF2B5EF4-FFF2-40B4-BE49-F238E27FC236}">
                      <a16:creationId xmlns:a16="http://schemas.microsoft.com/office/drawing/2014/main" id="{DEDBEF0B-8799-14F5-849B-1BCEBE4DFBB9}"/>
                    </a:ext>
                  </a:extLst>
                </p:cNvPr>
                <p:cNvSpPr/>
                <p:nvPr/>
              </p:nvSpPr>
              <p:spPr>
                <a:xfrm>
                  <a:off x="1244422" y="2604761"/>
                  <a:ext cx="153543" cy="110138"/>
                </a:xfrm>
                <a:custGeom>
                  <a:avLst/>
                  <a:gdLst/>
                  <a:ahLst/>
                  <a:cxnLst/>
                  <a:rect l="l" t="t" r="r" b="b"/>
                  <a:pathLst>
                    <a:path w="7036" h="5047" extrusionOk="0">
                      <a:moveTo>
                        <a:pt x="2822" y="1"/>
                      </a:moveTo>
                      <a:cubicBezTo>
                        <a:pt x="2762" y="1"/>
                        <a:pt x="2702" y="37"/>
                        <a:pt x="2702" y="110"/>
                      </a:cubicBezTo>
                      <a:cubicBezTo>
                        <a:pt x="2606" y="1643"/>
                        <a:pt x="2560" y="3127"/>
                        <a:pt x="2847" y="4660"/>
                      </a:cubicBezTo>
                      <a:cubicBezTo>
                        <a:pt x="2272" y="4326"/>
                        <a:pt x="1793" y="3893"/>
                        <a:pt x="1360" y="3414"/>
                      </a:cubicBezTo>
                      <a:cubicBezTo>
                        <a:pt x="1456" y="3176"/>
                        <a:pt x="1506" y="2935"/>
                        <a:pt x="1552" y="2697"/>
                      </a:cubicBezTo>
                      <a:cubicBezTo>
                        <a:pt x="1552" y="2601"/>
                        <a:pt x="1480" y="2554"/>
                        <a:pt x="1408" y="2554"/>
                      </a:cubicBezTo>
                      <a:cubicBezTo>
                        <a:pt x="1336" y="2554"/>
                        <a:pt x="1264" y="2601"/>
                        <a:pt x="1264" y="2697"/>
                      </a:cubicBezTo>
                      <a:cubicBezTo>
                        <a:pt x="1264" y="2839"/>
                        <a:pt x="1218" y="2985"/>
                        <a:pt x="1168" y="3127"/>
                      </a:cubicBezTo>
                      <a:cubicBezTo>
                        <a:pt x="835" y="2697"/>
                        <a:pt x="548" y="2218"/>
                        <a:pt x="306" y="1689"/>
                      </a:cubicBezTo>
                      <a:cubicBezTo>
                        <a:pt x="278" y="1648"/>
                        <a:pt x="238" y="1631"/>
                        <a:pt x="198" y="1631"/>
                      </a:cubicBezTo>
                      <a:cubicBezTo>
                        <a:pt x="100" y="1631"/>
                        <a:pt x="1" y="1732"/>
                        <a:pt x="68" y="1835"/>
                      </a:cubicBezTo>
                      <a:cubicBezTo>
                        <a:pt x="356" y="2410"/>
                        <a:pt x="643" y="2985"/>
                        <a:pt x="1073" y="3464"/>
                      </a:cubicBezTo>
                      <a:cubicBezTo>
                        <a:pt x="1073" y="3510"/>
                        <a:pt x="1122" y="3560"/>
                        <a:pt x="1122" y="3560"/>
                      </a:cubicBezTo>
                      <a:cubicBezTo>
                        <a:pt x="1648" y="4135"/>
                        <a:pt x="2222" y="4660"/>
                        <a:pt x="2943" y="4997"/>
                      </a:cubicBezTo>
                      <a:cubicBezTo>
                        <a:pt x="2977" y="5031"/>
                        <a:pt x="3022" y="5046"/>
                        <a:pt x="3065" y="5046"/>
                      </a:cubicBezTo>
                      <a:cubicBezTo>
                        <a:pt x="3144" y="5046"/>
                        <a:pt x="3213" y="4993"/>
                        <a:pt x="3181" y="4901"/>
                      </a:cubicBezTo>
                      <a:lnTo>
                        <a:pt x="3181" y="4851"/>
                      </a:lnTo>
                      <a:cubicBezTo>
                        <a:pt x="3947" y="4660"/>
                        <a:pt x="4714" y="4564"/>
                        <a:pt x="5434" y="4326"/>
                      </a:cubicBezTo>
                      <a:cubicBezTo>
                        <a:pt x="5530" y="4276"/>
                        <a:pt x="5672" y="4230"/>
                        <a:pt x="5768" y="4181"/>
                      </a:cubicBezTo>
                      <a:cubicBezTo>
                        <a:pt x="5960" y="4372"/>
                        <a:pt x="6297" y="4468"/>
                        <a:pt x="6534" y="4518"/>
                      </a:cubicBezTo>
                      <a:cubicBezTo>
                        <a:pt x="6549" y="4521"/>
                        <a:pt x="6562" y="4523"/>
                        <a:pt x="6575" y="4523"/>
                      </a:cubicBezTo>
                      <a:cubicBezTo>
                        <a:pt x="6732" y="4523"/>
                        <a:pt x="6765" y="4276"/>
                        <a:pt x="6630" y="4276"/>
                      </a:cubicBezTo>
                      <a:cubicBezTo>
                        <a:pt x="6439" y="4230"/>
                        <a:pt x="6247" y="4181"/>
                        <a:pt x="6105" y="4085"/>
                      </a:cubicBezTo>
                      <a:cubicBezTo>
                        <a:pt x="6393" y="3989"/>
                        <a:pt x="6680" y="3847"/>
                        <a:pt x="6918" y="3655"/>
                      </a:cubicBezTo>
                      <a:cubicBezTo>
                        <a:pt x="7036" y="3578"/>
                        <a:pt x="6933" y="3438"/>
                        <a:pt x="6812" y="3438"/>
                      </a:cubicBezTo>
                      <a:cubicBezTo>
                        <a:pt x="6783" y="3438"/>
                        <a:pt x="6754" y="3446"/>
                        <a:pt x="6726" y="3464"/>
                      </a:cubicBezTo>
                      <a:cubicBezTo>
                        <a:pt x="6247" y="3893"/>
                        <a:pt x="5434" y="4039"/>
                        <a:pt x="4810" y="4230"/>
                      </a:cubicBezTo>
                      <a:lnTo>
                        <a:pt x="4810" y="3414"/>
                      </a:lnTo>
                      <a:cubicBezTo>
                        <a:pt x="4810" y="3318"/>
                        <a:pt x="4750" y="3270"/>
                        <a:pt x="4691" y="3270"/>
                      </a:cubicBezTo>
                      <a:cubicBezTo>
                        <a:pt x="4631" y="3270"/>
                        <a:pt x="4572" y="3318"/>
                        <a:pt x="4572" y="3414"/>
                      </a:cubicBezTo>
                      <a:cubicBezTo>
                        <a:pt x="4522" y="3701"/>
                        <a:pt x="4522" y="3989"/>
                        <a:pt x="4522" y="4276"/>
                      </a:cubicBezTo>
                      <a:cubicBezTo>
                        <a:pt x="4043" y="4372"/>
                        <a:pt x="3614" y="4518"/>
                        <a:pt x="3135" y="4614"/>
                      </a:cubicBezTo>
                      <a:cubicBezTo>
                        <a:pt x="3039" y="4085"/>
                        <a:pt x="2943" y="3510"/>
                        <a:pt x="2893" y="2985"/>
                      </a:cubicBezTo>
                      <a:cubicBezTo>
                        <a:pt x="3326" y="2793"/>
                        <a:pt x="3614" y="2360"/>
                        <a:pt x="3756" y="1977"/>
                      </a:cubicBezTo>
                      <a:cubicBezTo>
                        <a:pt x="3786" y="1892"/>
                        <a:pt x="3694" y="1823"/>
                        <a:pt x="3606" y="1823"/>
                      </a:cubicBezTo>
                      <a:cubicBezTo>
                        <a:pt x="3546" y="1823"/>
                        <a:pt x="3488" y="1854"/>
                        <a:pt x="3468" y="1931"/>
                      </a:cubicBezTo>
                      <a:cubicBezTo>
                        <a:pt x="3422" y="2168"/>
                        <a:pt x="3181" y="2506"/>
                        <a:pt x="2893" y="2697"/>
                      </a:cubicBezTo>
                      <a:cubicBezTo>
                        <a:pt x="2847" y="1835"/>
                        <a:pt x="2893" y="972"/>
                        <a:pt x="2943" y="110"/>
                      </a:cubicBezTo>
                      <a:cubicBezTo>
                        <a:pt x="2943" y="37"/>
                        <a:pt x="2883" y="1"/>
                        <a:pt x="2822" y="1"/>
                      </a:cubicBezTo>
                      <a:close/>
                    </a:path>
                  </a:pathLst>
                </a:custGeom>
                <a:solidFill>
                  <a:srgbClr val="F4F7E6">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14" name="Google Shape;1314;p39">
              <a:extLst>
                <a:ext uri="{FF2B5EF4-FFF2-40B4-BE49-F238E27FC236}">
                  <a16:creationId xmlns:a16="http://schemas.microsoft.com/office/drawing/2014/main" id="{8E635EC5-882C-9FB3-73D2-C7A4B9735C3A}"/>
                </a:ext>
              </a:extLst>
            </p:cNvPr>
            <p:cNvGrpSpPr/>
            <p:nvPr/>
          </p:nvGrpSpPr>
          <p:grpSpPr>
            <a:xfrm rot="294510">
              <a:off x="1076461" y="1524949"/>
              <a:ext cx="586370" cy="346523"/>
              <a:chOff x="2295625" y="648078"/>
              <a:chExt cx="1166805" cy="689539"/>
            </a:xfrm>
          </p:grpSpPr>
          <p:sp>
            <p:nvSpPr>
              <p:cNvPr id="1315" name="Google Shape;1315;p39">
                <a:extLst>
                  <a:ext uri="{FF2B5EF4-FFF2-40B4-BE49-F238E27FC236}">
                    <a16:creationId xmlns:a16="http://schemas.microsoft.com/office/drawing/2014/main" id="{B41BB45F-B88F-DD8A-5347-4C99D9BB3C78}"/>
                  </a:ext>
                </a:extLst>
              </p:cNvPr>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39">
                <a:extLst>
                  <a:ext uri="{FF2B5EF4-FFF2-40B4-BE49-F238E27FC236}">
                    <a16:creationId xmlns:a16="http://schemas.microsoft.com/office/drawing/2014/main" id="{08319458-8856-6A71-B856-29AC41B32579}"/>
                  </a:ext>
                </a:extLst>
              </p:cNvPr>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 name="Rectangle: Folded Corner 5">
            <a:extLst>
              <a:ext uri="{FF2B5EF4-FFF2-40B4-BE49-F238E27FC236}">
                <a16:creationId xmlns:a16="http://schemas.microsoft.com/office/drawing/2014/main" id="{680DE64B-355D-D207-9CF5-79FCE1632635}"/>
              </a:ext>
            </a:extLst>
          </p:cNvPr>
          <p:cNvSpPr/>
          <p:nvPr/>
        </p:nvSpPr>
        <p:spPr>
          <a:xfrm>
            <a:off x="5586759" y="1399065"/>
            <a:ext cx="1403083" cy="1233232"/>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Arial"/>
                <a:ea typeface="+mn-ea"/>
                <a:cs typeface="+mn-cs"/>
                <a:sym typeface="Arial"/>
              </a:rPr>
              <a:t>III.</a:t>
            </a:r>
          </a:p>
        </p:txBody>
      </p:sp>
      <p:sp>
        <p:nvSpPr>
          <p:cNvPr id="7" name="TextBox 6">
            <a:extLst>
              <a:ext uri="{FF2B5EF4-FFF2-40B4-BE49-F238E27FC236}">
                <a16:creationId xmlns:a16="http://schemas.microsoft.com/office/drawing/2014/main" id="{8A24AE3E-7B5E-45BE-3339-C8D33A369DD0}"/>
              </a:ext>
            </a:extLst>
          </p:cNvPr>
          <p:cNvSpPr txBox="1"/>
          <p:nvPr/>
        </p:nvSpPr>
        <p:spPr>
          <a:xfrm>
            <a:off x="3809484" y="3045974"/>
            <a:ext cx="521709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ABE45">
                    <a:lumMod val="50000"/>
                  </a:srgbClr>
                </a:solidFill>
                <a:effectLst/>
                <a:uLnTx/>
                <a:uFillTx/>
                <a:latin typeface="Arial"/>
                <a:cs typeface="Arial"/>
                <a:sym typeface="Arial"/>
              </a:rPr>
              <a:t>TÌM HIỂU CHUNG.</a:t>
            </a:r>
          </a:p>
        </p:txBody>
      </p:sp>
    </p:spTree>
    <p:extLst>
      <p:ext uri="{BB962C8B-B14F-4D97-AF65-F5344CB8AC3E}">
        <p14:creationId xmlns:p14="http://schemas.microsoft.com/office/powerpoint/2010/main" val="3913662497"/>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8D64C3-D981-14A5-64E3-49E20995A2A1}"/>
              </a:ext>
            </a:extLst>
          </p:cNvPr>
          <p:cNvSpPr/>
          <p:nvPr/>
        </p:nvSpPr>
        <p:spPr>
          <a:xfrm>
            <a:off x="2585424" y="329698"/>
            <a:ext cx="3973152" cy="655529"/>
          </a:xfrm>
          <a:prstGeom prst="round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50"/>
                </a:solidFill>
              </a:rPr>
              <a:t>THẢO LUẬN NHÓM ĐÔI</a:t>
            </a:r>
          </a:p>
        </p:txBody>
      </p:sp>
      <p:sp>
        <p:nvSpPr>
          <p:cNvPr id="5" name="TextBox 4">
            <a:extLst>
              <a:ext uri="{FF2B5EF4-FFF2-40B4-BE49-F238E27FC236}">
                <a16:creationId xmlns:a16="http://schemas.microsoft.com/office/drawing/2014/main" id="{9468251A-1CE7-C13E-3ABC-487B88708358}"/>
              </a:ext>
            </a:extLst>
          </p:cNvPr>
          <p:cNvSpPr txBox="1"/>
          <p:nvPr/>
        </p:nvSpPr>
        <p:spPr>
          <a:xfrm>
            <a:off x="333375" y="1182039"/>
            <a:ext cx="5880396" cy="3631763"/>
          </a:xfrm>
          <a:prstGeom prst="rect">
            <a:avLst/>
          </a:prstGeom>
          <a:noFill/>
        </p:spPr>
        <p:txBody>
          <a:bodyPr wrap="square" rtlCol="0">
            <a:spAutoFit/>
          </a:bodyPr>
          <a:lstStyle/>
          <a:p>
            <a:pPr algn="ctr">
              <a:lnSpc>
                <a:spcPct val="150000"/>
              </a:lnSpc>
            </a:pPr>
            <a:r>
              <a:rPr lang="en-US" sz="2000" b="1" dirty="0" err="1">
                <a:solidFill>
                  <a:srgbClr val="C00000"/>
                </a:solidFill>
              </a:rPr>
              <a:t>Thực</a:t>
            </a:r>
            <a:r>
              <a:rPr lang="en-US" sz="2000" b="1" dirty="0">
                <a:solidFill>
                  <a:srgbClr val="C00000"/>
                </a:solidFill>
              </a:rPr>
              <a:t> </a:t>
            </a:r>
            <a:r>
              <a:rPr lang="en-US" sz="2000" b="1" dirty="0" err="1">
                <a:solidFill>
                  <a:srgbClr val="C00000"/>
                </a:solidFill>
              </a:rPr>
              <a:t>hiện</a:t>
            </a:r>
            <a:r>
              <a:rPr lang="en-US" sz="2000" b="1" dirty="0">
                <a:solidFill>
                  <a:srgbClr val="C00000"/>
                </a:solidFill>
              </a:rPr>
              <a:t> </a:t>
            </a:r>
            <a:r>
              <a:rPr lang="en-US" sz="2000" b="1" dirty="0" err="1">
                <a:solidFill>
                  <a:srgbClr val="C00000"/>
                </a:solidFill>
              </a:rPr>
              <a:t>yêu</a:t>
            </a:r>
            <a:r>
              <a:rPr lang="en-US" sz="2000" b="1" dirty="0">
                <a:solidFill>
                  <a:srgbClr val="C00000"/>
                </a:solidFill>
              </a:rPr>
              <a:t> </a:t>
            </a:r>
            <a:r>
              <a:rPr lang="en-US" sz="2000" b="1" dirty="0" err="1">
                <a:solidFill>
                  <a:srgbClr val="C00000"/>
                </a:solidFill>
              </a:rPr>
              <a:t>cầu</a:t>
            </a:r>
            <a:r>
              <a:rPr lang="en-US" sz="2000" b="1" dirty="0">
                <a:solidFill>
                  <a:srgbClr val="C00000"/>
                </a:solidFill>
              </a:rPr>
              <a:t>:</a:t>
            </a:r>
          </a:p>
          <a:p>
            <a:pPr marL="342900" indent="-342900" algn="just">
              <a:lnSpc>
                <a:spcPct val="150000"/>
              </a:lnSpc>
              <a:buFont typeface="+mj-lt"/>
              <a:buAutoNum type="arabicPeriod"/>
            </a:pPr>
            <a:r>
              <a:rPr lang="en-US" sz="2000" dirty="0"/>
              <a:t>L</a:t>
            </a:r>
            <a:r>
              <a:rPr lang="vi-VN" sz="2000" dirty="0"/>
              <a:t>ưu ý cách ngắt nhịp, tốc độ, âm lượng đọc phù hợp.</a:t>
            </a:r>
            <a:endParaRPr lang="en-US" sz="2000" dirty="0"/>
          </a:p>
          <a:p>
            <a:pPr marL="342900" indent="-342900" algn="just">
              <a:lnSpc>
                <a:spcPct val="150000"/>
              </a:lnSpc>
              <a:buFont typeface="+mj-lt"/>
              <a:buAutoNum type="arabicPeriod"/>
            </a:pPr>
            <a:r>
              <a:rPr lang="en-US" sz="2000" dirty="0"/>
              <a:t>T</a:t>
            </a:r>
            <a:r>
              <a:rPr lang="vi-VN" sz="2000" dirty="0"/>
              <a:t>heo dõi chiến lược đọc được nêu ở các thẻ chiến lược đọc bên phải.</a:t>
            </a:r>
            <a:endParaRPr lang="en-US" sz="2000" dirty="0"/>
          </a:p>
          <a:p>
            <a:pPr marL="342900" indent="-342900" algn="just">
              <a:lnSpc>
                <a:spcPct val="150000"/>
              </a:lnSpc>
              <a:buFont typeface="+mj-lt"/>
              <a:buAutoNum type="arabicPeriod"/>
            </a:pPr>
            <a:r>
              <a:rPr lang="en-US" sz="2000" dirty="0" err="1"/>
              <a:t>Trình</a:t>
            </a:r>
            <a:r>
              <a:rPr lang="en-US" sz="2000" dirty="0"/>
              <a:t> </a:t>
            </a:r>
            <a:r>
              <a:rPr lang="en-US" sz="2000" dirty="0" err="1"/>
              <a:t>bày</a:t>
            </a:r>
            <a:r>
              <a:rPr lang="en-US" sz="2000" dirty="0"/>
              <a:t> </a:t>
            </a:r>
            <a:r>
              <a:rPr lang="en-US" sz="2000" dirty="0" err="1"/>
              <a:t>những</a:t>
            </a:r>
            <a:r>
              <a:rPr lang="en-US" sz="2000" dirty="0"/>
              <a:t> </a:t>
            </a:r>
            <a:r>
              <a:rPr lang="en-US" sz="2000" dirty="0" err="1"/>
              <a:t>thông</a:t>
            </a:r>
            <a:r>
              <a:rPr lang="en-US" sz="2000" dirty="0"/>
              <a:t> tin </a:t>
            </a:r>
            <a:r>
              <a:rPr lang="en-US" sz="2000" dirty="0" err="1"/>
              <a:t>về</a:t>
            </a:r>
            <a:r>
              <a:rPr lang="en-US" sz="2000" dirty="0"/>
              <a:t> </a:t>
            </a:r>
            <a:r>
              <a:rPr lang="en-US" sz="2000" dirty="0" err="1"/>
              <a:t>tác</a:t>
            </a:r>
            <a:r>
              <a:rPr lang="en-US" sz="2000" dirty="0"/>
              <a:t> </a:t>
            </a:r>
            <a:r>
              <a:rPr lang="en-US" sz="2000" dirty="0" err="1"/>
              <a:t>giả</a:t>
            </a:r>
            <a:r>
              <a:rPr lang="en-US" sz="2000" dirty="0"/>
              <a:t> </a:t>
            </a:r>
            <a:r>
              <a:rPr lang="en-US" sz="2000" dirty="0" err="1"/>
              <a:t>và</a:t>
            </a:r>
            <a:r>
              <a:rPr lang="en-US" sz="2000" dirty="0"/>
              <a:t> </a:t>
            </a:r>
            <a:r>
              <a:rPr lang="en-US" sz="2000" dirty="0" err="1"/>
              <a:t>xuất</a:t>
            </a:r>
            <a:r>
              <a:rPr lang="en-US" sz="2000" dirty="0"/>
              <a:t> </a:t>
            </a:r>
            <a:r>
              <a:rPr lang="en-US" sz="2000" dirty="0" err="1"/>
              <a:t>xứ</a:t>
            </a:r>
            <a:r>
              <a:rPr lang="en-US" sz="2000" dirty="0"/>
              <a:t> </a:t>
            </a:r>
            <a:r>
              <a:rPr lang="en-US" sz="2000" dirty="0" err="1"/>
              <a:t>văn</a:t>
            </a:r>
            <a:r>
              <a:rPr lang="en-US" sz="2000" dirty="0"/>
              <a:t> </a:t>
            </a:r>
            <a:r>
              <a:rPr lang="en-US" sz="2000" dirty="0" err="1"/>
              <a:t>bản</a:t>
            </a:r>
            <a:r>
              <a:rPr lang="en-US" sz="2000" dirty="0"/>
              <a:t> “</a:t>
            </a:r>
            <a:r>
              <a:rPr lang="en-US" sz="2000" dirty="0" err="1"/>
              <a:t>Đấu</a:t>
            </a:r>
            <a:r>
              <a:rPr lang="en-US" sz="2000" dirty="0"/>
              <a:t> </a:t>
            </a:r>
            <a:r>
              <a:rPr lang="en-US" sz="2000" dirty="0" err="1"/>
              <a:t>tranh</a:t>
            </a:r>
            <a:r>
              <a:rPr lang="en-US" sz="2000" dirty="0"/>
              <a:t> </a:t>
            </a:r>
            <a:r>
              <a:rPr lang="en-US" sz="2000" dirty="0" err="1"/>
              <a:t>cho</a:t>
            </a:r>
            <a:r>
              <a:rPr lang="en-US" sz="2000" dirty="0"/>
              <a:t> </a:t>
            </a:r>
            <a:r>
              <a:rPr lang="en-US" sz="2000" dirty="0" err="1"/>
              <a:t>một</a:t>
            </a:r>
            <a:r>
              <a:rPr lang="en-US" sz="2000" dirty="0"/>
              <a:t> </a:t>
            </a:r>
            <a:r>
              <a:rPr lang="en-US" sz="2000" dirty="0" err="1"/>
              <a:t>thế</a:t>
            </a:r>
            <a:r>
              <a:rPr lang="en-US" sz="2000" dirty="0"/>
              <a:t> </a:t>
            </a:r>
            <a:r>
              <a:rPr lang="en-US" sz="2000" dirty="0" err="1"/>
              <a:t>giới</a:t>
            </a:r>
            <a:r>
              <a:rPr lang="en-US" sz="2000" dirty="0"/>
              <a:t> </a:t>
            </a:r>
            <a:r>
              <a:rPr lang="en-US" sz="2000" dirty="0" err="1"/>
              <a:t>hòa</a:t>
            </a:r>
            <a:r>
              <a:rPr lang="en-US" sz="2000" dirty="0"/>
              <a:t> </a:t>
            </a:r>
            <a:r>
              <a:rPr lang="en-US" sz="2000" dirty="0" err="1"/>
              <a:t>bình</a:t>
            </a:r>
            <a:r>
              <a:rPr lang="en-US" sz="2000" dirty="0"/>
              <a:t>”.</a:t>
            </a:r>
          </a:p>
          <a:p>
            <a:pPr algn="just"/>
            <a:endParaRPr lang="en-US" sz="2000" b="1" dirty="0">
              <a:solidFill>
                <a:srgbClr val="C00000"/>
              </a:solidFill>
            </a:endParaRPr>
          </a:p>
        </p:txBody>
      </p:sp>
      <p:pic>
        <p:nvPicPr>
          <p:cNvPr id="9" name="Picture 8">
            <a:extLst>
              <a:ext uri="{FF2B5EF4-FFF2-40B4-BE49-F238E27FC236}">
                <a16:creationId xmlns:a16="http://schemas.microsoft.com/office/drawing/2014/main" id="{69478957-85F2-9192-89D2-DE08C559B970}"/>
              </a:ext>
            </a:extLst>
          </p:cNvPr>
          <p:cNvPicPr>
            <a:picLocks noChangeAspect="1"/>
          </p:cNvPicPr>
          <p:nvPr/>
        </p:nvPicPr>
        <p:blipFill>
          <a:blip r:embed="rId3"/>
          <a:srcRect l="50000" r="26458" b="54444"/>
          <a:stretch/>
        </p:blipFill>
        <p:spPr>
          <a:xfrm>
            <a:off x="6096000" y="1323975"/>
            <a:ext cx="2896452" cy="3152775"/>
          </a:xfrm>
          <a:prstGeom prst="rect">
            <a:avLst/>
          </a:prstGeom>
        </p:spPr>
      </p:pic>
      <p:pic>
        <p:nvPicPr>
          <p:cNvPr id="2" name="Google Shape;250;p4">
            <a:extLst>
              <a:ext uri="{FF2B5EF4-FFF2-40B4-BE49-F238E27FC236}">
                <a16:creationId xmlns:a16="http://schemas.microsoft.com/office/drawing/2014/main" id="{9A255409-5D2F-9E99-7614-33BCDDC5E176}"/>
              </a:ext>
            </a:extLst>
          </p:cNvPr>
          <p:cNvPicPr preferRelativeResize="0"/>
          <p:nvPr/>
        </p:nvPicPr>
        <p:blipFill rotWithShape="1">
          <a:blip r:embed="rId4">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107029361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D732825-D37A-2D6A-46A2-BCCC7CB34745}"/>
              </a:ext>
            </a:extLst>
          </p:cNvPr>
          <p:cNvGraphicFramePr>
            <a:graphicFrameLocks noGrp="1"/>
          </p:cNvGraphicFramePr>
          <p:nvPr>
            <p:extLst>
              <p:ext uri="{D42A27DB-BD31-4B8C-83A1-F6EECF244321}">
                <p14:modId xmlns:p14="http://schemas.microsoft.com/office/powerpoint/2010/main" val="3908775828"/>
              </p:ext>
            </p:extLst>
          </p:nvPr>
        </p:nvGraphicFramePr>
        <p:xfrm>
          <a:off x="495300" y="111822"/>
          <a:ext cx="8153400" cy="4919856"/>
        </p:xfrm>
        <a:graphic>
          <a:graphicData uri="http://schemas.openxmlformats.org/drawingml/2006/table">
            <a:tbl>
              <a:tblPr firstRow="1" firstCol="1" bandRow="1">
                <a:tableStyleId>{363753DA-BC03-4230-B506-1A8BCC983D09}</a:tableStyleId>
              </a:tblPr>
              <a:tblGrid>
                <a:gridCol w="4267200">
                  <a:extLst>
                    <a:ext uri="{9D8B030D-6E8A-4147-A177-3AD203B41FA5}">
                      <a16:colId xmlns:a16="http://schemas.microsoft.com/office/drawing/2014/main" val="1154080403"/>
                    </a:ext>
                  </a:extLst>
                </a:gridCol>
                <a:gridCol w="3886200">
                  <a:extLst>
                    <a:ext uri="{9D8B030D-6E8A-4147-A177-3AD203B41FA5}">
                      <a16:colId xmlns:a16="http://schemas.microsoft.com/office/drawing/2014/main" val="3327348362"/>
                    </a:ext>
                  </a:extLst>
                </a:gridCol>
              </a:tblGrid>
              <a:tr h="513210">
                <a:tc>
                  <a:txBody>
                    <a:bodyPr/>
                    <a:lstStyle/>
                    <a:p>
                      <a:pPr algn="ctr">
                        <a:lnSpc>
                          <a:spcPct val="150000"/>
                        </a:lnSpc>
                        <a:tabLst>
                          <a:tab pos="198120" algn="l"/>
                        </a:tabLst>
                      </a:pPr>
                      <a:r>
                        <a:rPr lang="en-US" sz="2000" b="1" dirty="0" err="1">
                          <a:effectLst/>
                        </a:rPr>
                        <a:t>Chiến</a:t>
                      </a:r>
                      <a:r>
                        <a:rPr lang="en-US" sz="2000" b="1" dirty="0">
                          <a:effectLst/>
                        </a:rPr>
                        <a:t> </a:t>
                      </a:r>
                      <a:r>
                        <a:rPr lang="en-US" sz="2000" b="1" dirty="0" err="1">
                          <a:effectLst/>
                        </a:rPr>
                        <a:t>lược</a:t>
                      </a:r>
                      <a:r>
                        <a:rPr lang="en-US" sz="2000" b="1" dirty="0">
                          <a:effectLst/>
                        </a:rPr>
                        <a:t> </a:t>
                      </a:r>
                      <a:r>
                        <a:rPr lang="en-US" sz="2000" b="1" dirty="0" err="1">
                          <a:effectLst/>
                        </a:rPr>
                        <a:t>đọc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95" marR="369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tabLst>
                          <a:tab pos="198120" algn="l"/>
                        </a:tabLst>
                      </a:pPr>
                      <a:r>
                        <a:rPr lang="en-US" sz="2000" b="1" dirty="0" err="1">
                          <a:effectLst/>
                        </a:rPr>
                        <a:t>Nội</a:t>
                      </a:r>
                      <a:r>
                        <a:rPr lang="en-US" sz="2000" b="1" dirty="0">
                          <a:effectLst/>
                        </a:rPr>
                        <a:t> dung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95" marR="369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10703809"/>
                  </a:ext>
                </a:extLst>
              </a:tr>
              <a:tr h="1264995">
                <a:tc>
                  <a:txBody>
                    <a:bodyPr/>
                    <a:lstStyle/>
                    <a:p>
                      <a:pPr algn="just">
                        <a:lnSpc>
                          <a:spcPct val="150000"/>
                        </a:lnSpc>
                        <a:tabLst>
                          <a:tab pos="198120" algn="l"/>
                        </a:tabLst>
                      </a:pPr>
                      <a:r>
                        <a:rPr lang="vi-VN" sz="2000" dirty="0">
                          <a:effectLst/>
                        </a:rPr>
                        <a:t>Theo dõi: Xác định bằng chứng khách quan trong đoạn: “Năm 1981 … vượt đại châu”.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95" marR="36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tabLst>
                          <a:tab pos="19812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95" marR="36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07669941"/>
                  </a:ext>
                </a:extLst>
              </a:tr>
              <a:tr h="1704314">
                <a:tc>
                  <a:txBody>
                    <a:bodyPr/>
                    <a:lstStyle/>
                    <a:p>
                      <a:pPr algn="just">
                        <a:lnSpc>
                          <a:spcPct val="150000"/>
                        </a:lnSpc>
                        <a:tabLst>
                          <a:tab pos="198120" algn="l"/>
                        </a:tabLst>
                      </a:pPr>
                      <a:r>
                        <a:rPr lang="vi-VN" sz="2000">
                          <a:effectLst/>
                        </a:rPr>
                        <a:t>Suy luận: Những số liệu về thời gian trong đoạn “Không chỉ đi ngược…điểm xuất phát của nó” gợi ý nghĩa gì?</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95" marR="36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tabLst>
                          <a:tab pos="19812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95" marR="36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50942035"/>
                  </a:ext>
                </a:extLst>
              </a:tr>
              <a:tr h="1264995">
                <a:tc>
                  <a:txBody>
                    <a:bodyPr/>
                    <a:lstStyle/>
                    <a:p>
                      <a:pPr algn="just">
                        <a:lnSpc>
                          <a:spcPct val="150000"/>
                        </a:lnSpc>
                        <a:tabLst>
                          <a:tab pos="198120" algn="l"/>
                        </a:tabLst>
                      </a:pPr>
                      <a:r>
                        <a:rPr lang="vi-VN" sz="2000">
                          <a:effectLst/>
                        </a:rPr>
                        <a:t>Suy luận: Giải pháp được đề xuất trong đoạn văn này hướng đến những đối tượng nào?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95" marR="36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tabLst>
                          <a:tab pos="198120" algn="l"/>
                        </a:tabLs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95" marR="36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52293092"/>
                  </a:ext>
                </a:extLst>
              </a:tr>
            </a:tbl>
          </a:graphicData>
        </a:graphic>
      </p:graphicFrame>
    </p:spTree>
    <p:extLst>
      <p:ext uri="{BB962C8B-B14F-4D97-AF65-F5344CB8AC3E}">
        <p14:creationId xmlns:p14="http://schemas.microsoft.com/office/powerpoint/2010/main" val="1379536718"/>
      </p:ext>
    </p:extLst>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53CD0AB7-B528-B5C5-09C6-FDABEF28AD74}"/>
              </a:ext>
            </a:extLst>
          </p:cNvPr>
          <p:cNvSpPr/>
          <p:nvPr/>
        </p:nvSpPr>
        <p:spPr>
          <a:xfrm>
            <a:off x="1" y="323850"/>
            <a:ext cx="2171700" cy="647700"/>
          </a:xfrm>
          <a:prstGeom prst="homePlat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6"/>
                </a:solidFill>
              </a:rPr>
              <a:t>1. </a:t>
            </a:r>
            <a:r>
              <a:rPr lang="en-US" sz="2200" b="1" dirty="0" err="1">
                <a:solidFill>
                  <a:schemeClr val="accent6"/>
                </a:solidFill>
              </a:rPr>
              <a:t>Đọc</a:t>
            </a:r>
            <a:endParaRPr lang="en-US" sz="2200" b="1" dirty="0">
              <a:solidFill>
                <a:schemeClr val="accent6"/>
              </a:solidFill>
            </a:endParaRPr>
          </a:p>
        </p:txBody>
      </p:sp>
      <p:sp>
        <p:nvSpPr>
          <p:cNvPr id="6" name="TextBox 5">
            <a:extLst>
              <a:ext uri="{FF2B5EF4-FFF2-40B4-BE49-F238E27FC236}">
                <a16:creationId xmlns:a16="http://schemas.microsoft.com/office/drawing/2014/main" id="{10AF0E22-B4B2-702F-F2A4-42410A53F415}"/>
              </a:ext>
            </a:extLst>
          </p:cNvPr>
          <p:cNvSpPr txBox="1"/>
          <p:nvPr/>
        </p:nvSpPr>
        <p:spPr>
          <a:xfrm>
            <a:off x="621506" y="1399922"/>
            <a:ext cx="4426744" cy="2343655"/>
          </a:xfrm>
          <a:prstGeom prst="rect">
            <a:avLst/>
          </a:prstGeom>
          <a:noFill/>
        </p:spPr>
        <p:txBody>
          <a:bodyPr wrap="square">
            <a:spAutoFit/>
          </a:bodyPr>
          <a:lstStyle/>
          <a:p>
            <a:pPr algn="just">
              <a:lnSpc>
                <a:spcPct val="150000"/>
              </a:lnSpc>
            </a:pPr>
            <a:r>
              <a:rPr lang="en-US" sz="2000" dirty="0"/>
              <a:t>C</a:t>
            </a:r>
            <a:r>
              <a:rPr lang="vi-VN" sz="2000" dirty="0"/>
              <a:t>ần phân biệt giọng đọc ở các đoạn có màu sắc biểu cảm khác nhau (khi đưa thông tin khách quan, khi bình luận sắc bén, khi thì thể hiện thái độ bất bình rõ ràng…).</a:t>
            </a:r>
            <a:endParaRPr lang="en-US" sz="2000" dirty="0"/>
          </a:p>
        </p:txBody>
      </p:sp>
      <p:pic>
        <p:nvPicPr>
          <p:cNvPr id="14" name="Picture 13">
            <a:extLst>
              <a:ext uri="{FF2B5EF4-FFF2-40B4-BE49-F238E27FC236}">
                <a16:creationId xmlns:a16="http://schemas.microsoft.com/office/drawing/2014/main" id="{E420AAE1-3AC9-9ED7-5482-F17FE698F218}"/>
              </a:ext>
            </a:extLst>
          </p:cNvPr>
          <p:cNvPicPr>
            <a:picLocks noChangeAspect="1"/>
          </p:cNvPicPr>
          <p:nvPr/>
        </p:nvPicPr>
        <p:blipFill>
          <a:blip r:embed="rId2"/>
          <a:srcRect t="54434" r="76250"/>
          <a:stretch/>
        </p:blipFill>
        <p:spPr>
          <a:xfrm>
            <a:off x="5334000" y="971550"/>
            <a:ext cx="3086100" cy="3330457"/>
          </a:xfrm>
          <a:prstGeom prst="rect">
            <a:avLst/>
          </a:prstGeom>
        </p:spPr>
      </p:pic>
      <p:pic>
        <p:nvPicPr>
          <p:cNvPr id="2" name="Google Shape;250;p4">
            <a:extLst>
              <a:ext uri="{FF2B5EF4-FFF2-40B4-BE49-F238E27FC236}">
                <a16:creationId xmlns:a16="http://schemas.microsoft.com/office/drawing/2014/main" id="{791DE829-51A0-4F0C-9833-A18081DA94CC}"/>
              </a:ext>
            </a:extLst>
          </p:cNvPr>
          <p:cNvPicPr preferRelativeResize="0"/>
          <p:nvPr/>
        </p:nvPicPr>
        <p:blipFill rotWithShape="1">
          <a:blip r:embed="rId3">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107880311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3BA4283-F8EF-EFB4-C4C0-E0056ED0B683}"/>
              </a:ext>
            </a:extLst>
          </p:cNvPr>
          <p:cNvGraphicFramePr>
            <a:graphicFrameLocks noGrp="1"/>
          </p:cNvGraphicFramePr>
          <p:nvPr>
            <p:extLst>
              <p:ext uri="{D42A27DB-BD31-4B8C-83A1-F6EECF244321}">
                <p14:modId xmlns:p14="http://schemas.microsoft.com/office/powerpoint/2010/main" val="1533128267"/>
              </p:ext>
            </p:extLst>
          </p:nvPr>
        </p:nvGraphicFramePr>
        <p:xfrm>
          <a:off x="285750" y="340868"/>
          <a:ext cx="8391525" cy="4631182"/>
        </p:xfrm>
        <a:graphic>
          <a:graphicData uri="http://schemas.openxmlformats.org/drawingml/2006/table">
            <a:tbl>
              <a:tblPr firstRow="1" firstCol="1" bandRow="1">
                <a:tableStyleId>{363753DA-BC03-4230-B506-1A8BCC983D09}</a:tableStyleId>
              </a:tblPr>
              <a:tblGrid>
                <a:gridCol w="2428875">
                  <a:extLst>
                    <a:ext uri="{9D8B030D-6E8A-4147-A177-3AD203B41FA5}">
                      <a16:colId xmlns:a16="http://schemas.microsoft.com/office/drawing/2014/main" val="834799961"/>
                    </a:ext>
                  </a:extLst>
                </a:gridCol>
                <a:gridCol w="5962650">
                  <a:extLst>
                    <a:ext uri="{9D8B030D-6E8A-4147-A177-3AD203B41FA5}">
                      <a16:colId xmlns:a16="http://schemas.microsoft.com/office/drawing/2014/main" val="2367935701"/>
                    </a:ext>
                  </a:extLst>
                </a:gridCol>
              </a:tblGrid>
              <a:tr h="478282">
                <a:tc>
                  <a:txBody>
                    <a:bodyPr/>
                    <a:lstStyle/>
                    <a:p>
                      <a:pPr algn="ctr">
                        <a:lnSpc>
                          <a:spcPct val="100000"/>
                        </a:lnSpc>
                        <a:tabLst>
                          <a:tab pos="198120" algn="l"/>
                        </a:tabLst>
                      </a:pPr>
                      <a:r>
                        <a:rPr lang="en-US" sz="2000" b="1" dirty="0" err="1">
                          <a:effectLst/>
                        </a:rPr>
                        <a:t>Chiến</a:t>
                      </a:r>
                      <a:r>
                        <a:rPr lang="en-US" sz="2000" b="1" dirty="0">
                          <a:effectLst/>
                        </a:rPr>
                        <a:t> </a:t>
                      </a:r>
                      <a:r>
                        <a:rPr lang="en-US" sz="2000" b="1" dirty="0" err="1">
                          <a:effectLst/>
                        </a:rPr>
                        <a:t>lược</a:t>
                      </a:r>
                      <a:r>
                        <a:rPr lang="en-US" sz="2000" b="1" dirty="0">
                          <a:effectLst/>
                        </a:rPr>
                        <a:t> </a:t>
                      </a:r>
                      <a:r>
                        <a:rPr lang="en-US" sz="2000" b="1" dirty="0" err="1">
                          <a:effectLst/>
                        </a:rPr>
                        <a:t>đọc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55" marR="33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00000"/>
                        </a:lnSpc>
                        <a:tabLst>
                          <a:tab pos="198120" algn="l"/>
                        </a:tabLst>
                      </a:pPr>
                      <a:r>
                        <a:rPr lang="en-US" sz="2000" b="1" dirty="0" err="1">
                          <a:effectLst/>
                        </a:rPr>
                        <a:t>Nội</a:t>
                      </a:r>
                      <a:r>
                        <a:rPr lang="en-US" sz="2000" b="1" dirty="0">
                          <a:effectLst/>
                        </a:rPr>
                        <a:t> dung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55" marR="33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43455706"/>
                  </a:ext>
                </a:extLst>
              </a:tr>
              <a:tr h="4152900">
                <a:tc>
                  <a:txBody>
                    <a:bodyPr/>
                    <a:lstStyle/>
                    <a:p>
                      <a:pPr algn="just">
                        <a:lnSpc>
                          <a:spcPct val="150000"/>
                        </a:lnSpc>
                        <a:tabLst>
                          <a:tab pos="198120" algn="l"/>
                        </a:tabLst>
                      </a:pPr>
                      <a:r>
                        <a:rPr lang="vi-VN" sz="2000" b="1" dirty="0">
                          <a:effectLst/>
                        </a:rPr>
                        <a:t>Theo dõi: </a:t>
                      </a:r>
                      <a:r>
                        <a:rPr lang="vi-VN" sz="2000" dirty="0">
                          <a:effectLst/>
                        </a:rPr>
                        <a:t>Xác định bằng chứng khách quan trong đoạn: “Năm 1981 … vượt đại châu”.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55" marR="33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28575" marR="28575" algn="just">
                        <a:lnSpc>
                          <a:spcPct val="150000"/>
                        </a:lnSpc>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33355" marR="33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64059317"/>
                  </a:ext>
                </a:extLst>
              </a:tr>
            </a:tbl>
          </a:graphicData>
        </a:graphic>
      </p:graphicFrame>
      <p:sp>
        <p:nvSpPr>
          <p:cNvPr id="6" name="TextBox 5">
            <a:extLst>
              <a:ext uri="{FF2B5EF4-FFF2-40B4-BE49-F238E27FC236}">
                <a16:creationId xmlns:a16="http://schemas.microsoft.com/office/drawing/2014/main" id="{2235E78D-D85D-0F72-BC43-C8A9863DE738}"/>
              </a:ext>
            </a:extLst>
          </p:cNvPr>
          <p:cNvSpPr txBox="1"/>
          <p:nvPr/>
        </p:nvSpPr>
        <p:spPr>
          <a:xfrm>
            <a:off x="2743199" y="771369"/>
            <a:ext cx="5934076" cy="4191660"/>
          </a:xfrm>
          <a:prstGeom prst="rect">
            <a:avLst/>
          </a:prstGeom>
          <a:noFill/>
        </p:spPr>
        <p:txBody>
          <a:bodyPr wrap="square">
            <a:spAutoFit/>
          </a:bodyPr>
          <a:lstStyle/>
          <a:p>
            <a:pPr marL="371475" marR="28575" indent="-342900" algn="just">
              <a:lnSpc>
                <a:spcPct val="150000"/>
              </a:lnSpc>
              <a:buFont typeface="Arial" panose="020B0604020202020204" pitchFamily="34" charset="0"/>
              <a:buChar char="•"/>
            </a:pPr>
            <a:r>
              <a:rPr lang="vi-VN" sz="2000" dirty="0">
                <a:effectLst/>
              </a:rPr>
              <a:t>Năm 1981, UNICEF đã định ra một chương trình để giải quyết những vấn đề cấp bách cho 500 triệu trẻ em nghèo khổ nhất trên thế giới.</a:t>
            </a:r>
            <a:endParaRPr lang="en-US" sz="2000" dirty="0">
              <a:effectLst/>
            </a:endParaRPr>
          </a:p>
          <a:p>
            <a:pPr marL="371475" marR="28575" indent="-342900" algn="just">
              <a:lnSpc>
                <a:spcPct val="150000"/>
              </a:lnSpc>
              <a:buFont typeface="Arial" panose="020B0604020202020204" pitchFamily="34" charset="0"/>
              <a:buChar char="•"/>
            </a:pPr>
            <a:r>
              <a:rPr lang="vi-VN" sz="2000" dirty="0">
                <a:effectLst/>
              </a:rPr>
              <a:t>Tuy nhiên, số tiền này cũng chỉ gần bằng những chi phí bỏ ra cho 100 máy ném bom chiến lược B.1B của Mỹ và cho dưới 7000 tên lựa vượt đại châu.</a:t>
            </a:r>
            <a:endParaRPr lang="en-US" sz="2000" dirty="0">
              <a:effectLst/>
            </a:endParaRPr>
          </a:p>
          <a:p>
            <a:pPr marL="371475" marR="28575" indent="-342900" algn="just">
              <a:lnSpc>
                <a:spcPct val="150000"/>
              </a:lnSpc>
              <a:buFont typeface="Arial" panose="020B0604020202020204" pitchFamily="34" charset="0"/>
              <a:buChar char="•"/>
            </a:pPr>
            <a:r>
              <a:rPr lang="vi-VN" sz="2000" dirty="0">
                <a:effectLst/>
              </a:rPr>
              <a:t>Nhưng tất cả tỏ ra là một giấc mơ không thể thực hiện được, vì tốn kém 100 tỉ đô la. </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0443732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445C34F-F246-4ABF-6223-96058A2CDC8E}"/>
              </a:ext>
            </a:extLst>
          </p:cNvPr>
          <p:cNvGraphicFramePr>
            <a:graphicFrameLocks noGrp="1"/>
          </p:cNvGraphicFramePr>
          <p:nvPr>
            <p:extLst>
              <p:ext uri="{D42A27DB-BD31-4B8C-83A1-F6EECF244321}">
                <p14:modId xmlns:p14="http://schemas.microsoft.com/office/powerpoint/2010/main" val="1801988165"/>
              </p:ext>
            </p:extLst>
          </p:nvPr>
        </p:nvGraphicFramePr>
        <p:xfrm>
          <a:off x="466725" y="256159"/>
          <a:ext cx="8210550" cy="4631182"/>
        </p:xfrm>
        <a:graphic>
          <a:graphicData uri="http://schemas.openxmlformats.org/drawingml/2006/table">
            <a:tbl>
              <a:tblPr firstRow="1" firstCol="1" bandRow="1">
                <a:tableStyleId>{363753DA-BC03-4230-B506-1A8BCC983D09}</a:tableStyleId>
              </a:tblPr>
              <a:tblGrid>
                <a:gridCol w="2400300">
                  <a:extLst>
                    <a:ext uri="{9D8B030D-6E8A-4147-A177-3AD203B41FA5}">
                      <a16:colId xmlns:a16="http://schemas.microsoft.com/office/drawing/2014/main" val="834799961"/>
                    </a:ext>
                  </a:extLst>
                </a:gridCol>
                <a:gridCol w="5810250">
                  <a:extLst>
                    <a:ext uri="{9D8B030D-6E8A-4147-A177-3AD203B41FA5}">
                      <a16:colId xmlns:a16="http://schemas.microsoft.com/office/drawing/2014/main" val="2367935701"/>
                    </a:ext>
                  </a:extLst>
                </a:gridCol>
              </a:tblGrid>
              <a:tr h="478282">
                <a:tc>
                  <a:txBody>
                    <a:bodyPr/>
                    <a:lstStyle/>
                    <a:p>
                      <a:pPr algn="ctr">
                        <a:lnSpc>
                          <a:spcPct val="100000"/>
                        </a:lnSpc>
                        <a:tabLst>
                          <a:tab pos="198120" algn="l"/>
                        </a:tabLst>
                      </a:pPr>
                      <a:r>
                        <a:rPr lang="en-US" sz="2000" b="1" dirty="0" err="1">
                          <a:effectLst/>
                        </a:rPr>
                        <a:t>Chiến</a:t>
                      </a:r>
                      <a:r>
                        <a:rPr lang="en-US" sz="2000" b="1" dirty="0">
                          <a:effectLst/>
                        </a:rPr>
                        <a:t> </a:t>
                      </a:r>
                      <a:r>
                        <a:rPr lang="en-US" sz="2000" b="1" dirty="0" err="1">
                          <a:effectLst/>
                        </a:rPr>
                        <a:t>lược</a:t>
                      </a:r>
                      <a:r>
                        <a:rPr lang="en-US" sz="2000" b="1" dirty="0">
                          <a:effectLst/>
                        </a:rPr>
                        <a:t> </a:t>
                      </a:r>
                      <a:r>
                        <a:rPr lang="en-US" sz="2000" b="1" dirty="0" err="1">
                          <a:effectLst/>
                        </a:rPr>
                        <a:t>đọc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55" marR="33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00000"/>
                        </a:lnSpc>
                        <a:tabLst>
                          <a:tab pos="198120" algn="l"/>
                        </a:tabLst>
                      </a:pPr>
                      <a:r>
                        <a:rPr lang="en-US" sz="2000" b="1" dirty="0" err="1">
                          <a:effectLst/>
                        </a:rPr>
                        <a:t>Nội</a:t>
                      </a:r>
                      <a:r>
                        <a:rPr lang="en-US" sz="2000" b="1" dirty="0">
                          <a:effectLst/>
                        </a:rPr>
                        <a:t> dung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55" marR="33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43455706"/>
                  </a:ext>
                </a:extLst>
              </a:tr>
              <a:tr h="4152900">
                <a:tc>
                  <a:txBody>
                    <a:bodyPr/>
                    <a:lstStyle/>
                    <a:p>
                      <a:pPr algn="just">
                        <a:lnSpc>
                          <a:spcPct val="150000"/>
                        </a:lnSpc>
                        <a:tabLst>
                          <a:tab pos="198120" algn="l"/>
                        </a:tabLst>
                      </a:pPr>
                      <a:r>
                        <a:rPr lang="vi-VN" sz="2000" b="1" dirty="0">
                          <a:effectLst/>
                        </a:rPr>
                        <a:t>Suy luận</a:t>
                      </a:r>
                      <a:r>
                        <a:rPr lang="vi-VN" sz="2000" dirty="0">
                          <a:effectLst/>
                        </a:rPr>
                        <a:t>: Những số liệu về thời gian trong đoạn “Không chỉ đi ngược…điểm xuất phát của nó” gợi ý nghĩa gì?</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55" marR="33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28575" marR="28575" algn="just">
                        <a:lnSpc>
                          <a:spcPct val="150000"/>
                        </a:lnSpc>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33355" marR="33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64059317"/>
                  </a:ext>
                </a:extLst>
              </a:tr>
            </a:tbl>
          </a:graphicData>
        </a:graphic>
      </p:graphicFrame>
      <p:sp>
        <p:nvSpPr>
          <p:cNvPr id="5" name="TextBox 4">
            <a:extLst>
              <a:ext uri="{FF2B5EF4-FFF2-40B4-BE49-F238E27FC236}">
                <a16:creationId xmlns:a16="http://schemas.microsoft.com/office/drawing/2014/main" id="{85DD5544-F140-BC2E-4E51-AD4AB2DAF886}"/>
              </a:ext>
            </a:extLst>
          </p:cNvPr>
          <p:cNvSpPr txBox="1"/>
          <p:nvPr/>
        </p:nvSpPr>
        <p:spPr>
          <a:xfrm>
            <a:off x="2828924" y="1429610"/>
            <a:ext cx="5753101" cy="2805320"/>
          </a:xfrm>
          <a:prstGeom prst="rect">
            <a:avLst/>
          </a:prstGeom>
          <a:noFill/>
        </p:spPr>
        <p:txBody>
          <a:bodyPr wrap="square">
            <a:spAutoFit/>
          </a:bodyPr>
          <a:lstStyle/>
          <a:p>
            <a:pPr marL="371475" marR="28575" indent="-342900" algn="just">
              <a:lnSpc>
                <a:spcPct val="150000"/>
              </a:lnSpc>
              <a:buFont typeface="Arial" panose="020B0604020202020204" pitchFamily="34" charset="0"/>
              <a:buChar char="•"/>
            </a:pPr>
            <a:r>
              <a:rPr lang="vi-VN" sz="2000" kern="0" dirty="0">
                <a:effectLst/>
                <a:latin typeface="+mn-lt"/>
                <a:ea typeface="Times New Roman" panose="02020603050405020304" pitchFamily="18" charset="0"/>
              </a:rPr>
              <a:t>Các số liệu về thời gian cho thấy phải tốn rất nhiều thời gian để sự sống trên Trái Đất hình thành và con người có trí tuệ, hiểu biết, cảm xúc. Vì thế, sự sống trên Trái Đất là vô cùng quý giá và không thể chấp nhận việc sản xuất vũ khí huỷ diệt sự sống.</a:t>
            </a:r>
            <a:endParaRPr lang="en-US" sz="2000" dirty="0">
              <a:effectLst/>
              <a:latin typeface="+mn-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3719219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CDFC805-E1CA-53E3-68A5-CAF63D81909A}"/>
              </a:ext>
            </a:extLst>
          </p:cNvPr>
          <p:cNvGraphicFramePr>
            <a:graphicFrameLocks noGrp="1"/>
          </p:cNvGraphicFramePr>
          <p:nvPr>
            <p:extLst>
              <p:ext uri="{D42A27DB-BD31-4B8C-83A1-F6EECF244321}">
                <p14:modId xmlns:p14="http://schemas.microsoft.com/office/powerpoint/2010/main" val="198512853"/>
              </p:ext>
            </p:extLst>
          </p:nvPr>
        </p:nvGraphicFramePr>
        <p:xfrm>
          <a:off x="466725" y="256159"/>
          <a:ext cx="8210550" cy="4631182"/>
        </p:xfrm>
        <a:graphic>
          <a:graphicData uri="http://schemas.openxmlformats.org/drawingml/2006/table">
            <a:tbl>
              <a:tblPr firstRow="1" firstCol="1" bandRow="1">
                <a:tableStyleId>{363753DA-BC03-4230-B506-1A8BCC983D09}</a:tableStyleId>
              </a:tblPr>
              <a:tblGrid>
                <a:gridCol w="2400300">
                  <a:extLst>
                    <a:ext uri="{9D8B030D-6E8A-4147-A177-3AD203B41FA5}">
                      <a16:colId xmlns:a16="http://schemas.microsoft.com/office/drawing/2014/main" val="834799961"/>
                    </a:ext>
                  </a:extLst>
                </a:gridCol>
                <a:gridCol w="5810250">
                  <a:extLst>
                    <a:ext uri="{9D8B030D-6E8A-4147-A177-3AD203B41FA5}">
                      <a16:colId xmlns:a16="http://schemas.microsoft.com/office/drawing/2014/main" val="2367935701"/>
                    </a:ext>
                  </a:extLst>
                </a:gridCol>
              </a:tblGrid>
              <a:tr h="478282">
                <a:tc>
                  <a:txBody>
                    <a:bodyPr/>
                    <a:lstStyle/>
                    <a:p>
                      <a:pPr algn="ctr">
                        <a:lnSpc>
                          <a:spcPct val="100000"/>
                        </a:lnSpc>
                        <a:tabLst>
                          <a:tab pos="198120" algn="l"/>
                        </a:tabLst>
                      </a:pPr>
                      <a:r>
                        <a:rPr lang="en-US" sz="2000" b="1" dirty="0" err="1">
                          <a:effectLst/>
                        </a:rPr>
                        <a:t>Chiến</a:t>
                      </a:r>
                      <a:r>
                        <a:rPr lang="en-US" sz="2000" b="1" dirty="0">
                          <a:effectLst/>
                        </a:rPr>
                        <a:t> </a:t>
                      </a:r>
                      <a:r>
                        <a:rPr lang="en-US" sz="2000" b="1" dirty="0" err="1">
                          <a:effectLst/>
                        </a:rPr>
                        <a:t>lược</a:t>
                      </a:r>
                      <a:r>
                        <a:rPr lang="en-US" sz="2000" b="1" dirty="0">
                          <a:effectLst/>
                        </a:rPr>
                        <a:t> </a:t>
                      </a:r>
                      <a:r>
                        <a:rPr lang="en-US" sz="2000" b="1" dirty="0" err="1">
                          <a:effectLst/>
                        </a:rPr>
                        <a:t>đọc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55" marR="33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00000"/>
                        </a:lnSpc>
                        <a:tabLst>
                          <a:tab pos="198120" algn="l"/>
                        </a:tabLst>
                      </a:pPr>
                      <a:r>
                        <a:rPr lang="en-US" sz="2000" b="1" dirty="0" err="1">
                          <a:effectLst/>
                        </a:rPr>
                        <a:t>Nội</a:t>
                      </a:r>
                      <a:r>
                        <a:rPr lang="en-US" sz="2000" b="1" dirty="0">
                          <a:effectLst/>
                        </a:rPr>
                        <a:t> dung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55" marR="33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43455706"/>
                  </a:ext>
                </a:extLst>
              </a:tr>
              <a:tr h="4152900">
                <a:tc>
                  <a:txBody>
                    <a:bodyPr/>
                    <a:lstStyle/>
                    <a:p>
                      <a:pPr algn="just">
                        <a:lnSpc>
                          <a:spcPct val="150000"/>
                        </a:lnSpc>
                        <a:tabLst>
                          <a:tab pos="198120" algn="l"/>
                        </a:tabLst>
                      </a:pPr>
                      <a:r>
                        <a:rPr lang="vi-VN" sz="2000" b="1" dirty="0">
                          <a:effectLst/>
                        </a:rPr>
                        <a:t>Suy luận: </a:t>
                      </a:r>
                      <a:r>
                        <a:rPr lang="vi-VN" sz="2000" b="0" dirty="0">
                          <a:effectLst/>
                        </a:rPr>
                        <a:t>Giải pháp được đề xuất trong đoạn văn này hướng đến những đối tượng nào?</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355" marR="333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28575" marR="28575" algn="just">
                        <a:lnSpc>
                          <a:spcPct val="150000"/>
                        </a:lnSpc>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33355" marR="33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64059317"/>
                  </a:ext>
                </a:extLst>
              </a:tr>
            </a:tbl>
          </a:graphicData>
        </a:graphic>
      </p:graphicFrame>
      <p:sp>
        <p:nvSpPr>
          <p:cNvPr id="5" name="TextBox 4">
            <a:extLst>
              <a:ext uri="{FF2B5EF4-FFF2-40B4-BE49-F238E27FC236}">
                <a16:creationId xmlns:a16="http://schemas.microsoft.com/office/drawing/2014/main" id="{BDA9D123-6FCD-5970-C949-BCD8C65B71D8}"/>
              </a:ext>
            </a:extLst>
          </p:cNvPr>
          <p:cNvSpPr txBox="1"/>
          <p:nvPr/>
        </p:nvSpPr>
        <p:spPr>
          <a:xfrm>
            <a:off x="2990849" y="1791560"/>
            <a:ext cx="5619751" cy="1420325"/>
          </a:xfrm>
          <a:prstGeom prst="rect">
            <a:avLst/>
          </a:prstGeom>
          <a:noFill/>
        </p:spPr>
        <p:txBody>
          <a:bodyPr wrap="square">
            <a:spAutoFit/>
          </a:bodyPr>
          <a:lstStyle/>
          <a:p>
            <a:pPr marL="371475" marR="28575" indent="-342900" algn="just">
              <a:lnSpc>
                <a:spcPct val="150000"/>
              </a:lnSpc>
              <a:buFont typeface="Arial" panose="020B0604020202020204" pitchFamily="34" charset="0"/>
              <a:buChar char="•"/>
            </a:pPr>
            <a:r>
              <a:rPr lang="vi-VN" sz="2000" kern="0" dirty="0">
                <a:effectLst/>
                <a:latin typeface="+mn-lt"/>
                <a:ea typeface="Times New Roman" panose="02020603050405020304" pitchFamily="18" charset="0"/>
              </a:rPr>
              <a:t>Nhân loại tương lai.</a:t>
            </a:r>
          </a:p>
          <a:p>
            <a:pPr marL="371475" marR="28575" indent="-342900" algn="just">
              <a:lnSpc>
                <a:spcPct val="150000"/>
              </a:lnSpc>
              <a:buFont typeface="Arial" panose="020B0604020202020204" pitchFamily="34" charset="0"/>
              <a:buChar char="•"/>
            </a:pPr>
            <a:r>
              <a:rPr lang="vi-VN" sz="2000" kern="0" dirty="0">
                <a:effectLst/>
                <a:latin typeface="+mn-lt"/>
                <a:ea typeface="Times New Roman" panose="02020603050405020304" pitchFamily="18" charset="0"/>
              </a:rPr>
              <a:t>Thủ phạm gây ra chiến tranh hạt nhân.</a:t>
            </a:r>
          </a:p>
          <a:p>
            <a:pPr marL="371475" marR="28575" indent="-342900" algn="just">
              <a:lnSpc>
                <a:spcPct val="150000"/>
              </a:lnSpc>
              <a:buFont typeface="Arial" panose="020B0604020202020204" pitchFamily="34" charset="0"/>
              <a:buChar char="•"/>
            </a:pPr>
            <a:r>
              <a:rPr lang="vi-VN" sz="2000" kern="0" dirty="0">
                <a:effectLst/>
                <a:latin typeface="+mn-lt"/>
                <a:ea typeface="Times New Roman" panose="02020603050405020304" pitchFamily="18" charset="0"/>
              </a:rPr>
              <a:t>Tất cả những người sống hiện tại.</a:t>
            </a:r>
          </a:p>
        </p:txBody>
      </p:sp>
    </p:spTree>
    <p:extLst>
      <p:ext uri="{BB962C8B-B14F-4D97-AF65-F5344CB8AC3E}">
        <p14:creationId xmlns:p14="http://schemas.microsoft.com/office/powerpoint/2010/main" val="157175960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2EAFB5C4-633F-4B32-8E36-782F0862670E}"/>
              </a:ext>
            </a:extLst>
          </p:cNvPr>
          <p:cNvSpPr/>
          <p:nvPr/>
        </p:nvSpPr>
        <p:spPr>
          <a:xfrm>
            <a:off x="1" y="323850"/>
            <a:ext cx="5867399" cy="647700"/>
          </a:xfrm>
          <a:prstGeom prst="homePlat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6"/>
                </a:solidFill>
              </a:rPr>
              <a:t>2. </a:t>
            </a:r>
            <a:r>
              <a:rPr lang="en-US" sz="2200" b="1" dirty="0" err="1">
                <a:solidFill>
                  <a:schemeClr val="accent6"/>
                </a:solidFill>
              </a:rPr>
              <a:t>Tìm</a:t>
            </a:r>
            <a:r>
              <a:rPr lang="en-US" sz="2200" b="1" dirty="0">
                <a:solidFill>
                  <a:schemeClr val="accent6"/>
                </a:solidFill>
              </a:rPr>
              <a:t> </a:t>
            </a:r>
            <a:r>
              <a:rPr lang="en-US" sz="2200" b="1" dirty="0" err="1">
                <a:solidFill>
                  <a:schemeClr val="accent6"/>
                </a:solidFill>
              </a:rPr>
              <a:t>hiểu</a:t>
            </a:r>
            <a:r>
              <a:rPr lang="en-US" sz="2200" b="1" dirty="0">
                <a:solidFill>
                  <a:schemeClr val="accent6"/>
                </a:solidFill>
              </a:rPr>
              <a:t> </a:t>
            </a:r>
            <a:r>
              <a:rPr lang="en-US" sz="2200" b="1" dirty="0" err="1">
                <a:solidFill>
                  <a:schemeClr val="accent6"/>
                </a:solidFill>
              </a:rPr>
              <a:t>chung</a:t>
            </a:r>
            <a:r>
              <a:rPr lang="en-US" sz="2200" b="1" dirty="0">
                <a:solidFill>
                  <a:schemeClr val="accent6"/>
                </a:solidFill>
              </a:rPr>
              <a:t> </a:t>
            </a:r>
            <a:r>
              <a:rPr lang="en-US" sz="2200" b="1" dirty="0" err="1">
                <a:solidFill>
                  <a:schemeClr val="accent6"/>
                </a:solidFill>
              </a:rPr>
              <a:t>về</a:t>
            </a:r>
            <a:r>
              <a:rPr lang="en-US" sz="2200" b="1" dirty="0">
                <a:solidFill>
                  <a:schemeClr val="accent6"/>
                </a:solidFill>
              </a:rPr>
              <a:t> </a:t>
            </a:r>
            <a:r>
              <a:rPr lang="en-US" sz="2200" b="1" dirty="0" err="1">
                <a:solidFill>
                  <a:schemeClr val="accent6"/>
                </a:solidFill>
              </a:rPr>
              <a:t>tác</a:t>
            </a:r>
            <a:r>
              <a:rPr lang="en-US" sz="2200" b="1" dirty="0">
                <a:solidFill>
                  <a:schemeClr val="accent6"/>
                </a:solidFill>
              </a:rPr>
              <a:t> </a:t>
            </a:r>
            <a:r>
              <a:rPr lang="en-US" sz="2200" b="1" dirty="0" err="1">
                <a:solidFill>
                  <a:schemeClr val="accent6"/>
                </a:solidFill>
              </a:rPr>
              <a:t>giả</a:t>
            </a:r>
            <a:r>
              <a:rPr lang="en-US" sz="2200" b="1" dirty="0">
                <a:solidFill>
                  <a:schemeClr val="accent6"/>
                </a:solidFill>
              </a:rPr>
              <a:t>, </a:t>
            </a:r>
            <a:r>
              <a:rPr lang="en-US" sz="2200" b="1" dirty="0" err="1">
                <a:solidFill>
                  <a:schemeClr val="accent6"/>
                </a:solidFill>
              </a:rPr>
              <a:t>tác</a:t>
            </a:r>
            <a:r>
              <a:rPr lang="en-US" sz="2200" b="1" dirty="0">
                <a:solidFill>
                  <a:schemeClr val="accent6"/>
                </a:solidFill>
              </a:rPr>
              <a:t> </a:t>
            </a:r>
            <a:r>
              <a:rPr lang="en-US" sz="2200" b="1" dirty="0" err="1">
                <a:solidFill>
                  <a:schemeClr val="accent6"/>
                </a:solidFill>
              </a:rPr>
              <a:t>phẩm</a:t>
            </a:r>
            <a:endParaRPr lang="en-US" sz="2200" b="1" dirty="0">
              <a:solidFill>
                <a:schemeClr val="accent6"/>
              </a:solidFill>
            </a:endParaRPr>
          </a:p>
        </p:txBody>
      </p:sp>
      <p:sp>
        <p:nvSpPr>
          <p:cNvPr id="5" name="TextBox 4">
            <a:extLst>
              <a:ext uri="{FF2B5EF4-FFF2-40B4-BE49-F238E27FC236}">
                <a16:creationId xmlns:a16="http://schemas.microsoft.com/office/drawing/2014/main" id="{022FC2B7-7AD3-B5FE-0FA4-79657A5237D6}"/>
              </a:ext>
            </a:extLst>
          </p:cNvPr>
          <p:cNvSpPr txBox="1"/>
          <p:nvPr/>
        </p:nvSpPr>
        <p:spPr>
          <a:xfrm>
            <a:off x="1661160" y="1306890"/>
            <a:ext cx="2910840" cy="430887"/>
          </a:xfrm>
          <a:prstGeom prst="rect">
            <a:avLst/>
          </a:prstGeom>
          <a:noFill/>
        </p:spPr>
        <p:txBody>
          <a:bodyPr wrap="square" rtlCol="0">
            <a:spAutoFit/>
          </a:bodyPr>
          <a:lstStyle/>
          <a:p>
            <a:pPr algn="ctr"/>
            <a:r>
              <a:rPr lang="en-US" sz="2200" b="1" dirty="0">
                <a:solidFill>
                  <a:srgbClr val="FF0000"/>
                </a:solidFill>
              </a:rPr>
              <a:t>a. </a:t>
            </a:r>
            <a:r>
              <a:rPr lang="en-US" sz="2200" b="1" dirty="0" err="1">
                <a:solidFill>
                  <a:srgbClr val="FF0000"/>
                </a:solidFill>
              </a:rPr>
              <a:t>Tác</a:t>
            </a:r>
            <a:r>
              <a:rPr lang="en-US" sz="2200" b="1" dirty="0">
                <a:solidFill>
                  <a:srgbClr val="FF0000"/>
                </a:solidFill>
              </a:rPr>
              <a:t> </a:t>
            </a:r>
            <a:r>
              <a:rPr lang="en-US" sz="2200" b="1" dirty="0" err="1">
                <a:solidFill>
                  <a:srgbClr val="FF0000"/>
                </a:solidFill>
              </a:rPr>
              <a:t>giả</a:t>
            </a:r>
            <a:r>
              <a:rPr lang="en-US" sz="2200" b="1" dirty="0">
                <a:solidFill>
                  <a:srgbClr val="FF0000"/>
                </a:solidFill>
              </a:rPr>
              <a:t>.</a:t>
            </a:r>
          </a:p>
        </p:txBody>
      </p:sp>
      <p:grpSp>
        <p:nvGrpSpPr>
          <p:cNvPr id="2" name="Group 1">
            <a:extLst>
              <a:ext uri="{FF2B5EF4-FFF2-40B4-BE49-F238E27FC236}">
                <a16:creationId xmlns:a16="http://schemas.microsoft.com/office/drawing/2014/main" id="{1C841B33-33A3-474F-9243-794A87765760}"/>
              </a:ext>
            </a:extLst>
          </p:cNvPr>
          <p:cNvGrpSpPr/>
          <p:nvPr/>
        </p:nvGrpSpPr>
        <p:grpSpPr>
          <a:xfrm>
            <a:off x="5432503" y="1063020"/>
            <a:ext cx="3331369" cy="3899920"/>
            <a:chOff x="5432503" y="1063020"/>
            <a:chExt cx="3331369" cy="3899920"/>
          </a:xfrm>
        </p:grpSpPr>
        <p:pic>
          <p:nvPicPr>
            <p:cNvPr id="7" name="Picture 6" descr="Gabriel García Márquez - Giải Nobel Văn học 1982">
              <a:extLst>
                <a:ext uri="{FF2B5EF4-FFF2-40B4-BE49-F238E27FC236}">
                  <a16:creationId xmlns:a16="http://schemas.microsoft.com/office/drawing/2014/main" id="{3792ACC3-F674-AE80-7001-561B2FBC5E5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3145" y="1063020"/>
              <a:ext cx="1970084" cy="286506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F5CE184-CBB8-5A07-3187-03A351F14EB6}"/>
                </a:ext>
              </a:extLst>
            </p:cNvPr>
            <p:cNvSpPr txBox="1"/>
            <p:nvPr/>
          </p:nvSpPr>
          <p:spPr>
            <a:xfrm>
              <a:off x="5432503" y="4004280"/>
              <a:ext cx="3331369" cy="958660"/>
            </a:xfrm>
            <a:prstGeom prst="rect">
              <a:avLst/>
            </a:prstGeom>
            <a:noFill/>
          </p:spPr>
          <p:txBody>
            <a:bodyPr wrap="square">
              <a:spAutoFit/>
            </a:bodyPr>
            <a:lstStyle/>
            <a:p>
              <a:pPr algn="ctr">
                <a:lnSpc>
                  <a:spcPct val="150000"/>
                </a:lnSpc>
              </a:pPr>
              <a:r>
                <a:rPr lang="en-US" sz="2000" i="1" dirty="0"/>
                <a:t>Ga-</a:t>
              </a:r>
              <a:r>
                <a:rPr lang="en-US" sz="2000" i="1" dirty="0" err="1"/>
                <a:t>bri</a:t>
              </a:r>
              <a:r>
                <a:rPr lang="en-US" sz="2000" i="1" dirty="0"/>
                <a:t>-</a:t>
              </a:r>
              <a:r>
                <a:rPr lang="en-US" sz="2000" i="1" dirty="0" err="1"/>
                <a:t>en</a:t>
              </a:r>
              <a:r>
                <a:rPr lang="en-US" sz="2000" i="1" dirty="0"/>
                <a:t> </a:t>
              </a:r>
              <a:r>
                <a:rPr lang="en-US" sz="2000" i="1" dirty="0" err="1"/>
                <a:t>Gác</a:t>
              </a:r>
              <a:r>
                <a:rPr lang="en-US" sz="2000" i="1" dirty="0"/>
                <a:t>-xi-a </a:t>
              </a:r>
              <a:r>
                <a:rPr lang="en-US" sz="2000" i="1" dirty="0" err="1"/>
                <a:t>Mác-két</a:t>
              </a:r>
              <a:r>
                <a:rPr lang="en-US" sz="2000" i="1" dirty="0"/>
                <a:t> </a:t>
              </a:r>
            </a:p>
            <a:p>
              <a:pPr algn="ctr">
                <a:lnSpc>
                  <a:spcPct val="150000"/>
                </a:lnSpc>
              </a:pPr>
              <a:r>
                <a:rPr lang="en-US" sz="2000" i="1" dirty="0"/>
                <a:t>(1928 – 2014) </a:t>
              </a:r>
            </a:p>
          </p:txBody>
        </p:sp>
      </p:grpSp>
      <p:sp>
        <p:nvSpPr>
          <p:cNvPr id="11" name="TextBox 10">
            <a:extLst>
              <a:ext uri="{FF2B5EF4-FFF2-40B4-BE49-F238E27FC236}">
                <a16:creationId xmlns:a16="http://schemas.microsoft.com/office/drawing/2014/main" id="{8CA57BC5-905D-22B7-F20C-39D07BC71118}"/>
              </a:ext>
            </a:extLst>
          </p:cNvPr>
          <p:cNvSpPr txBox="1"/>
          <p:nvPr/>
        </p:nvSpPr>
        <p:spPr>
          <a:xfrm>
            <a:off x="692944" y="1882617"/>
            <a:ext cx="4993482"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dirty="0"/>
              <a:t>L</a:t>
            </a:r>
            <a:r>
              <a:rPr lang="vi-VN" sz="2000" dirty="0"/>
              <a:t>à nhà văn nổi tiếng người Cô-lôm-bi-a (Colombia). </a:t>
            </a:r>
            <a:endParaRPr lang="en-US" sz="2000" dirty="0"/>
          </a:p>
          <a:p>
            <a:pPr marL="285750" indent="-285750" algn="just">
              <a:lnSpc>
                <a:spcPct val="150000"/>
              </a:lnSpc>
              <a:buFont typeface="Arial" panose="020B0604020202020204" pitchFamily="34" charset="0"/>
              <a:buChar char="•"/>
            </a:pPr>
            <a:r>
              <a:rPr lang="en-US" sz="2000" kern="0" dirty="0">
                <a:effectLst/>
                <a:latin typeface="+mn-lt"/>
                <a:ea typeface="Times New Roman" panose="02020603050405020304" pitchFamily="18" charset="0"/>
              </a:rPr>
              <a:t>V</a:t>
            </a:r>
            <a:r>
              <a:rPr lang="vi-VN" sz="2000" kern="0" dirty="0">
                <a:effectLst/>
                <a:latin typeface="+mn-lt"/>
                <a:ea typeface="Times New Roman" panose="02020603050405020304" pitchFamily="18" charset="0"/>
              </a:rPr>
              <a:t>iết một số bài luận đề cập đến những vấn đề thời sự của thế giới. </a:t>
            </a:r>
            <a:endParaRPr lang="en-US" sz="2000" dirty="0">
              <a:latin typeface="+mn-lt"/>
            </a:endParaRPr>
          </a:p>
        </p:txBody>
      </p:sp>
      <p:pic>
        <p:nvPicPr>
          <p:cNvPr id="3" name="Google Shape;250;p4">
            <a:extLst>
              <a:ext uri="{FF2B5EF4-FFF2-40B4-BE49-F238E27FC236}">
                <a16:creationId xmlns:a16="http://schemas.microsoft.com/office/drawing/2014/main" id="{CC47C6F3-08D2-3BA9-1967-0AAD5D06C9A7}"/>
              </a:ext>
            </a:extLst>
          </p:cNvPr>
          <p:cNvPicPr preferRelativeResize="0"/>
          <p:nvPr/>
        </p:nvPicPr>
        <p:blipFill rotWithShape="1">
          <a:blip r:embed="rId3">
            <a:alphaModFix/>
          </a:blip>
          <a:srcRect/>
          <a:stretch/>
        </p:blipFill>
        <p:spPr>
          <a:xfrm>
            <a:off x="692944" y="4638892"/>
            <a:ext cx="1421885" cy="324048"/>
          </a:xfrm>
          <a:prstGeom prst="rect">
            <a:avLst/>
          </a:prstGeom>
          <a:noFill/>
          <a:ln>
            <a:noFill/>
          </a:ln>
        </p:spPr>
      </p:pic>
    </p:spTree>
    <p:extLst>
      <p:ext uri="{BB962C8B-B14F-4D97-AF65-F5344CB8AC3E}">
        <p14:creationId xmlns:p14="http://schemas.microsoft.com/office/powerpoint/2010/main" val="46218928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777E9E-5925-6AB7-8873-517A0B57D9A8}"/>
              </a:ext>
            </a:extLst>
          </p:cNvPr>
          <p:cNvSpPr txBox="1"/>
          <p:nvPr/>
        </p:nvSpPr>
        <p:spPr>
          <a:xfrm>
            <a:off x="381219" y="1487880"/>
            <a:ext cx="3271836" cy="1881990"/>
          </a:xfrm>
          <a:prstGeom prst="rect">
            <a:avLst/>
          </a:prstGeom>
          <a:noFill/>
        </p:spPr>
        <p:txBody>
          <a:bodyPr wrap="square">
            <a:spAutoFit/>
          </a:bodyPr>
          <a:lstStyle/>
          <a:p>
            <a:pPr algn="just">
              <a:lnSpc>
                <a:spcPct val="150000"/>
              </a:lnSpc>
            </a:pPr>
            <a:r>
              <a:rPr lang="en-US" sz="2000" dirty="0" err="1">
                <a:latin typeface="+mn-lt"/>
              </a:rPr>
              <a:t>Ông</a:t>
            </a:r>
            <a:r>
              <a:rPr lang="en-US" sz="2000" dirty="0">
                <a:latin typeface="+mn-lt"/>
              </a:rPr>
              <a:t> </a:t>
            </a:r>
            <a:r>
              <a:rPr lang="en-US" sz="2000" dirty="0" err="1">
                <a:latin typeface="+mn-lt"/>
              </a:rPr>
              <a:t>là</a:t>
            </a:r>
            <a:r>
              <a:rPr lang="en-US" sz="2000" dirty="0">
                <a:latin typeface="+mn-lt"/>
              </a:rPr>
              <a:t> </a:t>
            </a:r>
            <a:r>
              <a:rPr lang="en-US" sz="2000" dirty="0" err="1">
                <a:latin typeface="+mn-lt"/>
              </a:rPr>
              <a:t>tác</a:t>
            </a:r>
            <a:r>
              <a:rPr lang="en-US" sz="2000" dirty="0">
                <a:latin typeface="+mn-lt"/>
              </a:rPr>
              <a:t> </a:t>
            </a:r>
            <a:r>
              <a:rPr lang="en-US" sz="2000" dirty="0" err="1">
                <a:latin typeface="+mn-lt"/>
              </a:rPr>
              <a:t>giả</a:t>
            </a:r>
            <a:r>
              <a:rPr lang="en-US" sz="2000" dirty="0">
                <a:latin typeface="+mn-lt"/>
              </a:rPr>
              <a:t> </a:t>
            </a:r>
            <a:r>
              <a:rPr lang="en-US" sz="2000" dirty="0" err="1">
                <a:latin typeface="+mn-lt"/>
              </a:rPr>
              <a:t>của</a:t>
            </a:r>
            <a:r>
              <a:rPr lang="en-US" sz="2000" dirty="0">
                <a:latin typeface="+mn-lt"/>
              </a:rPr>
              <a:t> </a:t>
            </a:r>
            <a:r>
              <a:rPr lang="en-US" sz="2000" dirty="0" err="1">
                <a:latin typeface="+mn-lt"/>
              </a:rPr>
              <a:t>một</a:t>
            </a:r>
            <a:r>
              <a:rPr lang="en-US" sz="2000" dirty="0">
                <a:latin typeface="+mn-lt"/>
              </a:rPr>
              <a:t> </a:t>
            </a:r>
            <a:r>
              <a:rPr lang="en-US" sz="2000" dirty="0" err="1">
                <a:latin typeface="+mn-lt"/>
              </a:rPr>
              <a:t>số</a:t>
            </a:r>
            <a:r>
              <a:rPr lang="en-US" sz="2000" dirty="0">
                <a:latin typeface="+mn-lt"/>
              </a:rPr>
              <a:t> </a:t>
            </a:r>
            <a:r>
              <a:rPr lang="en-US" sz="2000" dirty="0" err="1">
                <a:latin typeface="+mn-lt"/>
              </a:rPr>
              <a:t>tiểu</a:t>
            </a:r>
            <a:r>
              <a:rPr lang="en-US" sz="2000" dirty="0">
                <a:latin typeface="+mn-lt"/>
              </a:rPr>
              <a:t> </a:t>
            </a:r>
            <a:r>
              <a:rPr lang="en-US" sz="2000" dirty="0" err="1">
                <a:latin typeface="+mn-lt"/>
              </a:rPr>
              <a:t>thuyết</a:t>
            </a:r>
            <a:r>
              <a:rPr lang="en-US" sz="2000" dirty="0">
                <a:latin typeface="+mn-lt"/>
              </a:rPr>
              <a:t>: </a:t>
            </a:r>
            <a:r>
              <a:rPr lang="vi-VN" sz="2000" i="1" kern="0" dirty="0">
                <a:effectLst/>
                <a:latin typeface="+mn-lt"/>
                <a:ea typeface="Times New Roman" panose="02020603050405020304" pitchFamily="18" charset="0"/>
              </a:rPr>
              <a:t>Trăm năm cô đơn</a:t>
            </a:r>
            <a:r>
              <a:rPr lang="vi-VN" sz="2000" kern="0" dirty="0">
                <a:effectLst/>
                <a:latin typeface="+mn-lt"/>
                <a:ea typeface="Times New Roman" panose="02020603050405020304" pitchFamily="18" charset="0"/>
              </a:rPr>
              <a:t> (1967), </a:t>
            </a:r>
            <a:r>
              <a:rPr lang="vi-VN" sz="2000" i="1" kern="0" dirty="0">
                <a:effectLst/>
                <a:latin typeface="+mn-lt"/>
                <a:ea typeface="Times New Roman" panose="02020603050405020304" pitchFamily="18" charset="0"/>
              </a:rPr>
              <a:t>Tướng quân giữa mê hồn trận</a:t>
            </a:r>
            <a:r>
              <a:rPr lang="vi-VN" sz="2000" kern="0" dirty="0">
                <a:effectLst/>
                <a:latin typeface="+mn-lt"/>
                <a:ea typeface="Times New Roman" panose="02020603050405020304" pitchFamily="18" charset="0"/>
              </a:rPr>
              <a:t> (1989).... </a:t>
            </a:r>
            <a:r>
              <a:rPr lang="en-US" sz="2000" dirty="0">
                <a:latin typeface="+mn-lt"/>
              </a:rPr>
              <a:t> </a:t>
            </a:r>
          </a:p>
        </p:txBody>
      </p:sp>
      <p:pic>
        <p:nvPicPr>
          <p:cNvPr id="3074" name="Picture 2" descr="TRĂM NĂM CÔ ĐƠN">
            <a:extLst>
              <a:ext uri="{FF2B5EF4-FFF2-40B4-BE49-F238E27FC236}">
                <a16:creationId xmlns:a16="http://schemas.microsoft.com/office/drawing/2014/main" id="{38DE92B0-1942-6CB7-0075-D4D7BA51B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710853"/>
            <a:ext cx="2155483" cy="3459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808D9E-021E-FEAD-35F3-76C4F646BBAA}"/>
              </a:ext>
            </a:extLst>
          </p:cNvPr>
          <p:cNvPicPr>
            <a:picLocks noChangeAspect="1"/>
          </p:cNvPicPr>
          <p:nvPr/>
        </p:nvPicPr>
        <p:blipFill>
          <a:blip r:embed="rId3"/>
          <a:stretch>
            <a:fillRect/>
          </a:stretch>
        </p:blipFill>
        <p:spPr>
          <a:xfrm>
            <a:off x="6503428" y="710853"/>
            <a:ext cx="2307416" cy="3436044"/>
          </a:xfrm>
          <a:prstGeom prst="rect">
            <a:avLst/>
          </a:prstGeom>
          <a:ln>
            <a:noFill/>
          </a:ln>
          <a:effectLst>
            <a:outerShdw blurRad="292100" dist="139700" dir="2700000" algn="tl" rotWithShape="0">
              <a:srgbClr val="333333">
                <a:alpha val="65000"/>
              </a:srgbClr>
            </a:outerShdw>
          </a:effectLst>
        </p:spPr>
      </p:pic>
      <p:pic>
        <p:nvPicPr>
          <p:cNvPr id="2" name="Google Shape;250;p4">
            <a:extLst>
              <a:ext uri="{FF2B5EF4-FFF2-40B4-BE49-F238E27FC236}">
                <a16:creationId xmlns:a16="http://schemas.microsoft.com/office/drawing/2014/main" id="{8DC137F7-0A69-F0E7-452D-1220B307264E}"/>
              </a:ext>
            </a:extLst>
          </p:cNvPr>
          <p:cNvPicPr preferRelativeResize="0"/>
          <p:nvPr/>
        </p:nvPicPr>
        <p:blipFill rotWithShape="1">
          <a:blip r:embed="rId4">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228229362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abriel García Márquez – Wikipedia tiếng Việt">
            <a:extLst>
              <a:ext uri="{FF2B5EF4-FFF2-40B4-BE49-F238E27FC236}">
                <a16:creationId xmlns:a16="http://schemas.microsoft.com/office/drawing/2014/main" id="{33D71F1E-A4E2-4E46-460D-AA27929B3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6" y="800101"/>
            <a:ext cx="3124200" cy="3081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3C91ACFF-2C7D-0680-7172-6B7F9A951D0F}"/>
              </a:ext>
            </a:extLst>
          </p:cNvPr>
          <p:cNvSpPr/>
          <p:nvPr/>
        </p:nvSpPr>
        <p:spPr>
          <a:xfrm>
            <a:off x="3829050" y="585788"/>
            <a:ext cx="5114925" cy="1633537"/>
          </a:xfrm>
          <a:prstGeom prst="roundRect">
            <a:avLst>
              <a:gd name="adj" fmla="val 6884"/>
            </a:avLst>
          </a:prstGeom>
          <a:solidFill>
            <a:schemeClr val="accent6"/>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Năm 1982</a:t>
            </a:r>
            <a:r>
              <a:rPr lang="en-US" sz="2000" b="1" dirty="0">
                <a:solidFill>
                  <a:srgbClr val="000000"/>
                </a:solidFill>
              </a:rPr>
              <a:t>: </a:t>
            </a:r>
            <a:r>
              <a:rPr lang="vi-VN" sz="2000" dirty="0">
                <a:solidFill>
                  <a:srgbClr val="000000"/>
                </a:solidFill>
              </a:rPr>
              <a:t>được trao giải Nô-ben (Nobel) Văn học nhờ những đóng góp quan trọng trong lĩnh vực văn học</a:t>
            </a:r>
            <a:r>
              <a:rPr lang="en-US" sz="2000" dirty="0">
                <a:solidFill>
                  <a:srgbClr val="000000"/>
                </a:solidFill>
              </a:rPr>
              <a:t>.</a:t>
            </a:r>
          </a:p>
        </p:txBody>
      </p:sp>
      <p:sp>
        <p:nvSpPr>
          <p:cNvPr id="6" name="Rectangle: Rounded Corners 5">
            <a:extLst>
              <a:ext uri="{FF2B5EF4-FFF2-40B4-BE49-F238E27FC236}">
                <a16:creationId xmlns:a16="http://schemas.microsoft.com/office/drawing/2014/main" id="{1AB2E619-1668-90DD-F893-4F9EC9F8D851}"/>
              </a:ext>
            </a:extLst>
          </p:cNvPr>
          <p:cNvSpPr/>
          <p:nvPr/>
        </p:nvSpPr>
        <p:spPr>
          <a:xfrm>
            <a:off x="4105275" y="2665867"/>
            <a:ext cx="1866900" cy="51661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Tiểu</a:t>
            </a:r>
            <a:r>
              <a:rPr lang="en-US" sz="2000" dirty="0">
                <a:solidFill>
                  <a:srgbClr val="000000"/>
                </a:solidFill>
              </a:rPr>
              <a:t> </a:t>
            </a:r>
            <a:r>
              <a:rPr lang="en-US" sz="2000" dirty="0" err="1">
                <a:solidFill>
                  <a:srgbClr val="000000"/>
                </a:solidFill>
              </a:rPr>
              <a:t>thuyết</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982B6E47-3B0C-24AB-49E4-A41086AA8493}"/>
              </a:ext>
            </a:extLst>
          </p:cNvPr>
          <p:cNvSpPr/>
          <p:nvPr/>
        </p:nvSpPr>
        <p:spPr>
          <a:xfrm>
            <a:off x="6629399" y="2654076"/>
            <a:ext cx="1866900" cy="51661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Truyện</a:t>
            </a:r>
            <a:r>
              <a:rPr lang="en-US" sz="2000" dirty="0">
                <a:solidFill>
                  <a:srgbClr val="000000"/>
                </a:solidFill>
              </a:rPr>
              <a:t> </a:t>
            </a:r>
            <a:r>
              <a:rPr lang="en-US" sz="2000" dirty="0" err="1">
                <a:solidFill>
                  <a:srgbClr val="000000"/>
                </a:solidFill>
              </a:rPr>
              <a:t>ngắn</a:t>
            </a:r>
            <a:endParaRPr lang="en-US" sz="2000" dirty="0">
              <a:solidFill>
                <a:srgbClr val="000000"/>
              </a:solidFill>
            </a:endParaRPr>
          </a:p>
        </p:txBody>
      </p:sp>
      <p:sp>
        <p:nvSpPr>
          <p:cNvPr id="8" name="Arrow: Down 7">
            <a:extLst>
              <a:ext uri="{FF2B5EF4-FFF2-40B4-BE49-F238E27FC236}">
                <a16:creationId xmlns:a16="http://schemas.microsoft.com/office/drawing/2014/main" id="{3CB9DC60-070B-099B-8D1D-02E29F6A78BF}"/>
              </a:ext>
            </a:extLst>
          </p:cNvPr>
          <p:cNvSpPr/>
          <p:nvPr/>
        </p:nvSpPr>
        <p:spPr>
          <a:xfrm>
            <a:off x="4829175" y="2219325"/>
            <a:ext cx="381000" cy="4286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3509C593-F322-6DF3-24ED-DE0FAF5AB38F}"/>
              </a:ext>
            </a:extLst>
          </p:cNvPr>
          <p:cNvSpPr/>
          <p:nvPr/>
        </p:nvSpPr>
        <p:spPr>
          <a:xfrm>
            <a:off x="7372349" y="2208100"/>
            <a:ext cx="381000" cy="4286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5B0F053-D216-72DB-9B2D-FDFBCF863A6C}"/>
              </a:ext>
            </a:extLst>
          </p:cNvPr>
          <p:cNvSpPr txBox="1"/>
          <p:nvPr/>
        </p:nvSpPr>
        <p:spPr>
          <a:xfrm>
            <a:off x="4100512" y="3228916"/>
            <a:ext cx="4572000" cy="400110"/>
          </a:xfrm>
          <a:prstGeom prst="rect">
            <a:avLst/>
          </a:prstGeom>
          <a:noFill/>
        </p:spPr>
        <p:txBody>
          <a:bodyPr wrap="square">
            <a:spAutoFit/>
          </a:bodyPr>
          <a:lstStyle/>
          <a:p>
            <a:pPr algn="ctr"/>
            <a:r>
              <a:rPr lang="en-US" sz="2000" i="1" dirty="0" err="1"/>
              <a:t>Kết</a:t>
            </a:r>
            <a:r>
              <a:rPr lang="en-US" sz="2000" i="1" dirty="0"/>
              <a:t> </a:t>
            </a:r>
            <a:r>
              <a:rPr lang="en-US" sz="2000" i="1" dirty="0" err="1"/>
              <a:t>hợp</a:t>
            </a:r>
            <a:r>
              <a:rPr lang="en-US" sz="2000" i="1" dirty="0"/>
              <a:t> </a:t>
            </a:r>
            <a:r>
              <a:rPr lang="en-US" sz="2000" i="1" dirty="0" err="1"/>
              <a:t>giữa</a:t>
            </a:r>
            <a:r>
              <a:rPr lang="en-US" sz="2000" i="1" dirty="0"/>
              <a:t> </a:t>
            </a:r>
            <a:r>
              <a:rPr lang="en-US" sz="2000" i="1" dirty="0" err="1"/>
              <a:t>hiện</a:t>
            </a:r>
            <a:r>
              <a:rPr lang="en-US" sz="2000" i="1" dirty="0"/>
              <a:t> </a:t>
            </a:r>
            <a:r>
              <a:rPr lang="en-US" sz="2000" i="1" dirty="0" err="1"/>
              <a:t>thực</a:t>
            </a:r>
            <a:r>
              <a:rPr lang="en-US" sz="2000" i="1" dirty="0"/>
              <a:t> </a:t>
            </a:r>
            <a:r>
              <a:rPr lang="en-US" sz="2000" i="1" dirty="0" err="1"/>
              <a:t>và</a:t>
            </a:r>
            <a:r>
              <a:rPr lang="en-US" sz="2000" i="1" dirty="0"/>
              <a:t> </a:t>
            </a:r>
            <a:r>
              <a:rPr lang="en-US" sz="2000" i="1" dirty="0" err="1"/>
              <a:t>huyền</a:t>
            </a:r>
            <a:r>
              <a:rPr lang="en-US" sz="2000" i="1" dirty="0"/>
              <a:t> </a:t>
            </a:r>
            <a:r>
              <a:rPr lang="en-US" sz="2000" i="1" dirty="0" err="1"/>
              <a:t>ảo</a:t>
            </a:r>
            <a:endParaRPr lang="en-US" sz="2000" i="1" dirty="0"/>
          </a:p>
        </p:txBody>
      </p:sp>
      <p:sp>
        <p:nvSpPr>
          <p:cNvPr id="12" name="Right Brace 11">
            <a:extLst>
              <a:ext uri="{FF2B5EF4-FFF2-40B4-BE49-F238E27FC236}">
                <a16:creationId xmlns:a16="http://schemas.microsoft.com/office/drawing/2014/main" id="{715DAA70-342C-D2E0-FF30-54537EECCCA1}"/>
              </a:ext>
            </a:extLst>
          </p:cNvPr>
          <p:cNvSpPr/>
          <p:nvPr/>
        </p:nvSpPr>
        <p:spPr>
          <a:xfrm rot="5400000">
            <a:off x="6186455" y="1571597"/>
            <a:ext cx="400111" cy="4571999"/>
          </a:xfrm>
          <a:prstGeom prst="rightBrace">
            <a:avLst>
              <a:gd name="adj1" fmla="val 31691"/>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44CC3ACD-652C-F75A-9404-18D0E2B5A57A}"/>
              </a:ext>
            </a:extLst>
          </p:cNvPr>
          <p:cNvSpPr txBox="1"/>
          <p:nvPr/>
        </p:nvSpPr>
        <p:spPr>
          <a:xfrm>
            <a:off x="3993352" y="4057652"/>
            <a:ext cx="4786315" cy="958660"/>
          </a:xfrm>
          <a:prstGeom prst="rect">
            <a:avLst/>
          </a:prstGeom>
          <a:noFill/>
        </p:spPr>
        <p:txBody>
          <a:bodyPr wrap="square">
            <a:spAutoFit/>
          </a:bodyPr>
          <a:lstStyle/>
          <a:p>
            <a:pPr algn="ctr">
              <a:lnSpc>
                <a:spcPct val="150000"/>
              </a:lnSpc>
            </a:pPr>
            <a:r>
              <a:rPr lang="en-US" sz="2000" dirty="0" err="1">
                <a:solidFill>
                  <a:srgbClr val="FF0000"/>
                </a:solidFill>
              </a:rPr>
              <a:t>Phản</a:t>
            </a:r>
            <a:r>
              <a:rPr lang="en-US" sz="2000" dirty="0">
                <a:solidFill>
                  <a:srgbClr val="FF0000"/>
                </a:solidFill>
              </a:rPr>
              <a:t> </a:t>
            </a:r>
            <a:r>
              <a:rPr lang="en-US" sz="2000" dirty="0" err="1">
                <a:solidFill>
                  <a:srgbClr val="FF0000"/>
                </a:solidFill>
              </a:rPr>
              <a:t>ánh</a:t>
            </a:r>
            <a:r>
              <a:rPr lang="en-US" sz="2000" dirty="0">
                <a:solidFill>
                  <a:srgbClr val="FF0000"/>
                </a:solidFill>
              </a:rPr>
              <a:t> </a:t>
            </a:r>
            <a:r>
              <a:rPr lang="en-US" sz="2000" dirty="0" err="1">
                <a:solidFill>
                  <a:srgbClr val="FF0000"/>
                </a:solidFill>
              </a:rPr>
              <a:t>những</a:t>
            </a:r>
            <a:r>
              <a:rPr lang="en-US" sz="2000" dirty="0">
                <a:solidFill>
                  <a:srgbClr val="FF0000"/>
                </a:solidFill>
              </a:rPr>
              <a:t> </a:t>
            </a:r>
            <a:r>
              <a:rPr lang="en-US" sz="2000" dirty="0" err="1">
                <a:solidFill>
                  <a:srgbClr val="FF0000"/>
                </a:solidFill>
              </a:rPr>
              <a:t>vấn</a:t>
            </a:r>
            <a:r>
              <a:rPr lang="en-US" sz="2000" dirty="0">
                <a:solidFill>
                  <a:srgbClr val="FF0000"/>
                </a:solidFill>
              </a:rPr>
              <a:t> </a:t>
            </a:r>
            <a:r>
              <a:rPr lang="en-US" sz="2000" dirty="0" err="1">
                <a:solidFill>
                  <a:srgbClr val="FF0000"/>
                </a:solidFill>
              </a:rPr>
              <a:t>đề</a:t>
            </a:r>
            <a:r>
              <a:rPr lang="en-US" sz="2000" dirty="0">
                <a:solidFill>
                  <a:srgbClr val="FF0000"/>
                </a:solidFill>
              </a:rPr>
              <a:t> </a:t>
            </a:r>
            <a:r>
              <a:rPr lang="en-US" sz="2000" dirty="0" err="1">
                <a:solidFill>
                  <a:srgbClr val="FF0000"/>
                </a:solidFill>
              </a:rPr>
              <a:t>của</a:t>
            </a:r>
            <a:r>
              <a:rPr lang="en-US" sz="2000" dirty="0">
                <a:solidFill>
                  <a:srgbClr val="FF0000"/>
                </a:solidFill>
              </a:rPr>
              <a:t> </a:t>
            </a:r>
            <a:r>
              <a:rPr lang="en-US" sz="2000" dirty="0" err="1">
                <a:solidFill>
                  <a:srgbClr val="FF0000"/>
                </a:solidFill>
              </a:rPr>
              <a:t>cuộc</a:t>
            </a:r>
            <a:r>
              <a:rPr lang="en-US" sz="2000" dirty="0">
                <a:solidFill>
                  <a:srgbClr val="FF0000"/>
                </a:solidFill>
              </a:rPr>
              <a:t> </a:t>
            </a:r>
            <a:r>
              <a:rPr lang="en-US" sz="2000" dirty="0" err="1">
                <a:solidFill>
                  <a:srgbClr val="FF0000"/>
                </a:solidFill>
              </a:rPr>
              <a:t>sống</a:t>
            </a:r>
            <a:r>
              <a:rPr lang="en-US" sz="2000" dirty="0">
                <a:solidFill>
                  <a:srgbClr val="FF0000"/>
                </a:solidFill>
              </a:rPr>
              <a:t> ở </a:t>
            </a:r>
            <a:r>
              <a:rPr lang="en-US" sz="2000" dirty="0" err="1">
                <a:solidFill>
                  <a:srgbClr val="FF0000"/>
                </a:solidFill>
              </a:rPr>
              <a:t>vùng</a:t>
            </a:r>
            <a:r>
              <a:rPr lang="en-US" sz="2000" dirty="0">
                <a:solidFill>
                  <a:srgbClr val="FF0000"/>
                </a:solidFill>
              </a:rPr>
              <a:t> </a:t>
            </a:r>
            <a:r>
              <a:rPr lang="en-US" sz="2000" dirty="0" err="1">
                <a:solidFill>
                  <a:srgbClr val="FF0000"/>
                </a:solidFill>
              </a:rPr>
              <a:t>Mỹ</a:t>
            </a:r>
            <a:r>
              <a:rPr lang="en-US" sz="2000" dirty="0">
                <a:solidFill>
                  <a:srgbClr val="FF0000"/>
                </a:solidFill>
              </a:rPr>
              <a:t> La-</a:t>
            </a:r>
            <a:r>
              <a:rPr lang="en-US" sz="2000" dirty="0" err="1">
                <a:solidFill>
                  <a:srgbClr val="FF0000"/>
                </a:solidFill>
              </a:rPr>
              <a:t>tinh</a:t>
            </a:r>
            <a:endParaRPr lang="en-US" sz="2000" dirty="0">
              <a:solidFill>
                <a:srgbClr val="FF0000"/>
              </a:solidFill>
            </a:endParaRPr>
          </a:p>
        </p:txBody>
      </p:sp>
    </p:spTree>
    <p:extLst>
      <p:ext uri="{BB962C8B-B14F-4D97-AF65-F5344CB8AC3E}">
        <p14:creationId xmlns:p14="http://schemas.microsoft.com/office/powerpoint/2010/main" val="224423234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p:bldP spid="12"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1C33CF-F8F2-7301-8109-0B580C29A1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330" y="19050"/>
            <a:ext cx="7559339" cy="5143500"/>
          </a:xfrm>
          <a:prstGeom prst="rect">
            <a:avLst/>
          </a:prstGeom>
        </p:spPr>
      </p:pic>
    </p:spTree>
    <p:extLst>
      <p:ext uri="{BB962C8B-B14F-4D97-AF65-F5344CB8AC3E}">
        <p14:creationId xmlns:p14="http://schemas.microsoft.com/office/powerpoint/2010/main" val="1122896485"/>
      </p:ext>
    </p:extLst>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FB0213-9BB7-CAA4-9DBA-5D3AF4C37552}"/>
              </a:ext>
            </a:extLst>
          </p:cNvPr>
          <p:cNvSpPr txBox="1"/>
          <p:nvPr/>
        </p:nvSpPr>
        <p:spPr>
          <a:xfrm>
            <a:off x="1082992" y="316290"/>
            <a:ext cx="6978015" cy="430887"/>
          </a:xfrm>
          <a:prstGeom prst="rect">
            <a:avLst/>
          </a:prstGeom>
          <a:noFill/>
        </p:spPr>
        <p:txBody>
          <a:bodyPr wrap="square" rtlCol="0">
            <a:spAutoFit/>
          </a:bodyPr>
          <a:lstStyle/>
          <a:p>
            <a:pPr algn="ctr"/>
            <a:r>
              <a:rPr lang="en-US" sz="2200" b="1" dirty="0">
                <a:solidFill>
                  <a:srgbClr val="FF0000"/>
                </a:solidFill>
              </a:rPr>
              <a:t>b. Văn </a:t>
            </a:r>
            <a:r>
              <a:rPr lang="en-US" sz="2200" b="1" dirty="0" err="1">
                <a:solidFill>
                  <a:srgbClr val="FF0000"/>
                </a:solidFill>
              </a:rPr>
              <a:t>bản</a:t>
            </a:r>
            <a:r>
              <a:rPr lang="en-US" sz="2200" b="1" dirty="0">
                <a:solidFill>
                  <a:srgbClr val="FF0000"/>
                </a:solidFill>
              </a:rPr>
              <a:t> </a:t>
            </a:r>
            <a:r>
              <a:rPr lang="en-US" sz="2200" b="1" i="1" dirty="0" err="1">
                <a:solidFill>
                  <a:srgbClr val="FF0000"/>
                </a:solidFill>
              </a:rPr>
              <a:t>Đấu</a:t>
            </a:r>
            <a:r>
              <a:rPr lang="en-US" sz="2200" b="1" i="1" dirty="0">
                <a:solidFill>
                  <a:srgbClr val="FF0000"/>
                </a:solidFill>
              </a:rPr>
              <a:t> </a:t>
            </a:r>
            <a:r>
              <a:rPr lang="en-US" sz="2200" b="1" i="1" dirty="0" err="1">
                <a:solidFill>
                  <a:srgbClr val="FF0000"/>
                </a:solidFill>
              </a:rPr>
              <a:t>tranh</a:t>
            </a:r>
            <a:r>
              <a:rPr lang="en-US" sz="2200" b="1" i="1" dirty="0">
                <a:solidFill>
                  <a:srgbClr val="FF0000"/>
                </a:solidFill>
              </a:rPr>
              <a:t> </a:t>
            </a:r>
            <a:r>
              <a:rPr lang="en-US" sz="2200" b="1" i="1" dirty="0" err="1">
                <a:solidFill>
                  <a:srgbClr val="FF0000"/>
                </a:solidFill>
              </a:rPr>
              <a:t>cho</a:t>
            </a:r>
            <a:r>
              <a:rPr lang="en-US" sz="2200" b="1" i="1" dirty="0">
                <a:solidFill>
                  <a:srgbClr val="FF0000"/>
                </a:solidFill>
              </a:rPr>
              <a:t> </a:t>
            </a:r>
            <a:r>
              <a:rPr lang="en-US" sz="2200" b="1" i="1" dirty="0" err="1">
                <a:solidFill>
                  <a:srgbClr val="FF0000"/>
                </a:solidFill>
              </a:rPr>
              <a:t>một</a:t>
            </a:r>
            <a:r>
              <a:rPr lang="en-US" sz="2200" b="1" i="1" dirty="0">
                <a:solidFill>
                  <a:srgbClr val="FF0000"/>
                </a:solidFill>
              </a:rPr>
              <a:t> </a:t>
            </a:r>
            <a:r>
              <a:rPr lang="en-US" sz="2200" b="1" i="1" dirty="0" err="1">
                <a:solidFill>
                  <a:srgbClr val="FF0000"/>
                </a:solidFill>
              </a:rPr>
              <a:t>thế</a:t>
            </a:r>
            <a:r>
              <a:rPr lang="en-US" sz="2200" b="1" i="1" dirty="0">
                <a:solidFill>
                  <a:srgbClr val="FF0000"/>
                </a:solidFill>
              </a:rPr>
              <a:t> </a:t>
            </a:r>
            <a:r>
              <a:rPr lang="en-US" sz="2200" b="1" i="1" dirty="0" err="1">
                <a:solidFill>
                  <a:srgbClr val="FF0000"/>
                </a:solidFill>
              </a:rPr>
              <a:t>giới</a:t>
            </a:r>
            <a:r>
              <a:rPr lang="en-US" sz="2200" b="1" i="1" dirty="0">
                <a:solidFill>
                  <a:srgbClr val="FF0000"/>
                </a:solidFill>
              </a:rPr>
              <a:t> </a:t>
            </a:r>
            <a:r>
              <a:rPr lang="en-US" sz="2200" b="1" i="1" dirty="0" err="1">
                <a:solidFill>
                  <a:srgbClr val="FF0000"/>
                </a:solidFill>
              </a:rPr>
              <a:t>hòa</a:t>
            </a:r>
            <a:r>
              <a:rPr lang="en-US" sz="2200" b="1" i="1" dirty="0">
                <a:solidFill>
                  <a:srgbClr val="FF0000"/>
                </a:solidFill>
              </a:rPr>
              <a:t> </a:t>
            </a:r>
            <a:r>
              <a:rPr lang="en-US" sz="2200" b="1" i="1" dirty="0" err="1">
                <a:solidFill>
                  <a:srgbClr val="FF0000"/>
                </a:solidFill>
              </a:rPr>
              <a:t>bình</a:t>
            </a:r>
            <a:endParaRPr lang="en-US" sz="2200" b="1" i="1" dirty="0">
              <a:solidFill>
                <a:srgbClr val="FF0000"/>
              </a:solidFill>
            </a:endParaRPr>
          </a:p>
        </p:txBody>
      </p:sp>
      <p:pic>
        <p:nvPicPr>
          <p:cNvPr id="7" name="Picture 6">
            <a:extLst>
              <a:ext uri="{FF2B5EF4-FFF2-40B4-BE49-F238E27FC236}">
                <a16:creationId xmlns:a16="http://schemas.microsoft.com/office/drawing/2014/main" id="{E6035FD5-56B3-89A0-1505-02339613473F}"/>
              </a:ext>
            </a:extLst>
          </p:cNvPr>
          <p:cNvPicPr>
            <a:picLocks noChangeAspect="1"/>
          </p:cNvPicPr>
          <p:nvPr/>
        </p:nvPicPr>
        <p:blipFill>
          <a:blip r:embed="rId2"/>
          <a:srcRect r="71979" b="56482"/>
          <a:stretch/>
        </p:blipFill>
        <p:spPr>
          <a:xfrm>
            <a:off x="704850" y="1857376"/>
            <a:ext cx="2933011" cy="2562296"/>
          </a:xfrm>
          <a:prstGeom prst="rect">
            <a:avLst/>
          </a:prstGeom>
        </p:spPr>
      </p:pic>
      <p:sp>
        <p:nvSpPr>
          <p:cNvPr id="8" name="Rectangle 7">
            <a:extLst>
              <a:ext uri="{FF2B5EF4-FFF2-40B4-BE49-F238E27FC236}">
                <a16:creationId xmlns:a16="http://schemas.microsoft.com/office/drawing/2014/main" id="{7CA4991F-806E-CBBB-95F2-4345CD1888EE}"/>
              </a:ext>
            </a:extLst>
          </p:cNvPr>
          <p:cNvSpPr/>
          <p:nvPr/>
        </p:nvSpPr>
        <p:spPr>
          <a:xfrm>
            <a:off x="3744014" y="1238393"/>
            <a:ext cx="5095186" cy="3019354"/>
          </a:xfrm>
          <a:prstGeom prst="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rPr>
              <a:t>Xuất</a:t>
            </a:r>
            <a:r>
              <a:rPr lang="en-US" sz="2000" b="1" dirty="0">
                <a:solidFill>
                  <a:srgbClr val="000000"/>
                </a:solidFill>
              </a:rPr>
              <a:t> </a:t>
            </a:r>
            <a:r>
              <a:rPr lang="en-US" sz="2000" b="1" dirty="0" err="1">
                <a:solidFill>
                  <a:srgbClr val="000000"/>
                </a:solidFill>
              </a:rPr>
              <a:t>xứ</a:t>
            </a:r>
            <a:r>
              <a:rPr lang="en-US" sz="2000" b="1" dirty="0">
                <a:solidFill>
                  <a:srgbClr val="000000"/>
                </a:solidFill>
              </a:rPr>
              <a:t>: </a:t>
            </a:r>
            <a:r>
              <a:rPr lang="en-US" sz="2000" dirty="0" err="1">
                <a:solidFill>
                  <a:srgbClr val="000000"/>
                </a:solidFill>
              </a:rPr>
              <a:t>trích</a:t>
            </a:r>
            <a:r>
              <a:rPr lang="en-US" sz="2000" dirty="0">
                <a:solidFill>
                  <a:srgbClr val="000000"/>
                </a:solidFill>
              </a:rPr>
              <a:t> </a:t>
            </a:r>
            <a:r>
              <a:rPr lang="en-US" sz="2000" dirty="0" err="1">
                <a:solidFill>
                  <a:srgbClr val="000000"/>
                </a:solidFill>
              </a:rPr>
              <a:t>tham</a:t>
            </a:r>
            <a:r>
              <a:rPr lang="en-US" sz="2000" dirty="0">
                <a:solidFill>
                  <a:srgbClr val="000000"/>
                </a:solidFill>
              </a:rPr>
              <a:t> </a:t>
            </a:r>
            <a:r>
              <a:rPr lang="en-US" sz="2000" dirty="0" err="1">
                <a:solidFill>
                  <a:srgbClr val="000000"/>
                </a:solidFill>
              </a:rPr>
              <a:t>luận</a:t>
            </a:r>
            <a:r>
              <a:rPr lang="en-US" sz="2000" dirty="0">
                <a:solidFill>
                  <a:srgbClr val="000000"/>
                </a:solidFill>
              </a:rPr>
              <a:t> </a:t>
            </a:r>
            <a:r>
              <a:rPr lang="vi-VN" sz="2000" kern="0" dirty="0">
                <a:solidFill>
                  <a:srgbClr val="040C28"/>
                </a:solidFill>
                <a:effectLst/>
                <a:ea typeface="Times New Roman" panose="02020603050405020304" pitchFamily="18" charset="0"/>
              </a:rPr>
              <a:t>do Ga-bri-en Gác-xi-a Mác-két, với tư cách là khách mời, đọc tại một hội nghị quốc tế họp tại Mê-hi-cô (Mexico) tháng 8 năm 1986 – thời điểm cuộc chạy đua vũ trang giữa Liên Xô và Mỹ đã lên đến đỉnh điểm</a:t>
            </a:r>
            <a:endParaRPr lang="en-US" sz="2000" dirty="0">
              <a:solidFill>
                <a:srgbClr val="000000"/>
              </a:solidFill>
            </a:endParaRPr>
          </a:p>
        </p:txBody>
      </p:sp>
      <p:pic>
        <p:nvPicPr>
          <p:cNvPr id="2" name="Google Shape;250;p4">
            <a:extLst>
              <a:ext uri="{FF2B5EF4-FFF2-40B4-BE49-F238E27FC236}">
                <a16:creationId xmlns:a16="http://schemas.microsoft.com/office/drawing/2014/main" id="{876A1A7E-09A9-D07C-8516-D55A94755565}"/>
              </a:ext>
            </a:extLst>
          </p:cNvPr>
          <p:cNvPicPr preferRelativeResize="0"/>
          <p:nvPr/>
        </p:nvPicPr>
        <p:blipFill rotWithShape="1">
          <a:blip r:embed="rId3">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38284447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6002E8-CBB3-A963-6427-AE0227370E5E}"/>
              </a:ext>
            </a:extLst>
          </p:cNvPr>
          <p:cNvPicPr>
            <a:picLocks noChangeAspect="1"/>
          </p:cNvPicPr>
          <p:nvPr/>
        </p:nvPicPr>
        <p:blipFill>
          <a:blip r:embed="rId2"/>
          <a:stretch>
            <a:fillRect/>
          </a:stretch>
        </p:blipFill>
        <p:spPr>
          <a:xfrm>
            <a:off x="482803" y="513558"/>
            <a:ext cx="4659428" cy="276304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4E969BA-2A08-D35B-9DA3-4C46262E8E59}"/>
              </a:ext>
            </a:extLst>
          </p:cNvPr>
          <p:cNvSpPr txBox="1"/>
          <p:nvPr/>
        </p:nvSpPr>
        <p:spPr>
          <a:xfrm>
            <a:off x="534556" y="3381067"/>
            <a:ext cx="4555922" cy="1420325"/>
          </a:xfrm>
          <a:prstGeom prst="rect">
            <a:avLst/>
          </a:prstGeom>
          <a:noFill/>
        </p:spPr>
        <p:txBody>
          <a:bodyPr wrap="square">
            <a:spAutoFit/>
          </a:bodyPr>
          <a:lstStyle/>
          <a:p>
            <a:pPr algn="just">
              <a:lnSpc>
                <a:spcPct val="150000"/>
              </a:lnSpc>
            </a:pPr>
            <a:r>
              <a:rPr lang="vi-VN" sz="2000" dirty="0"/>
              <a:t>Hội nghị lần thứ hai chống chạy đua vũ trang, đòi thủ tiêu vũ khí hạt nhân, do nguyên thủ sáu nước</a:t>
            </a:r>
            <a:r>
              <a:rPr lang="en-US" sz="2000" dirty="0"/>
              <a:t> </a:t>
            </a:r>
            <a:r>
              <a:rPr lang="en-US" sz="2000" dirty="0" err="1"/>
              <a:t>tổ</a:t>
            </a:r>
            <a:r>
              <a:rPr lang="en-US" sz="2000" dirty="0"/>
              <a:t> </a:t>
            </a:r>
            <a:r>
              <a:rPr lang="en-US" sz="2000" dirty="0" err="1"/>
              <a:t>chức</a:t>
            </a:r>
            <a:r>
              <a:rPr lang="en-US" sz="2000" dirty="0"/>
              <a:t>:</a:t>
            </a:r>
          </a:p>
        </p:txBody>
      </p:sp>
      <p:sp>
        <p:nvSpPr>
          <p:cNvPr id="7" name="Rectangle: Rounded Corners 6">
            <a:extLst>
              <a:ext uri="{FF2B5EF4-FFF2-40B4-BE49-F238E27FC236}">
                <a16:creationId xmlns:a16="http://schemas.microsoft.com/office/drawing/2014/main" id="{EF95C26E-B80A-803A-63A5-F4AB1058E59C}"/>
              </a:ext>
            </a:extLst>
          </p:cNvPr>
          <p:cNvSpPr/>
          <p:nvPr/>
        </p:nvSpPr>
        <p:spPr>
          <a:xfrm>
            <a:off x="6029325" y="656434"/>
            <a:ext cx="2476500" cy="55324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Ấn</a:t>
            </a:r>
            <a:r>
              <a:rPr lang="en-US" sz="2000" dirty="0">
                <a:solidFill>
                  <a:srgbClr val="000000"/>
                </a:solidFill>
              </a:rPr>
              <a:t> </a:t>
            </a:r>
            <a:r>
              <a:rPr lang="en-US" sz="2000" dirty="0" err="1">
                <a:solidFill>
                  <a:srgbClr val="000000"/>
                </a:solidFill>
              </a:rPr>
              <a:t>Độ</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8A41327B-F394-6720-94C9-832490226FD5}"/>
              </a:ext>
            </a:extLst>
          </p:cNvPr>
          <p:cNvSpPr/>
          <p:nvPr/>
        </p:nvSpPr>
        <p:spPr>
          <a:xfrm>
            <a:off x="6029325" y="1313659"/>
            <a:ext cx="2476500" cy="55324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Mê</a:t>
            </a:r>
            <a:r>
              <a:rPr lang="en-US" sz="2000" dirty="0">
                <a:solidFill>
                  <a:srgbClr val="000000"/>
                </a:solidFill>
              </a:rPr>
              <a:t> – hi - </a:t>
            </a:r>
            <a:r>
              <a:rPr lang="en-US" sz="2000" dirty="0" err="1">
                <a:solidFill>
                  <a:srgbClr val="000000"/>
                </a:solidFill>
              </a:rPr>
              <a:t>cô</a:t>
            </a:r>
            <a:endParaRPr lang="en-US" sz="2000" dirty="0">
              <a:solidFill>
                <a:srgbClr val="000000"/>
              </a:solidFill>
            </a:endParaRPr>
          </a:p>
        </p:txBody>
      </p:sp>
      <p:sp>
        <p:nvSpPr>
          <p:cNvPr id="10" name="Rectangle: Rounded Corners 9">
            <a:extLst>
              <a:ext uri="{FF2B5EF4-FFF2-40B4-BE49-F238E27FC236}">
                <a16:creationId xmlns:a16="http://schemas.microsoft.com/office/drawing/2014/main" id="{A3408174-D6A1-FEE1-5E06-7D254AEDA7C9}"/>
              </a:ext>
            </a:extLst>
          </p:cNvPr>
          <p:cNvSpPr/>
          <p:nvPr/>
        </p:nvSpPr>
        <p:spPr>
          <a:xfrm>
            <a:off x="6029325" y="1970884"/>
            <a:ext cx="2476500" cy="55324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Thuỵ</a:t>
            </a:r>
            <a:r>
              <a:rPr lang="en-US" sz="2000" dirty="0">
                <a:solidFill>
                  <a:srgbClr val="000000"/>
                </a:solidFill>
              </a:rPr>
              <a:t> </a:t>
            </a:r>
            <a:r>
              <a:rPr lang="en-US" sz="2000" dirty="0" err="1">
                <a:solidFill>
                  <a:srgbClr val="000000"/>
                </a:solidFill>
              </a:rPr>
              <a:t>Điển</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E4348F46-6896-FBA6-2B43-B6F4FFBD59B7}"/>
              </a:ext>
            </a:extLst>
          </p:cNvPr>
          <p:cNvSpPr/>
          <p:nvPr/>
        </p:nvSpPr>
        <p:spPr>
          <a:xfrm>
            <a:off x="6029325" y="2628504"/>
            <a:ext cx="2476500" cy="55324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Ác</a:t>
            </a:r>
            <a:r>
              <a:rPr lang="en-US" sz="2000" dirty="0">
                <a:solidFill>
                  <a:srgbClr val="000000"/>
                </a:solidFill>
              </a:rPr>
              <a:t> – hen – </a:t>
            </a:r>
            <a:r>
              <a:rPr lang="en-US" sz="2000" dirty="0" err="1">
                <a:solidFill>
                  <a:srgbClr val="000000"/>
                </a:solidFill>
              </a:rPr>
              <a:t>ti</a:t>
            </a:r>
            <a:r>
              <a:rPr lang="en-US" sz="2000" dirty="0">
                <a:solidFill>
                  <a:srgbClr val="000000"/>
                </a:solidFill>
              </a:rPr>
              <a:t> -</a:t>
            </a:r>
            <a:r>
              <a:rPr lang="en-US" sz="2000" dirty="0" err="1">
                <a:solidFill>
                  <a:srgbClr val="000000"/>
                </a:solidFill>
              </a:rPr>
              <a:t>na</a:t>
            </a:r>
            <a:endParaRPr lang="en-US" sz="2000" dirty="0">
              <a:solidFill>
                <a:srgbClr val="000000"/>
              </a:solidFill>
            </a:endParaRPr>
          </a:p>
        </p:txBody>
      </p:sp>
      <p:sp>
        <p:nvSpPr>
          <p:cNvPr id="12" name="Rectangle: Rounded Corners 11">
            <a:extLst>
              <a:ext uri="{FF2B5EF4-FFF2-40B4-BE49-F238E27FC236}">
                <a16:creationId xmlns:a16="http://schemas.microsoft.com/office/drawing/2014/main" id="{FE95E38A-62E6-2BC2-0F4A-DC4E628D6BD8}"/>
              </a:ext>
            </a:extLst>
          </p:cNvPr>
          <p:cNvSpPr/>
          <p:nvPr/>
        </p:nvSpPr>
        <p:spPr>
          <a:xfrm>
            <a:off x="6029325" y="3285729"/>
            <a:ext cx="2476500" cy="55324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Hy </a:t>
            </a:r>
            <a:r>
              <a:rPr lang="en-US" sz="2000" dirty="0" err="1">
                <a:solidFill>
                  <a:srgbClr val="000000"/>
                </a:solidFill>
              </a:rPr>
              <a:t>Lạp</a:t>
            </a:r>
            <a:endParaRPr lang="en-US" sz="2000" dirty="0">
              <a:solidFill>
                <a:srgbClr val="000000"/>
              </a:solidFill>
            </a:endParaRPr>
          </a:p>
        </p:txBody>
      </p:sp>
      <p:sp>
        <p:nvSpPr>
          <p:cNvPr id="13" name="Rectangle: Rounded Corners 12">
            <a:extLst>
              <a:ext uri="{FF2B5EF4-FFF2-40B4-BE49-F238E27FC236}">
                <a16:creationId xmlns:a16="http://schemas.microsoft.com/office/drawing/2014/main" id="{4E11757D-82AC-14CC-A1A4-7E2B50435642}"/>
              </a:ext>
            </a:extLst>
          </p:cNvPr>
          <p:cNvSpPr/>
          <p:nvPr/>
        </p:nvSpPr>
        <p:spPr>
          <a:xfrm>
            <a:off x="6029325" y="3942954"/>
            <a:ext cx="2476500" cy="55324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Tan – da – </a:t>
            </a:r>
            <a:r>
              <a:rPr lang="en-US" sz="2000" dirty="0" err="1">
                <a:solidFill>
                  <a:srgbClr val="000000"/>
                </a:solidFill>
              </a:rPr>
              <a:t>ni</a:t>
            </a:r>
            <a:r>
              <a:rPr lang="en-US" sz="2000" dirty="0">
                <a:solidFill>
                  <a:srgbClr val="000000"/>
                </a:solidFill>
              </a:rPr>
              <a:t> - a</a:t>
            </a:r>
          </a:p>
        </p:txBody>
      </p:sp>
    </p:spTree>
    <p:extLst>
      <p:ext uri="{BB962C8B-B14F-4D97-AF65-F5344CB8AC3E}">
        <p14:creationId xmlns:p14="http://schemas.microsoft.com/office/powerpoint/2010/main" val="8532827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20" name="Google Shape;1620;p48"/>
          <p:cNvGrpSpPr/>
          <p:nvPr/>
        </p:nvGrpSpPr>
        <p:grpSpPr>
          <a:xfrm>
            <a:off x="5675197" y="1116941"/>
            <a:ext cx="3187314" cy="3124456"/>
            <a:chOff x="5751397" y="1116941"/>
            <a:chExt cx="3187314" cy="3124456"/>
          </a:xfrm>
        </p:grpSpPr>
        <p:sp>
          <p:nvSpPr>
            <p:cNvPr id="1621" name="Google Shape;1621;p48"/>
            <p:cNvSpPr/>
            <p:nvPr/>
          </p:nvSpPr>
          <p:spPr>
            <a:xfrm rot="-7811875">
              <a:off x="7801975" y="3516243"/>
              <a:ext cx="362415" cy="474026"/>
            </a:xfrm>
            <a:custGeom>
              <a:avLst/>
              <a:gdLst/>
              <a:ahLst/>
              <a:cxnLst/>
              <a:rect l="l" t="t" r="r" b="b"/>
              <a:pathLst>
                <a:path w="23006" h="30091" extrusionOk="0">
                  <a:moveTo>
                    <a:pt x="20096" y="1"/>
                  </a:moveTo>
                  <a:cubicBezTo>
                    <a:pt x="20086" y="1"/>
                    <a:pt x="20076" y="1"/>
                    <a:pt x="20066" y="1"/>
                  </a:cubicBezTo>
                  <a:cubicBezTo>
                    <a:pt x="17260" y="1"/>
                    <a:pt x="16394" y="4944"/>
                    <a:pt x="16394" y="4944"/>
                  </a:cubicBezTo>
                  <a:cubicBezTo>
                    <a:pt x="16394" y="4944"/>
                    <a:pt x="12981" y="2827"/>
                    <a:pt x="10544" y="2827"/>
                  </a:cubicBezTo>
                  <a:cubicBezTo>
                    <a:pt x="9800" y="2827"/>
                    <a:pt x="9147" y="3024"/>
                    <a:pt x="8710" y="3539"/>
                  </a:cubicBezTo>
                  <a:cubicBezTo>
                    <a:pt x="6305" y="6414"/>
                    <a:pt x="12183" y="9952"/>
                    <a:pt x="12183" y="9952"/>
                  </a:cubicBezTo>
                  <a:cubicBezTo>
                    <a:pt x="12183" y="9952"/>
                    <a:pt x="11136" y="9820"/>
                    <a:pt x="9658" y="9820"/>
                  </a:cubicBezTo>
                  <a:cubicBezTo>
                    <a:pt x="6087" y="9820"/>
                    <a:pt x="0" y="10588"/>
                    <a:pt x="95" y="15830"/>
                  </a:cubicBezTo>
                  <a:cubicBezTo>
                    <a:pt x="228" y="20977"/>
                    <a:pt x="9714" y="21244"/>
                    <a:pt x="9714" y="21244"/>
                  </a:cubicBezTo>
                  <a:cubicBezTo>
                    <a:pt x="9714" y="21244"/>
                    <a:pt x="4236" y="24915"/>
                    <a:pt x="7774" y="28859"/>
                  </a:cubicBezTo>
                  <a:cubicBezTo>
                    <a:pt x="8562" y="29737"/>
                    <a:pt x="9512" y="30091"/>
                    <a:pt x="10531" y="30091"/>
                  </a:cubicBezTo>
                  <a:cubicBezTo>
                    <a:pt x="14790" y="30091"/>
                    <a:pt x="20269" y="23916"/>
                    <a:pt x="20269" y="23916"/>
                  </a:cubicBezTo>
                  <a:lnTo>
                    <a:pt x="23005" y="9551"/>
                  </a:lnTo>
                  <a:cubicBezTo>
                    <a:pt x="23005" y="9551"/>
                    <a:pt x="22873" y="1"/>
                    <a:pt x="20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8"/>
            <p:cNvSpPr/>
            <p:nvPr/>
          </p:nvSpPr>
          <p:spPr>
            <a:xfrm rot="-7811875">
              <a:off x="7856864" y="3535383"/>
              <a:ext cx="177789" cy="295921"/>
            </a:xfrm>
            <a:custGeom>
              <a:avLst/>
              <a:gdLst/>
              <a:ahLst/>
              <a:cxnLst/>
              <a:rect l="l" t="t" r="r" b="b"/>
              <a:pathLst>
                <a:path w="11286" h="18785" extrusionOk="0">
                  <a:moveTo>
                    <a:pt x="6413" y="3184"/>
                  </a:moveTo>
                  <a:cubicBezTo>
                    <a:pt x="6878" y="3317"/>
                    <a:pt x="7279" y="3649"/>
                    <a:pt x="7615" y="3985"/>
                  </a:cubicBezTo>
                  <a:cubicBezTo>
                    <a:pt x="7813" y="4317"/>
                    <a:pt x="8417" y="4851"/>
                    <a:pt x="8417" y="5188"/>
                  </a:cubicBezTo>
                  <a:cubicBezTo>
                    <a:pt x="8363" y="5457"/>
                    <a:pt x="8157" y="5596"/>
                    <a:pt x="7891" y="5596"/>
                  </a:cubicBezTo>
                  <a:cubicBezTo>
                    <a:pt x="7497" y="5596"/>
                    <a:pt x="6971" y="5291"/>
                    <a:pt x="6611" y="4653"/>
                  </a:cubicBezTo>
                  <a:cubicBezTo>
                    <a:pt x="6413" y="4317"/>
                    <a:pt x="6413" y="3916"/>
                    <a:pt x="6413" y="3584"/>
                  </a:cubicBezTo>
                  <a:lnTo>
                    <a:pt x="6413" y="3184"/>
                  </a:lnTo>
                  <a:close/>
                  <a:moveTo>
                    <a:pt x="4212" y="7443"/>
                  </a:moveTo>
                  <a:cubicBezTo>
                    <a:pt x="4917" y="7443"/>
                    <a:pt x="5918" y="7633"/>
                    <a:pt x="6146" y="8261"/>
                  </a:cubicBezTo>
                  <a:cubicBezTo>
                    <a:pt x="6288" y="8722"/>
                    <a:pt x="6014" y="8937"/>
                    <a:pt x="5646" y="8937"/>
                  </a:cubicBezTo>
                  <a:cubicBezTo>
                    <a:pt x="5322" y="8937"/>
                    <a:pt x="4926" y="8771"/>
                    <a:pt x="4676" y="8458"/>
                  </a:cubicBezTo>
                  <a:cubicBezTo>
                    <a:pt x="4409" y="8261"/>
                    <a:pt x="4206" y="7993"/>
                    <a:pt x="4072" y="7726"/>
                  </a:cubicBezTo>
                  <a:cubicBezTo>
                    <a:pt x="4008" y="7657"/>
                    <a:pt x="3939" y="7523"/>
                    <a:pt x="3875" y="7459"/>
                  </a:cubicBezTo>
                  <a:cubicBezTo>
                    <a:pt x="3974" y="7449"/>
                    <a:pt x="4089" y="7443"/>
                    <a:pt x="4212" y="7443"/>
                  </a:cubicBezTo>
                  <a:close/>
                  <a:moveTo>
                    <a:pt x="4263" y="12618"/>
                  </a:moveTo>
                  <a:cubicBezTo>
                    <a:pt x="5184" y="12618"/>
                    <a:pt x="5701" y="13369"/>
                    <a:pt x="4008" y="13803"/>
                  </a:cubicBezTo>
                  <a:cubicBezTo>
                    <a:pt x="3904" y="13832"/>
                    <a:pt x="3797" y="13845"/>
                    <a:pt x="3689" y="13845"/>
                  </a:cubicBezTo>
                  <a:cubicBezTo>
                    <a:pt x="3308" y="13845"/>
                    <a:pt x="2915" y="13679"/>
                    <a:pt x="2603" y="13471"/>
                  </a:cubicBezTo>
                  <a:cubicBezTo>
                    <a:pt x="2736" y="13338"/>
                    <a:pt x="2939" y="13134"/>
                    <a:pt x="3137" y="13001"/>
                  </a:cubicBezTo>
                  <a:cubicBezTo>
                    <a:pt x="3505" y="12726"/>
                    <a:pt x="3913" y="12618"/>
                    <a:pt x="4263" y="12618"/>
                  </a:cubicBezTo>
                  <a:close/>
                  <a:moveTo>
                    <a:pt x="8156" y="1"/>
                  </a:moveTo>
                  <a:cubicBezTo>
                    <a:pt x="7322" y="1"/>
                    <a:pt x="6531" y="560"/>
                    <a:pt x="6012" y="1912"/>
                  </a:cubicBezTo>
                  <a:cubicBezTo>
                    <a:pt x="5943" y="2045"/>
                    <a:pt x="5879" y="2248"/>
                    <a:pt x="5879" y="2446"/>
                  </a:cubicBezTo>
                  <a:cubicBezTo>
                    <a:pt x="5611" y="2382"/>
                    <a:pt x="5408" y="2382"/>
                    <a:pt x="5211" y="2382"/>
                  </a:cubicBezTo>
                  <a:cubicBezTo>
                    <a:pt x="2939" y="2649"/>
                    <a:pt x="2469" y="5054"/>
                    <a:pt x="3003" y="6989"/>
                  </a:cubicBezTo>
                  <a:cubicBezTo>
                    <a:pt x="1801" y="7325"/>
                    <a:pt x="732" y="8191"/>
                    <a:pt x="401" y="9527"/>
                  </a:cubicBezTo>
                  <a:cubicBezTo>
                    <a:pt x="0" y="10863"/>
                    <a:pt x="599" y="12600"/>
                    <a:pt x="1667" y="13669"/>
                  </a:cubicBezTo>
                  <a:cubicBezTo>
                    <a:pt x="732" y="15074"/>
                    <a:pt x="465" y="17009"/>
                    <a:pt x="1801" y="18211"/>
                  </a:cubicBezTo>
                  <a:cubicBezTo>
                    <a:pt x="2261" y="18616"/>
                    <a:pt x="2759" y="18785"/>
                    <a:pt x="3267" y="18785"/>
                  </a:cubicBezTo>
                  <a:cubicBezTo>
                    <a:pt x="5199" y="18785"/>
                    <a:pt x="7289" y="16344"/>
                    <a:pt x="8080" y="15074"/>
                  </a:cubicBezTo>
                  <a:cubicBezTo>
                    <a:pt x="8261" y="14847"/>
                    <a:pt x="8047" y="14652"/>
                    <a:pt x="7827" y="14652"/>
                  </a:cubicBezTo>
                  <a:cubicBezTo>
                    <a:pt x="7720" y="14652"/>
                    <a:pt x="7612" y="14698"/>
                    <a:pt x="7546" y="14807"/>
                  </a:cubicBezTo>
                  <a:cubicBezTo>
                    <a:pt x="6680" y="16074"/>
                    <a:pt x="5542" y="17276"/>
                    <a:pt x="4142" y="17880"/>
                  </a:cubicBezTo>
                  <a:cubicBezTo>
                    <a:pt x="3738" y="18057"/>
                    <a:pt x="3393" y="18136"/>
                    <a:pt x="3100" y="18136"/>
                  </a:cubicBezTo>
                  <a:cubicBezTo>
                    <a:pt x="1401" y="18136"/>
                    <a:pt x="1464" y="15496"/>
                    <a:pt x="2202" y="14070"/>
                  </a:cubicBezTo>
                  <a:lnTo>
                    <a:pt x="2202" y="14070"/>
                  </a:lnTo>
                  <a:cubicBezTo>
                    <a:pt x="2641" y="14379"/>
                    <a:pt x="3138" y="14542"/>
                    <a:pt x="3692" y="14542"/>
                  </a:cubicBezTo>
                  <a:cubicBezTo>
                    <a:pt x="3981" y="14542"/>
                    <a:pt x="4286" y="14498"/>
                    <a:pt x="4607" y="14406"/>
                  </a:cubicBezTo>
                  <a:cubicBezTo>
                    <a:pt x="6623" y="13697"/>
                    <a:pt x="5666" y="11969"/>
                    <a:pt x="4158" y="11969"/>
                  </a:cubicBezTo>
                  <a:cubicBezTo>
                    <a:pt x="3815" y="11969"/>
                    <a:pt x="3444" y="12058"/>
                    <a:pt x="3073" y="12269"/>
                  </a:cubicBezTo>
                  <a:cubicBezTo>
                    <a:pt x="2736" y="12466"/>
                    <a:pt x="2405" y="12803"/>
                    <a:pt x="2068" y="13134"/>
                  </a:cubicBezTo>
                  <a:cubicBezTo>
                    <a:pt x="1871" y="12937"/>
                    <a:pt x="1667" y="12734"/>
                    <a:pt x="1534" y="12536"/>
                  </a:cubicBezTo>
                  <a:cubicBezTo>
                    <a:pt x="0" y="10665"/>
                    <a:pt x="1267" y="8325"/>
                    <a:pt x="3271" y="7593"/>
                  </a:cubicBezTo>
                  <a:cubicBezTo>
                    <a:pt x="3340" y="7860"/>
                    <a:pt x="3474" y="8127"/>
                    <a:pt x="3672" y="8325"/>
                  </a:cubicBezTo>
                  <a:cubicBezTo>
                    <a:pt x="4117" y="8940"/>
                    <a:pt x="4935" y="9693"/>
                    <a:pt x="5737" y="9693"/>
                  </a:cubicBezTo>
                  <a:cubicBezTo>
                    <a:pt x="5896" y="9693"/>
                    <a:pt x="6055" y="9663"/>
                    <a:pt x="6210" y="9597"/>
                  </a:cubicBezTo>
                  <a:cubicBezTo>
                    <a:pt x="7012" y="9329"/>
                    <a:pt x="6947" y="8325"/>
                    <a:pt x="6413" y="7860"/>
                  </a:cubicBezTo>
                  <a:cubicBezTo>
                    <a:pt x="5745" y="7134"/>
                    <a:pt x="4805" y="6846"/>
                    <a:pt x="3891" y="6846"/>
                  </a:cubicBezTo>
                  <a:cubicBezTo>
                    <a:pt x="3796" y="6846"/>
                    <a:pt x="3701" y="6849"/>
                    <a:pt x="3607" y="6855"/>
                  </a:cubicBezTo>
                  <a:cubicBezTo>
                    <a:pt x="3003" y="5252"/>
                    <a:pt x="3672" y="3248"/>
                    <a:pt x="5611" y="3050"/>
                  </a:cubicBezTo>
                  <a:lnTo>
                    <a:pt x="5745" y="3050"/>
                  </a:lnTo>
                  <a:cubicBezTo>
                    <a:pt x="5676" y="3852"/>
                    <a:pt x="5745" y="4717"/>
                    <a:pt x="6210" y="5321"/>
                  </a:cubicBezTo>
                  <a:cubicBezTo>
                    <a:pt x="6460" y="5719"/>
                    <a:pt x="7263" y="6411"/>
                    <a:pt x="7933" y="6411"/>
                  </a:cubicBezTo>
                  <a:cubicBezTo>
                    <a:pt x="8164" y="6411"/>
                    <a:pt x="8379" y="6329"/>
                    <a:pt x="8551" y="6123"/>
                  </a:cubicBezTo>
                  <a:cubicBezTo>
                    <a:pt x="9684" y="4717"/>
                    <a:pt x="8080" y="3184"/>
                    <a:pt x="6477" y="2649"/>
                  </a:cubicBezTo>
                  <a:cubicBezTo>
                    <a:pt x="6611" y="2248"/>
                    <a:pt x="6744" y="1848"/>
                    <a:pt x="6947" y="1511"/>
                  </a:cubicBezTo>
                  <a:cubicBezTo>
                    <a:pt x="7287" y="811"/>
                    <a:pt x="7714" y="543"/>
                    <a:pt x="8158" y="543"/>
                  </a:cubicBezTo>
                  <a:cubicBezTo>
                    <a:pt x="9111" y="543"/>
                    <a:pt x="10143" y="1781"/>
                    <a:pt x="10555" y="2649"/>
                  </a:cubicBezTo>
                  <a:cubicBezTo>
                    <a:pt x="10624" y="2766"/>
                    <a:pt x="10744" y="2817"/>
                    <a:pt x="10861" y="2817"/>
                  </a:cubicBezTo>
                  <a:cubicBezTo>
                    <a:pt x="11077" y="2817"/>
                    <a:pt x="11285" y="2642"/>
                    <a:pt x="11153" y="2382"/>
                  </a:cubicBezTo>
                  <a:cubicBezTo>
                    <a:pt x="10433" y="974"/>
                    <a:pt x="9257" y="1"/>
                    <a:pt x="8156"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3" name="Google Shape;1623;p48"/>
            <p:cNvGrpSpPr/>
            <p:nvPr/>
          </p:nvGrpSpPr>
          <p:grpSpPr>
            <a:xfrm>
              <a:off x="7169174" y="3573626"/>
              <a:ext cx="436145" cy="667772"/>
              <a:chOff x="7185812" y="3535526"/>
              <a:chExt cx="436145" cy="667772"/>
            </a:xfrm>
          </p:grpSpPr>
          <p:sp>
            <p:nvSpPr>
              <p:cNvPr id="1624" name="Google Shape;1624;p48"/>
              <p:cNvSpPr/>
              <p:nvPr/>
            </p:nvSpPr>
            <p:spPr>
              <a:xfrm rot="-10254325">
                <a:off x="7221699" y="3555765"/>
                <a:ext cx="294062" cy="477475"/>
              </a:xfrm>
              <a:custGeom>
                <a:avLst/>
                <a:gdLst/>
                <a:ahLst/>
                <a:cxnLst/>
                <a:rect l="l" t="t" r="r" b="b"/>
                <a:pathLst>
                  <a:path w="18667" h="30310" extrusionOk="0">
                    <a:moveTo>
                      <a:pt x="1002" y="0"/>
                    </a:moveTo>
                    <a:cubicBezTo>
                      <a:pt x="768" y="0"/>
                      <a:pt x="535" y="150"/>
                      <a:pt x="535" y="449"/>
                    </a:cubicBezTo>
                    <a:cubicBezTo>
                      <a:pt x="0" y="12473"/>
                      <a:pt x="9823" y="22360"/>
                      <a:pt x="17636" y="30179"/>
                    </a:cubicBezTo>
                    <a:cubicBezTo>
                      <a:pt x="17744" y="30271"/>
                      <a:pt x="17862" y="30310"/>
                      <a:pt x="17975" y="30310"/>
                    </a:cubicBezTo>
                    <a:cubicBezTo>
                      <a:pt x="18353" y="30310"/>
                      <a:pt x="18666" y="29869"/>
                      <a:pt x="18304" y="29511"/>
                    </a:cubicBezTo>
                    <a:cubicBezTo>
                      <a:pt x="10689" y="21826"/>
                      <a:pt x="935" y="12206"/>
                      <a:pt x="1470" y="449"/>
                    </a:cubicBezTo>
                    <a:cubicBezTo>
                      <a:pt x="1470" y="150"/>
                      <a:pt x="1236"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8"/>
              <p:cNvSpPr/>
              <p:nvPr/>
            </p:nvSpPr>
            <p:spPr>
              <a:xfrm rot="-10254325">
                <a:off x="7330149" y="3919953"/>
                <a:ext cx="244156" cy="236264"/>
              </a:xfrm>
              <a:custGeom>
                <a:avLst/>
                <a:gdLst/>
                <a:ahLst/>
                <a:cxnLst/>
                <a:rect l="l" t="t" r="r" b="b"/>
                <a:pathLst>
                  <a:path w="15499" h="14998" extrusionOk="0">
                    <a:moveTo>
                      <a:pt x="12094" y="1"/>
                    </a:moveTo>
                    <a:cubicBezTo>
                      <a:pt x="11735" y="1"/>
                      <a:pt x="11370" y="69"/>
                      <a:pt x="11020" y="212"/>
                    </a:cubicBezTo>
                    <a:cubicBezTo>
                      <a:pt x="8882" y="1148"/>
                      <a:pt x="7814" y="4017"/>
                      <a:pt x="7814" y="6091"/>
                    </a:cubicBezTo>
                    <a:cubicBezTo>
                      <a:pt x="7482" y="4017"/>
                      <a:pt x="6013" y="1415"/>
                      <a:pt x="3806" y="747"/>
                    </a:cubicBezTo>
                    <a:cubicBezTo>
                      <a:pt x="3575" y="687"/>
                      <a:pt x="3342" y="658"/>
                      <a:pt x="3111" y="658"/>
                    </a:cubicBezTo>
                    <a:cubicBezTo>
                      <a:pt x="1803" y="658"/>
                      <a:pt x="569" y="1576"/>
                      <a:pt x="401" y="2885"/>
                    </a:cubicBezTo>
                    <a:cubicBezTo>
                      <a:pt x="0" y="5487"/>
                      <a:pt x="4340" y="7293"/>
                      <a:pt x="6413" y="7694"/>
                    </a:cubicBezTo>
                    <a:cubicBezTo>
                      <a:pt x="4409" y="8293"/>
                      <a:pt x="198" y="10366"/>
                      <a:pt x="733" y="12969"/>
                    </a:cubicBezTo>
                    <a:cubicBezTo>
                      <a:pt x="1053" y="14198"/>
                      <a:pt x="2184" y="14998"/>
                      <a:pt x="3408" y="14998"/>
                    </a:cubicBezTo>
                    <a:cubicBezTo>
                      <a:pt x="3717" y="14998"/>
                      <a:pt x="4031" y="14947"/>
                      <a:pt x="4340" y="14839"/>
                    </a:cubicBezTo>
                    <a:cubicBezTo>
                      <a:pt x="6478" y="14038"/>
                      <a:pt x="7750" y="11168"/>
                      <a:pt x="7883" y="9030"/>
                    </a:cubicBezTo>
                    <a:cubicBezTo>
                      <a:pt x="7883" y="11168"/>
                      <a:pt x="8882" y="13771"/>
                      <a:pt x="11020" y="14775"/>
                    </a:cubicBezTo>
                    <a:cubicBezTo>
                      <a:pt x="11369" y="14917"/>
                      <a:pt x="11733" y="14985"/>
                      <a:pt x="12092" y="14985"/>
                    </a:cubicBezTo>
                    <a:cubicBezTo>
                      <a:pt x="13243" y="14985"/>
                      <a:pt x="14338" y="14293"/>
                      <a:pt x="14697" y="13172"/>
                    </a:cubicBezTo>
                    <a:cubicBezTo>
                      <a:pt x="15499" y="10634"/>
                      <a:pt x="11421" y="8229"/>
                      <a:pt x="9417" y="7491"/>
                    </a:cubicBezTo>
                    <a:cubicBezTo>
                      <a:pt x="11421" y="6759"/>
                      <a:pt x="15499" y="4354"/>
                      <a:pt x="14697" y="1816"/>
                    </a:cubicBezTo>
                    <a:cubicBezTo>
                      <a:pt x="14339" y="696"/>
                      <a:pt x="13245" y="1"/>
                      <a:pt x="12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8"/>
              <p:cNvSpPr/>
              <p:nvPr/>
            </p:nvSpPr>
            <p:spPr>
              <a:xfrm rot="-10254325">
                <a:off x="7300931" y="3891320"/>
                <a:ext cx="299985" cy="290092"/>
              </a:xfrm>
              <a:custGeom>
                <a:avLst/>
                <a:gdLst/>
                <a:ahLst/>
                <a:cxnLst/>
                <a:rect l="l" t="t" r="r" b="b"/>
                <a:pathLst>
                  <a:path w="19043" h="18415" extrusionOk="0">
                    <a:moveTo>
                      <a:pt x="9119" y="0"/>
                    </a:moveTo>
                    <a:cubicBezTo>
                      <a:pt x="8039" y="0"/>
                      <a:pt x="6990" y="681"/>
                      <a:pt x="6547" y="1757"/>
                    </a:cubicBezTo>
                    <a:cubicBezTo>
                      <a:pt x="5746" y="3895"/>
                      <a:pt x="6948" y="6700"/>
                      <a:pt x="8487" y="8170"/>
                    </a:cubicBezTo>
                    <a:cubicBezTo>
                      <a:pt x="7333" y="7328"/>
                      <a:pt x="5677" y="6692"/>
                      <a:pt x="4088" y="6692"/>
                    </a:cubicBezTo>
                    <a:cubicBezTo>
                      <a:pt x="3286" y="6692"/>
                      <a:pt x="2501" y="6855"/>
                      <a:pt x="1807" y="7235"/>
                    </a:cubicBezTo>
                    <a:cubicBezTo>
                      <a:pt x="471" y="8036"/>
                      <a:pt x="1" y="9843"/>
                      <a:pt x="936" y="11109"/>
                    </a:cubicBezTo>
                    <a:cubicBezTo>
                      <a:pt x="1456" y="11832"/>
                      <a:pt x="2297" y="12105"/>
                      <a:pt x="3252" y="12105"/>
                    </a:cubicBezTo>
                    <a:cubicBezTo>
                      <a:pt x="5120" y="12105"/>
                      <a:pt x="7425" y="11061"/>
                      <a:pt x="8621" y="10308"/>
                    </a:cubicBezTo>
                    <a:lnTo>
                      <a:pt x="8621" y="10308"/>
                    </a:lnTo>
                    <a:cubicBezTo>
                      <a:pt x="7552" y="12178"/>
                      <a:pt x="6082" y="16587"/>
                      <a:pt x="8354" y="18057"/>
                    </a:cubicBezTo>
                    <a:cubicBezTo>
                      <a:pt x="8759" y="18300"/>
                      <a:pt x="9208" y="18414"/>
                      <a:pt x="9655" y="18414"/>
                    </a:cubicBezTo>
                    <a:cubicBezTo>
                      <a:pt x="10679" y="18414"/>
                      <a:pt x="11694" y="17813"/>
                      <a:pt x="12159" y="16790"/>
                    </a:cubicBezTo>
                    <a:cubicBezTo>
                      <a:pt x="13163" y="14717"/>
                      <a:pt x="11961" y="11777"/>
                      <a:pt x="10555" y="10174"/>
                    </a:cubicBezTo>
                    <a:lnTo>
                      <a:pt x="10555" y="10174"/>
                    </a:lnTo>
                    <a:cubicBezTo>
                      <a:pt x="11744" y="11363"/>
                      <a:pt x="13567" y="12309"/>
                      <a:pt x="15321" y="12309"/>
                    </a:cubicBezTo>
                    <a:cubicBezTo>
                      <a:pt x="15837" y="12309"/>
                      <a:pt x="16348" y="12227"/>
                      <a:pt x="16835" y="12044"/>
                    </a:cubicBezTo>
                    <a:cubicBezTo>
                      <a:pt x="18305" y="11446"/>
                      <a:pt x="19042" y="9709"/>
                      <a:pt x="18305" y="8304"/>
                    </a:cubicBezTo>
                    <a:cubicBezTo>
                      <a:pt x="17750" y="7280"/>
                      <a:pt x="16566" y="6923"/>
                      <a:pt x="15248" y="6923"/>
                    </a:cubicBezTo>
                    <a:cubicBezTo>
                      <a:pt x="13557" y="6923"/>
                      <a:pt x="11645" y="7511"/>
                      <a:pt x="10555" y="8036"/>
                    </a:cubicBezTo>
                    <a:cubicBezTo>
                      <a:pt x="11491" y="6102"/>
                      <a:pt x="12629" y="1490"/>
                      <a:pt x="10288" y="287"/>
                    </a:cubicBezTo>
                    <a:cubicBezTo>
                      <a:pt x="9913" y="91"/>
                      <a:pt x="9514" y="0"/>
                      <a:pt x="9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8"/>
              <p:cNvSpPr/>
              <p:nvPr/>
            </p:nvSpPr>
            <p:spPr>
              <a:xfrm rot="-10254325">
                <a:off x="7427853" y="4007687"/>
                <a:ext cx="62051" cy="61059"/>
              </a:xfrm>
              <a:custGeom>
                <a:avLst/>
                <a:gdLst/>
                <a:ahLst/>
                <a:cxnLst/>
                <a:rect l="l" t="t" r="r" b="b"/>
                <a:pathLst>
                  <a:path w="3939" h="3876" extrusionOk="0">
                    <a:moveTo>
                      <a:pt x="1935" y="1"/>
                    </a:moveTo>
                    <a:cubicBezTo>
                      <a:pt x="866" y="1"/>
                      <a:pt x="0" y="872"/>
                      <a:pt x="0" y="1941"/>
                    </a:cubicBezTo>
                    <a:cubicBezTo>
                      <a:pt x="0" y="3009"/>
                      <a:pt x="866" y="3875"/>
                      <a:pt x="1935" y="3875"/>
                    </a:cubicBezTo>
                    <a:cubicBezTo>
                      <a:pt x="3073" y="3875"/>
                      <a:pt x="3939" y="3009"/>
                      <a:pt x="3939" y="1941"/>
                    </a:cubicBezTo>
                    <a:cubicBezTo>
                      <a:pt x="3939" y="872"/>
                      <a:pt x="3073" y="1"/>
                      <a:pt x="1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8" name="Google Shape;1628;p48"/>
            <p:cNvSpPr/>
            <p:nvPr/>
          </p:nvSpPr>
          <p:spPr>
            <a:xfrm>
              <a:off x="6204155" y="1164341"/>
              <a:ext cx="558568" cy="650232"/>
            </a:xfrm>
            <a:custGeom>
              <a:avLst/>
              <a:gdLst/>
              <a:ahLst/>
              <a:cxnLst/>
              <a:rect l="l" t="t" r="r" b="b"/>
              <a:pathLst>
                <a:path w="35459" h="41278" extrusionOk="0">
                  <a:moveTo>
                    <a:pt x="7670" y="1"/>
                  </a:moveTo>
                  <a:cubicBezTo>
                    <a:pt x="0" y="1"/>
                    <a:pt x="632" y="8941"/>
                    <a:pt x="11474" y="18699"/>
                  </a:cubicBezTo>
                  <a:cubicBezTo>
                    <a:pt x="23567" y="29590"/>
                    <a:pt x="34053" y="41278"/>
                    <a:pt x="34053" y="41278"/>
                  </a:cubicBezTo>
                  <a:lnTo>
                    <a:pt x="35458" y="39407"/>
                  </a:lnTo>
                  <a:cubicBezTo>
                    <a:pt x="32786" y="25112"/>
                    <a:pt x="20959" y="2666"/>
                    <a:pt x="10474" y="331"/>
                  </a:cubicBezTo>
                  <a:cubicBezTo>
                    <a:pt x="9442" y="107"/>
                    <a:pt x="8506" y="1"/>
                    <a:pt x="76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8"/>
            <p:cNvSpPr/>
            <p:nvPr/>
          </p:nvSpPr>
          <p:spPr>
            <a:xfrm>
              <a:off x="6334129" y="1249388"/>
              <a:ext cx="402933" cy="487083"/>
            </a:xfrm>
            <a:custGeom>
              <a:avLst/>
              <a:gdLst/>
              <a:ahLst/>
              <a:cxnLst/>
              <a:rect l="l" t="t" r="r" b="b"/>
              <a:pathLst>
                <a:path w="25579" h="30921" extrusionOk="0">
                  <a:moveTo>
                    <a:pt x="708" y="0"/>
                  </a:moveTo>
                  <a:cubicBezTo>
                    <a:pt x="327" y="0"/>
                    <a:pt x="0" y="376"/>
                    <a:pt x="353" y="677"/>
                  </a:cubicBezTo>
                  <a:cubicBezTo>
                    <a:pt x="9304" y="9628"/>
                    <a:pt x="18721" y="19312"/>
                    <a:pt x="24535" y="30668"/>
                  </a:cubicBezTo>
                  <a:cubicBezTo>
                    <a:pt x="24624" y="30846"/>
                    <a:pt x="24780" y="30921"/>
                    <a:pt x="24938" y="30921"/>
                  </a:cubicBezTo>
                  <a:cubicBezTo>
                    <a:pt x="25254" y="30921"/>
                    <a:pt x="25579" y="30624"/>
                    <a:pt x="25401" y="30267"/>
                  </a:cubicBezTo>
                  <a:cubicBezTo>
                    <a:pt x="19592" y="18847"/>
                    <a:pt x="10106" y="9094"/>
                    <a:pt x="1085" y="142"/>
                  </a:cubicBezTo>
                  <a:cubicBezTo>
                    <a:pt x="969" y="42"/>
                    <a:pt x="835" y="0"/>
                    <a:pt x="7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8"/>
            <p:cNvSpPr/>
            <p:nvPr/>
          </p:nvSpPr>
          <p:spPr>
            <a:xfrm>
              <a:off x="6622699" y="1199012"/>
              <a:ext cx="226883" cy="551416"/>
            </a:xfrm>
            <a:custGeom>
              <a:avLst/>
              <a:gdLst/>
              <a:ahLst/>
              <a:cxnLst/>
              <a:rect l="l" t="t" r="r" b="b"/>
              <a:pathLst>
                <a:path w="14403" h="35005" extrusionOk="0">
                  <a:moveTo>
                    <a:pt x="9736" y="1"/>
                  </a:moveTo>
                  <a:cubicBezTo>
                    <a:pt x="7745" y="1"/>
                    <a:pt x="5363" y="2432"/>
                    <a:pt x="3742" y="8684"/>
                  </a:cubicBezTo>
                  <a:cubicBezTo>
                    <a:pt x="1" y="23381"/>
                    <a:pt x="8418" y="35004"/>
                    <a:pt x="8418" y="35004"/>
                  </a:cubicBezTo>
                  <a:lnTo>
                    <a:pt x="10224" y="34871"/>
                  </a:lnTo>
                  <a:cubicBezTo>
                    <a:pt x="10224" y="34871"/>
                    <a:pt x="8819" y="23846"/>
                    <a:pt x="12827" y="9887"/>
                  </a:cubicBezTo>
                  <a:cubicBezTo>
                    <a:pt x="14402" y="4436"/>
                    <a:pt x="12426" y="1"/>
                    <a:pt x="9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8"/>
            <p:cNvSpPr/>
            <p:nvPr/>
          </p:nvSpPr>
          <p:spPr>
            <a:xfrm>
              <a:off x="6725831" y="1263692"/>
              <a:ext cx="46659" cy="476986"/>
            </a:xfrm>
            <a:custGeom>
              <a:avLst/>
              <a:gdLst/>
              <a:ahLst/>
              <a:cxnLst/>
              <a:rect l="l" t="t" r="r" b="b"/>
              <a:pathLst>
                <a:path w="2962" h="30280" extrusionOk="0">
                  <a:moveTo>
                    <a:pt x="2348" y="1"/>
                  </a:moveTo>
                  <a:cubicBezTo>
                    <a:pt x="2192" y="1"/>
                    <a:pt x="2052" y="89"/>
                    <a:pt x="2004" y="303"/>
                  </a:cubicBezTo>
                  <a:cubicBezTo>
                    <a:pt x="604" y="5177"/>
                    <a:pt x="134" y="10056"/>
                    <a:pt x="70" y="15133"/>
                  </a:cubicBezTo>
                  <a:cubicBezTo>
                    <a:pt x="0" y="20141"/>
                    <a:pt x="204" y="25218"/>
                    <a:pt x="1871" y="29963"/>
                  </a:cubicBezTo>
                  <a:cubicBezTo>
                    <a:pt x="1946" y="30185"/>
                    <a:pt x="2112" y="30279"/>
                    <a:pt x="2281" y="30279"/>
                  </a:cubicBezTo>
                  <a:cubicBezTo>
                    <a:pt x="2569" y="30279"/>
                    <a:pt x="2867" y="30007"/>
                    <a:pt x="2742" y="29627"/>
                  </a:cubicBezTo>
                  <a:cubicBezTo>
                    <a:pt x="1139" y="25153"/>
                    <a:pt x="936" y="20477"/>
                    <a:pt x="1005" y="15801"/>
                  </a:cubicBezTo>
                  <a:cubicBezTo>
                    <a:pt x="1005" y="10655"/>
                    <a:pt x="1406" y="5647"/>
                    <a:pt x="2876" y="634"/>
                  </a:cubicBezTo>
                  <a:cubicBezTo>
                    <a:pt x="2962" y="290"/>
                    <a:pt x="2630" y="1"/>
                    <a:pt x="2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8"/>
            <p:cNvSpPr/>
            <p:nvPr/>
          </p:nvSpPr>
          <p:spPr>
            <a:xfrm>
              <a:off x="6306011" y="3460362"/>
              <a:ext cx="551416" cy="566318"/>
            </a:xfrm>
            <a:custGeom>
              <a:avLst/>
              <a:gdLst/>
              <a:ahLst/>
              <a:cxnLst/>
              <a:rect l="l" t="t" r="r" b="b"/>
              <a:pathLst>
                <a:path w="35005" h="35951" extrusionOk="0">
                  <a:moveTo>
                    <a:pt x="20174" y="0"/>
                  </a:moveTo>
                  <a:cubicBezTo>
                    <a:pt x="20174" y="0"/>
                    <a:pt x="64" y="1138"/>
                    <a:pt x="0" y="10956"/>
                  </a:cubicBezTo>
                  <a:cubicBezTo>
                    <a:pt x="0" y="16886"/>
                    <a:pt x="4072" y="18348"/>
                    <a:pt x="8085" y="18348"/>
                  </a:cubicBezTo>
                  <a:cubicBezTo>
                    <a:pt x="11985" y="18348"/>
                    <a:pt x="15829" y="16968"/>
                    <a:pt x="15830" y="16968"/>
                  </a:cubicBezTo>
                  <a:lnTo>
                    <a:pt x="15830" y="16968"/>
                  </a:lnTo>
                  <a:cubicBezTo>
                    <a:pt x="15829" y="16968"/>
                    <a:pt x="4944" y="30596"/>
                    <a:pt x="13361" y="35207"/>
                  </a:cubicBezTo>
                  <a:cubicBezTo>
                    <a:pt x="14281" y="35715"/>
                    <a:pt x="15233" y="35951"/>
                    <a:pt x="16203" y="35951"/>
                  </a:cubicBezTo>
                  <a:cubicBezTo>
                    <a:pt x="23403" y="35951"/>
                    <a:pt x="31590" y="22990"/>
                    <a:pt x="35004" y="12158"/>
                  </a:cubicBezTo>
                  <a:lnTo>
                    <a:pt x="201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48"/>
            <p:cNvSpPr/>
            <p:nvPr/>
          </p:nvSpPr>
          <p:spPr>
            <a:xfrm>
              <a:off x="6571456" y="3609003"/>
              <a:ext cx="171828" cy="330724"/>
            </a:xfrm>
            <a:custGeom>
              <a:avLst/>
              <a:gdLst/>
              <a:ahLst/>
              <a:cxnLst/>
              <a:rect l="l" t="t" r="r" b="b"/>
              <a:pathLst>
                <a:path w="10908" h="20995" extrusionOk="0">
                  <a:moveTo>
                    <a:pt x="9738" y="1"/>
                  </a:moveTo>
                  <a:cubicBezTo>
                    <a:pt x="9580" y="1"/>
                    <a:pt x="9425" y="75"/>
                    <a:pt x="9335" y="253"/>
                  </a:cubicBezTo>
                  <a:cubicBezTo>
                    <a:pt x="9132" y="718"/>
                    <a:pt x="8865" y="1188"/>
                    <a:pt x="8667" y="1653"/>
                  </a:cubicBezTo>
                  <a:cubicBezTo>
                    <a:pt x="8531" y="1628"/>
                    <a:pt x="8391" y="1617"/>
                    <a:pt x="8249" y="1617"/>
                  </a:cubicBezTo>
                  <a:cubicBezTo>
                    <a:pt x="6868" y="1617"/>
                    <a:pt x="5286" y="2714"/>
                    <a:pt x="4259" y="3257"/>
                  </a:cubicBezTo>
                  <a:cubicBezTo>
                    <a:pt x="3804" y="3543"/>
                    <a:pt x="4123" y="4116"/>
                    <a:pt x="4557" y="4116"/>
                  </a:cubicBezTo>
                  <a:cubicBezTo>
                    <a:pt x="4633" y="4116"/>
                    <a:pt x="4713" y="4098"/>
                    <a:pt x="4793" y="4058"/>
                  </a:cubicBezTo>
                  <a:cubicBezTo>
                    <a:pt x="5792" y="3524"/>
                    <a:pt x="6995" y="2658"/>
                    <a:pt x="8197" y="2588"/>
                  </a:cubicBezTo>
                  <a:lnTo>
                    <a:pt x="8197" y="2588"/>
                  </a:lnTo>
                  <a:cubicBezTo>
                    <a:pt x="7064" y="4796"/>
                    <a:pt x="5926" y="6933"/>
                    <a:pt x="4793" y="9135"/>
                  </a:cubicBezTo>
                  <a:cubicBezTo>
                    <a:pt x="3655" y="9135"/>
                    <a:pt x="2586" y="9536"/>
                    <a:pt x="1517" y="9739"/>
                  </a:cubicBezTo>
                  <a:cubicBezTo>
                    <a:pt x="958" y="9864"/>
                    <a:pt x="977" y="10687"/>
                    <a:pt x="1473" y="10687"/>
                  </a:cubicBezTo>
                  <a:cubicBezTo>
                    <a:pt x="1509" y="10687"/>
                    <a:pt x="1546" y="10683"/>
                    <a:pt x="1586" y="10674"/>
                  </a:cubicBezTo>
                  <a:cubicBezTo>
                    <a:pt x="2522" y="10471"/>
                    <a:pt x="3387" y="10140"/>
                    <a:pt x="4323" y="10070"/>
                  </a:cubicBezTo>
                  <a:lnTo>
                    <a:pt x="4323" y="10070"/>
                  </a:lnTo>
                  <a:cubicBezTo>
                    <a:pt x="2655" y="13410"/>
                    <a:pt x="1186" y="16884"/>
                    <a:pt x="117" y="20491"/>
                  </a:cubicBezTo>
                  <a:cubicBezTo>
                    <a:pt x="1" y="20797"/>
                    <a:pt x="257" y="20994"/>
                    <a:pt x="535" y="20994"/>
                  </a:cubicBezTo>
                  <a:cubicBezTo>
                    <a:pt x="744" y="20994"/>
                    <a:pt x="965" y="20884"/>
                    <a:pt x="1052" y="20625"/>
                  </a:cubicBezTo>
                  <a:cubicBezTo>
                    <a:pt x="1586" y="18755"/>
                    <a:pt x="2254" y="16954"/>
                    <a:pt x="2987" y="15147"/>
                  </a:cubicBezTo>
                  <a:cubicBezTo>
                    <a:pt x="3190" y="15484"/>
                    <a:pt x="3323" y="15815"/>
                    <a:pt x="3323" y="16216"/>
                  </a:cubicBezTo>
                  <a:cubicBezTo>
                    <a:pt x="3384" y="16492"/>
                    <a:pt x="3613" y="16614"/>
                    <a:pt x="3830" y="16614"/>
                  </a:cubicBezTo>
                  <a:cubicBezTo>
                    <a:pt x="4089" y="16614"/>
                    <a:pt x="4331" y="16442"/>
                    <a:pt x="4259" y="16152"/>
                  </a:cubicBezTo>
                  <a:cubicBezTo>
                    <a:pt x="4189" y="15414"/>
                    <a:pt x="3858" y="14746"/>
                    <a:pt x="3457" y="14148"/>
                  </a:cubicBezTo>
                  <a:cubicBezTo>
                    <a:pt x="5124" y="10338"/>
                    <a:pt x="7128" y="6597"/>
                    <a:pt x="9068" y="2856"/>
                  </a:cubicBezTo>
                  <a:cubicBezTo>
                    <a:pt x="9736" y="3657"/>
                    <a:pt x="9870" y="5661"/>
                    <a:pt x="9934" y="6399"/>
                  </a:cubicBezTo>
                  <a:cubicBezTo>
                    <a:pt x="9965" y="6665"/>
                    <a:pt x="10167" y="6787"/>
                    <a:pt x="10376" y="6787"/>
                  </a:cubicBezTo>
                  <a:cubicBezTo>
                    <a:pt x="10637" y="6787"/>
                    <a:pt x="10908" y="6598"/>
                    <a:pt x="10869" y="6265"/>
                  </a:cubicBezTo>
                  <a:cubicBezTo>
                    <a:pt x="10736" y="5063"/>
                    <a:pt x="10602" y="2925"/>
                    <a:pt x="9533" y="1990"/>
                  </a:cubicBezTo>
                  <a:cubicBezTo>
                    <a:pt x="9736" y="1520"/>
                    <a:pt x="9934" y="1119"/>
                    <a:pt x="10201" y="654"/>
                  </a:cubicBezTo>
                  <a:cubicBezTo>
                    <a:pt x="10379" y="298"/>
                    <a:pt x="10054" y="1"/>
                    <a:pt x="9738"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8"/>
            <p:cNvSpPr/>
            <p:nvPr/>
          </p:nvSpPr>
          <p:spPr>
            <a:xfrm>
              <a:off x="6427289" y="3505162"/>
              <a:ext cx="250213" cy="150011"/>
            </a:xfrm>
            <a:custGeom>
              <a:avLst/>
              <a:gdLst/>
              <a:ahLst/>
              <a:cxnLst/>
              <a:rect l="l" t="t" r="r" b="b"/>
              <a:pathLst>
                <a:path w="15884" h="9523" extrusionOk="0">
                  <a:moveTo>
                    <a:pt x="9225" y="1"/>
                  </a:moveTo>
                  <a:cubicBezTo>
                    <a:pt x="8739" y="1"/>
                    <a:pt x="8522" y="720"/>
                    <a:pt x="9002" y="897"/>
                  </a:cubicBezTo>
                  <a:cubicBezTo>
                    <a:pt x="10669" y="1431"/>
                    <a:pt x="12074" y="2436"/>
                    <a:pt x="13475" y="3505"/>
                  </a:cubicBezTo>
                  <a:cubicBezTo>
                    <a:pt x="10669" y="4841"/>
                    <a:pt x="7799" y="5974"/>
                    <a:pt x="4790" y="6642"/>
                  </a:cubicBezTo>
                  <a:cubicBezTo>
                    <a:pt x="4122" y="6043"/>
                    <a:pt x="3524" y="5375"/>
                    <a:pt x="2722" y="4905"/>
                  </a:cubicBezTo>
                  <a:cubicBezTo>
                    <a:pt x="2661" y="4870"/>
                    <a:pt x="2601" y="4855"/>
                    <a:pt x="2544" y="4855"/>
                  </a:cubicBezTo>
                  <a:cubicBezTo>
                    <a:pt x="2163" y="4855"/>
                    <a:pt x="1921" y="5544"/>
                    <a:pt x="2386" y="5776"/>
                  </a:cubicBezTo>
                  <a:cubicBezTo>
                    <a:pt x="2920" y="6043"/>
                    <a:pt x="3321" y="6508"/>
                    <a:pt x="3722" y="6909"/>
                  </a:cubicBezTo>
                  <a:cubicBezTo>
                    <a:pt x="2653" y="7112"/>
                    <a:pt x="1653" y="7310"/>
                    <a:pt x="585" y="7380"/>
                  </a:cubicBezTo>
                  <a:cubicBezTo>
                    <a:pt x="1" y="7442"/>
                    <a:pt x="46" y="8318"/>
                    <a:pt x="591" y="8318"/>
                  </a:cubicBezTo>
                  <a:cubicBezTo>
                    <a:pt x="610" y="8318"/>
                    <a:pt x="629" y="8317"/>
                    <a:pt x="649" y="8315"/>
                  </a:cubicBezTo>
                  <a:cubicBezTo>
                    <a:pt x="4390" y="7978"/>
                    <a:pt x="7933" y="6845"/>
                    <a:pt x="11337" y="5440"/>
                  </a:cubicBezTo>
                  <a:lnTo>
                    <a:pt x="11337" y="5440"/>
                  </a:lnTo>
                  <a:cubicBezTo>
                    <a:pt x="11273" y="5910"/>
                    <a:pt x="11070" y="6444"/>
                    <a:pt x="10872" y="6909"/>
                  </a:cubicBezTo>
                  <a:cubicBezTo>
                    <a:pt x="10852" y="6891"/>
                    <a:pt x="10826" y="6883"/>
                    <a:pt x="10797" y="6883"/>
                  </a:cubicBezTo>
                  <a:cubicBezTo>
                    <a:pt x="10725" y="6883"/>
                    <a:pt x="10630" y="6929"/>
                    <a:pt x="10535" y="6979"/>
                  </a:cubicBezTo>
                  <a:cubicBezTo>
                    <a:pt x="10575" y="6958"/>
                    <a:pt x="10585" y="6950"/>
                    <a:pt x="10579" y="6950"/>
                  </a:cubicBezTo>
                  <a:cubicBezTo>
                    <a:pt x="10563" y="6950"/>
                    <a:pt x="10451" y="6998"/>
                    <a:pt x="10402" y="7043"/>
                  </a:cubicBezTo>
                  <a:cubicBezTo>
                    <a:pt x="10268" y="7043"/>
                    <a:pt x="10135" y="7112"/>
                    <a:pt x="10001" y="7176"/>
                  </a:cubicBezTo>
                  <a:cubicBezTo>
                    <a:pt x="9803" y="7246"/>
                    <a:pt x="9536" y="7310"/>
                    <a:pt x="9333" y="7444"/>
                  </a:cubicBezTo>
                  <a:cubicBezTo>
                    <a:pt x="8853" y="7626"/>
                    <a:pt x="9076" y="8344"/>
                    <a:pt x="9514" y="8344"/>
                  </a:cubicBezTo>
                  <a:cubicBezTo>
                    <a:pt x="9563" y="8344"/>
                    <a:pt x="9615" y="8335"/>
                    <a:pt x="9670" y="8315"/>
                  </a:cubicBezTo>
                  <a:lnTo>
                    <a:pt x="10268" y="8112"/>
                  </a:lnTo>
                  <a:lnTo>
                    <a:pt x="9867" y="8716"/>
                  </a:lnTo>
                  <a:cubicBezTo>
                    <a:pt x="9628" y="9102"/>
                    <a:pt x="9945" y="9523"/>
                    <a:pt x="10266" y="9523"/>
                  </a:cubicBezTo>
                  <a:cubicBezTo>
                    <a:pt x="10389" y="9523"/>
                    <a:pt x="10512" y="9462"/>
                    <a:pt x="10605" y="9314"/>
                  </a:cubicBezTo>
                  <a:cubicBezTo>
                    <a:pt x="11471" y="7978"/>
                    <a:pt x="12139" y="6578"/>
                    <a:pt x="12406" y="4975"/>
                  </a:cubicBezTo>
                  <a:cubicBezTo>
                    <a:pt x="13411" y="4574"/>
                    <a:pt x="14410" y="4104"/>
                    <a:pt x="15415" y="3639"/>
                  </a:cubicBezTo>
                  <a:cubicBezTo>
                    <a:pt x="15883" y="3461"/>
                    <a:pt x="15682" y="2720"/>
                    <a:pt x="15265" y="2720"/>
                  </a:cubicBezTo>
                  <a:cubicBezTo>
                    <a:pt x="15207" y="2720"/>
                    <a:pt x="15144" y="2735"/>
                    <a:pt x="15078" y="2767"/>
                  </a:cubicBezTo>
                  <a:cubicBezTo>
                    <a:pt x="14880" y="2901"/>
                    <a:pt x="14613" y="2971"/>
                    <a:pt x="14410" y="3104"/>
                  </a:cubicBezTo>
                  <a:cubicBezTo>
                    <a:pt x="12876" y="1832"/>
                    <a:pt x="11273" y="630"/>
                    <a:pt x="9402" y="31"/>
                  </a:cubicBezTo>
                  <a:cubicBezTo>
                    <a:pt x="9340" y="10"/>
                    <a:pt x="9281" y="1"/>
                    <a:pt x="9225"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8"/>
            <p:cNvSpPr/>
            <p:nvPr/>
          </p:nvSpPr>
          <p:spPr>
            <a:xfrm>
              <a:off x="8253776" y="2725855"/>
              <a:ext cx="458996" cy="66775"/>
            </a:xfrm>
            <a:custGeom>
              <a:avLst/>
              <a:gdLst/>
              <a:ahLst/>
              <a:cxnLst/>
              <a:rect l="l" t="t" r="r" b="b"/>
              <a:pathLst>
                <a:path w="29138" h="4239" extrusionOk="0">
                  <a:moveTo>
                    <a:pt x="604" y="0"/>
                  </a:moveTo>
                  <a:cubicBezTo>
                    <a:pt x="0" y="0"/>
                    <a:pt x="0" y="936"/>
                    <a:pt x="604" y="936"/>
                  </a:cubicBezTo>
                  <a:cubicBezTo>
                    <a:pt x="9956" y="1005"/>
                    <a:pt x="19373" y="1069"/>
                    <a:pt x="28324" y="4211"/>
                  </a:cubicBezTo>
                  <a:cubicBezTo>
                    <a:pt x="28381" y="4230"/>
                    <a:pt x="28435" y="4239"/>
                    <a:pt x="28486" y="4239"/>
                  </a:cubicBezTo>
                  <a:cubicBezTo>
                    <a:pt x="28971" y="4239"/>
                    <a:pt x="29138" y="3455"/>
                    <a:pt x="28591" y="3276"/>
                  </a:cubicBezTo>
                  <a:cubicBezTo>
                    <a:pt x="19576" y="134"/>
                    <a:pt x="10090" y="70"/>
                    <a:pt x="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8"/>
            <p:cNvSpPr/>
            <p:nvPr/>
          </p:nvSpPr>
          <p:spPr>
            <a:xfrm>
              <a:off x="7092533" y="1273301"/>
              <a:ext cx="116364" cy="297959"/>
            </a:xfrm>
            <a:custGeom>
              <a:avLst/>
              <a:gdLst/>
              <a:ahLst/>
              <a:cxnLst/>
              <a:rect l="l" t="t" r="r" b="b"/>
              <a:pathLst>
                <a:path w="7387" h="18915" extrusionOk="0">
                  <a:moveTo>
                    <a:pt x="659" y="1"/>
                  </a:moveTo>
                  <a:cubicBezTo>
                    <a:pt x="314" y="1"/>
                    <a:pt x="0" y="472"/>
                    <a:pt x="305" y="826"/>
                  </a:cubicBezTo>
                  <a:cubicBezTo>
                    <a:pt x="4714" y="5769"/>
                    <a:pt x="6184" y="11985"/>
                    <a:pt x="6451" y="18462"/>
                  </a:cubicBezTo>
                  <a:cubicBezTo>
                    <a:pt x="6451" y="18764"/>
                    <a:pt x="6685" y="18915"/>
                    <a:pt x="6919" y="18915"/>
                  </a:cubicBezTo>
                  <a:cubicBezTo>
                    <a:pt x="7152" y="18915"/>
                    <a:pt x="7386" y="18764"/>
                    <a:pt x="7386" y="18462"/>
                  </a:cubicBezTo>
                  <a:cubicBezTo>
                    <a:pt x="7119" y="11717"/>
                    <a:pt x="5580" y="5304"/>
                    <a:pt x="973" y="158"/>
                  </a:cubicBezTo>
                  <a:cubicBezTo>
                    <a:pt x="878" y="47"/>
                    <a:pt x="76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8"/>
            <p:cNvSpPr/>
            <p:nvPr/>
          </p:nvSpPr>
          <p:spPr>
            <a:xfrm>
              <a:off x="6187326" y="1630709"/>
              <a:ext cx="294052" cy="477458"/>
            </a:xfrm>
            <a:custGeom>
              <a:avLst/>
              <a:gdLst/>
              <a:ahLst/>
              <a:cxnLst/>
              <a:rect l="l" t="t" r="r" b="b"/>
              <a:pathLst>
                <a:path w="18667" h="30310" extrusionOk="0">
                  <a:moveTo>
                    <a:pt x="1002" y="0"/>
                  </a:moveTo>
                  <a:cubicBezTo>
                    <a:pt x="768" y="0"/>
                    <a:pt x="535" y="150"/>
                    <a:pt x="535" y="449"/>
                  </a:cubicBezTo>
                  <a:cubicBezTo>
                    <a:pt x="0" y="12473"/>
                    <a:pt x="9823" y="22360"/>
                    <a:pt x="17636" y="30179"/>
                  </a:cubicBezTo>
                  <a:cubicBezTo>
                    <a:pt x="17744" y="30271"/>
                    <a:pt x="17862" y="30310"/>
                    <a:pt x="17975" y="30310"/>
                  </a:cubicBezTo>
                  <a:cubicBezTo>
                    <a:pt x="18353" y="30310"/>
                    <a:pt x="18666" y="29869"/>
                    <a:pt x="18304" y="29511"/>
                  </a:cubicBezTo>
                  <a:cubicBezTo>
                    <a:pt x="10689" y="21826"/>
                    <a:pt x="935" y="12206"/>
                    <a:pt x="1470" y="449"/>
                  </a:cubicBezTo>
                  <a:cubicBezTo>
                    <a:pt x="1470" y="150"/>
                    <a:pt x="1236"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8"/>
            <p:cNvSpPr/>
            <p:nvPr/>
          </p:nvSpPr>
          <p:spPr>
            <a:xfrm>
              <a:off x="7953911" y="1439946"/>
              <a:ext cx="559828" cy="616663"/>
            </a:xfrm>
            <a:custGeom>
              <a:avLst/>
              <a:gdLst/>
              <a:ahLst/>
              <a:cxnLst/>
              <a:rect l="l" t="t" r="r" b="b"/>
              <a:pathLst>
                <a:path w="35539" h="39147" extrusionOk="0">
                  <a:moveTo>
                    <a:pt x="27186" y="0"/>
                  </a:moveTo>
                  <a:cubicBezTo>
                    <a:pt x="0" y="4810"/>
                    <a:pt x="7883" y="39146"/>
                    <a:pt x="7883" y="39146"/>
                  </a:cubicBezTo>
                  <a:cubicBezTo>
                    <a:pt x="35539" y="21847"/>
                    <a:pt x="27186" y="1"/>
                    <a:pt x="27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8"/>
            <p:cNvSpPr/>
            <p:nvPr/>
          </p:nvSpPr>
          <p:spPr>
            <a:xfrm>
              <a:off x="8097180" y="1509888"/>
              <a:ext cx="247755" cy="428373"/>
            </a:xfrm>
            <a:custGeom>
              <a:avLst/>
              <a:gdLst/>
              <a:ahLst/>
              <a:cxnLst/>
              <a:rect l="l" t="t" r="r" b="b"/>
              <a:pathLst>
                <a:path w="15728" h="27194" extrusionOk="0">
                  <a:moveTo>
                    <a:pt x="14988" y="1"/>
                  </a:moveTo>
                  <a:cubicBezTo>
                    <a:pt x="14842" y="1"/>
                    <a:pt x="14700" y="70"/>
                    <a:pt x="14617" y="236"/>
                  </a:cubicBezTo>
                  <a:cubicBezTo>
                    <a:pt x="13415" y="2374"/>
                    <a:pt x="12282" y="4512"/>
                    <a:pt x="11143" y="6719"/>
                  </a:cubicBezTo>
                  <a:cubicBezTo>
                    <a:pt x="10075" y="5981"/>
                    <a:pt x="9476" y="4512"/>
                    <a:pt x="10010" y="2844"/>
                  </a:cubicBezTo>
                  <a:cubicBezTo>
                    <a:pt x="10090" y="2528"/>
                    <a:pt x="9817" y="2328"/>
                    <a:pt x="9540" y="2328"/>
                  </a:cubicBezTo>
                  <a:cubicBezTo>
                    <a:pt x="9349" y="2328"/>
                    <a:pt x="9156" y="2423"/>
                    <a:pt x="9075" y="2641"/>
                  </a:cubicBezTo>
                  <a:cubicBezTo>
                    <a:pt x="8471" y="4512"/>
                    <a:pt x="8942" y="6452"/>
                    <a:pt x="10609" y="7585"/>
                  </a:cubicBezTo>
                  <a:lnTo>
                    <a:pt x="10678" y="7585"/>
                  </a:lnTo>
                  <a:cubicBezTo>
                    <a:pt x="9743" y="9455"/>
                    <a:pt x="8872" y="11261"/>
                    <a:pt x="8006" y="13132"/>
                  </a:cubicBezTo>
                  <a:cubicBezTo>
                    <a:pt x="7135" y="12528"/>
                    <a:pt x="6537" y="11529"/>
                    <a:pt x="6537" y="10390"/>
                  </a:cubicBezTo>
                  <a:cubicBezTo>
                    <a:pt x="6537" y="10091"/>
                    <a:pt x="6303" y="9941"/>
                    <a:pt x="6069" y="9941"/>
                  </a:cubicBezTo>
                  <a:cubicBezTo>
                    <a:pt x="5835" y="9941"/>
                    <a:pt x="5602" y="10091"/>
                    <a:pt x="5602" y="10390"/>
                  </a:cubicBezTo>
                  <a:cubicBezTo>
                    <a:pt x="5602" y="11860"/>
                    <a:pt x="6403" y="13265"/>
                    <a:pt x="7606" y="13998"/>
                  </a:cubicBezTo>
                  <a:cubicBezTo>
                    <a:pt x="6002" y="17407"/>
                    <a:pt x="4399" y="20881"/>
                    <a:pt x="2860" y="24355"/>
                  </a:cubicBezTo>
                  <a:cubicBezTo>
                    <a:pt x="1727" y="23954"/>
                    <a:pt x="1326" y="22281"/>
                    <a:pt x="990" y="21282"/>
                  </a:cubicBezTo>
                  <a:cubicBezTo>
                    <a:pt x="937" y="21044"/>
                    <a:pt x="760" y="20941"/>
                    <a:pt x="576" y="20941"/>
                  </a:cubicBezTo>
                  <a:cubicBezTo>
                    <a:pt x="295" y="20941"/>
                    <a:pt x="1" y="21183"/>
                    <a:pt x="124" y="21549"/>
                  </a:cubicBezTo>
                  <a:cubicBezTo>
                    <a:pt x="525" y="22949"/>
                    <a:pt x="1123" y="24622"/>
                    <a:pt x="2529" y="25220"/>
                  </a:cubicBezTo>
                  <a:cubicBezTo>
                    <a:pt x="2326" y="25621"/>
                    <a:pt x="2128" y="26091"/>
                    <a:pt x="1925" y="26492"/>
                  </a:cubicBezTo>
                  <a:cubicBezTo>
                    <a:pt x="1741" y="26859"/>
                    <a:pt x="2095" y="27194"/>
                    <a:pt x="2398" y="27194"/>
                  </a:cubicBezTo>
                  <a:cubicBezTo>
                    <a:pt x="2537" y="27194"/>
                    <a:pt x="2665" y="27124"/>
                    <a:pt x="2726" y="26957"/>
                  </a:cubicBezTo>
                  <a:cubicBezTo>
                    <a:pt x="2994" y="26359"/>
                    <a:pt x="3261" y="25824"/>
                    <a:pt x="3528" y="25220"/>
                  </a:cubicBezTo>
                  <a:cubicBezTo>
                    <a:pt x="3528" y="25156"/>
                    <a:pt x="3597" y="25087"/>
                    <a:pt x="3597" y="25023"/>
                  </a:cubicBezTo>
                  <a:cubicBezTo>
                    <a:pt x="4132" y="23751"/>
                    <a:pt x="4730" y="22548"/>
                    <a:pt x="5265" y="21282"/>
                  </a:cubicBezTo>
                  <a:cubicBezTo>
                    <a:pt x="5695" y="21400"/>
                    <a:pt x="6135" y="21456"/>
                    <a:pt x="6576" y="21456"/>
                  </a:cubicBezTo>
                  <a:cubicBezTo>
                    <a:pt x="8120" y="21456"/>
                    <a:pt x="9669" y="20768"/>
                    <a:pt x="10812" y="19678"/>
                  </a:cubicBezTo>
                  <a:cubicBezTo>
                    <a:pt x="11116" y="19374"/>
                    <a:pt x="10805" y="18916"/>
                    <a:pt x="10462" y="18916"/>
                  </a:cubicBezTo>
                  <a:cubicBezTo>
                    <a:pt x="10353" y="18916"/>
                    <a:pt x="10241" y="18962"/>
                    <a:pt x="10144" y="19075"/>
                  </a:cubicBezTo>
                  <a:cubicBezTo>
                    <a:pt x="9168" y="19943"/>
                    <a:pt x="7881" y="20504"/>
                    <a:pt x="6573" y="20504"/>
                  </a:cubicBezTo>
                  <a:cubicBezTo>
                    <a:pt x="6271" y="20504"/>
                    <a:pt x="5967" y="20474"/>
                    <a:pt x="5666" y="20411"/>
                  </a:cubicBezTo>
                  <a:cubicBezTo>
                    <a:pt x="6537" y="18406"/>
                    <a:pt x="7472" y="16402"/>
                    <a:pt x="8407" y="14398"/>
                  </a:cubicBezTo>
                  <a:cubicBezTo>
                    <a:pt x="8737" y="14492"/>
                    <a:pt x="9083" y="14545"/>
                    <a:pt x="9433" y="14545"/>
                  </a:cubicBezTo>
                  <a:cubicBezTo>
                    <a:pt x="10079" y="14545"/>
                    <a:pt x="10741" y="14366"/>
                    <a:pt x="11347" y="13933"/>
                  </a:cubicBezTo>
                  <a:cubicBezTo>
                    <a:pt x="11735" y="13599"/>
                    <a:pt x="11474" y="12984"/>
                    <a:pt x="11104" y="12984"/>
                  </a:cubicBezTo>
                  <a:cubicBezTo>
                    <a:pt x="11031" y="12984"/>
                    <a:pt x="10954" y="13008"/>
                    <a:pt x="10876" y="13062"/>
                  </a:cubicBezTo>
                  <a:cubicBezTo>
                    <a:pt x="10394" y="13448"/>
                    <a:pt x="9879" y="13591"/>
                    <a:pt x="9379" y="13591"/>
                  </a:cubicBezTo>
                  <a:cubicBezTo>
                    <a:pt x="9186" y="13591"/>
                    <a:pt x="8994" y="13570"/>
                    <a:pt x="8808" y="13533"/>
                  </a:cubicBezTo>
                  <a:cubicBezTo>
                    <a:pt x="9743" y="11662"/>
                    <a:pt x="10609" y="9856"/>
                    <a:pt x="11544" y="7985"/>
                  </a:cubicBezTo>
                  <a:cubicBezTo>
                    <a:pt x="11823" y="8065"/>
                    <a:pt x="12108" y="8102"/>
                    <a:pt x="12391" y="8102"/>
                  </a:cubicBezTo>
                  <a:cubicBezTo>
                    <a:pt x="13536" y="8102"/>
                    <a:pt x="14669" y="7493"/>
                    <a:pt x="15419" y="6585"/>
                  </a:cubicBezTo>
                  <a:cubicBezTo>
                    <a:pt x="15727" y="6223"/>
                    <a:pt x="15403" y="5785"/>
                    <a:pt x="15054" y="5785"/>
                  </a:cubicBezTo>
                  <a:cubicBezTo>
                    <a:pt x="14950" y="5785"/>
                    <a:pt x="14843" y="5825"/>
                    <a:pt x="14751" y="5917"/>
                  </a:cubicBezTo>
                  <a:cubicBezTo>
                    <a:pt x="14060" y="6771"/>
                    <a:pt x="13280" y="7113"/>
                    <a:pt x="12553" y="7113"/>
                  </a:cubicBezTo>
                  <a:cubicBezTo>
                    <a:pt x="12369" y="7113"/>
                    <a:pt x="12189" y="7091"/>
                    <a:pt x="12015" y="7050"/>
                  </a:cubicBezTo>
                  <a:cubicBezTo>
                    <a:pt x="13083" y="4912"/>
                    <a:pt x="14216" y="2775"/>
                    <a:pt x="15419" y="707"/>
                  </a:cubicBezTo>
                  <a:cubicBezTo>
                    <a:pt x="15651" y="339"/>
                    <a:pt x="15310" y="1"/>
                    <a:pt x="14988" y="1"/>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8"/>
            <p:cNvSpPr/>
            <p:nvPr/>
          </p:nvSpPr>
          <p:spPr>
            <a:xfrm>
              <a:off x="5751397" y="2865626"/>
              <a:ext cx="721890" cy="329905"/>
            </a:xfrm>
            <a:custGeom>
              <a:avLst/>
              <a:gdLst/>
              <a:ahLst/>
              <a:cxnLst/>
              <a:rect l="l" t="t" r="r" b="b"/>
              <a:pathLst>
                <a:path w="45827" h="20943" extrusionOk="0">
                  <a:moveTo>
                    <a:pt x="24375" y="1"/>
                  </a:moveTo>
                  <a:cubicBezTo>
                    <a:pt x="22726" y="1"/>
                    <a:pt x="21031" y="147"/>
                    <a:pt x="19309" y="480"/>
                  </a:cubicBezTo>
                  <a:cubicBezTo>
                    <a:pt x="4009" y="3488"/>
                    <a:pt x="1" y="15443"/>
                    <a:pt x="12629" y="19852"/>
                  </a:cubicBezTo>
                  <a:cubicBezTo>
                    <a:pt x="14784" y="20609"/>
                    <a:pt x="17004" y="20942"/>
                    <a:pt x="19232" y="20942"/>
                  </a:cubicBezTo>
                  <a:cubicBezTo>
                    <a:pt x="29992" y="20942"/>
                    <a:pt x="40957" y="13164"/>
                    <a:pt x="45827" y="7630"/>
                  </a:cubicBezTo>
                  <a:cubicBezTo>
                    <a:pt x="45827" y="7630"/>
                    <a:pt x="36293" y="1"/>
                    <a:pt x="24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8"/>
            <p:cNvSpPr/>
            <p:nvPr/>
          </p:nvSpPr>
          <p:spPr>
            <a:xfrm>
              <a:off x="5888570" y="2922020"/>
              <a:ext cx="550739" cy="205444"/>
            </a:xfrm>
            <a:custGeom>
              <a:avLst/>
              <a:gdLst/>
              <a:ahLst/>
              <a:cxnLst/>
              <a:rect l="l" t="t" r="r" b="b"/>
              <a:pathLst>
                <a:path w="34962" h="13042" extrusionOk="0">
                  <a:moveTo>
                    <a:pt x="18648" y="1"/>
                  </a:moveTo>
                  <a:cubicBezTo>
                    <a:pt x="18317" y="1"/>
                    <a:pt x="18070" y="471"/>
                    <a:pt x="18414" y="640"/>
                  </a:cubicBezTo>
                  <a:cubicBezTo>
                    <a:pt x="20285" y="1709"/>
                    <a:pt x="21824" y="3045"/>
                    <a:pt x="22823" y="4985"/>
                  </a:cubicBezTo>
                  <a:lnTo>
                    <a:pt x="23026" y="5386"/>
                  </a:lnTo>
                  <a:cubicBezTo>
                    <a:pt x="21220" y="5584"/>
                    <a:pt x="19419" y="5851"/>
                    <a:pt x="17613" y="6188"/>
                  </a:cubicBezTo>
                  <a:cubicBezTo>
                    <a:pt x="16480" y="6455"/>
                    <a:pt x="15277" y="6653"/>
                    <a:pt x="14139" y="6920"/>
                  </a:cubicBezTo>
                  <a:cubicBezTo>
                    <a:pt x="13674" y="4985"/>
                    <a:pt x="12402" y="2848"/>
                    <a:pt x="10398" y="2377"/>
                  </a:cubicBezTo>
                  <a:cubicBezTo>
                    <a:pt x="10377" y="2374"/>
                    <a:pt x="10356" y="2373"/>
                    <a:pt x="10336" y="2373"/>
                  </a:cubicBezTo>
                  <a:cubicBezTo>
                    <a:pt x="9916" y="2373"/>
                    <a:pt x="9752" y="2984"/>
                    <a:pt x="10200" y="3045"/>
                  </a:cubicBezTo>
                  <a:cubicBezTo>
                    <a:pt x="12071" y="3446"/>
                    <a:pt x="13006" y="5386"/>
                    <a:pt x="13471" y="7053"/>
                  </a:cubicBezTo>
                  <a:lnTo>
                    <a:pt x="7261" y="8459"/>
                  </a:lnTo>
                  <a:cubicBezTo>
                    <a:pt x="7261" y="8390"/>
                    <a:pt x="7261" y="8325"/>
                    <a:pt x="7192" y="8256"/>
                  </a:cubicBezTo>
                  <a:cubicBezTo>
                    <a:pt x="6924" y="6519"/>
                    <a:pt x="5658" y="5717"/>
                    <a:pt x="4119" y="5119"/>
                  </a:cubicBezTo>
                  <a:cubicBezTo>
                    <a:pt x="4077" y="5107"/>
                    <a:pt x="4038" y="5101"/>
                    <a:pt x="4001" y="5101"/>
                  </a:cubicBezTo>
                  <a:cubicBezTo>
                    <a:pt x="3634" y="5101"/>
                    <a:pt x="3556" y="5665"/>
                    <a:pt x="3921" y="5787"/>
                  </a:cubicBezTo>
                  <a:cubicBezTo>
                    <a:pt x="5321" y="6321"/>
                    <a:pt x="6326" y="7053"/>
                    <a:pt x="6593" y="8593"/>
                  </a:cubicBezTo>
                  <a:cubicBezTo>
                    <a:pt x="4520" y="9058"/>
                    <a:pt x="2515" y="9458"/>
                    <a:pt x="447" y="9859"/>
                  </a:cubicBezTo>
                  <a:cubicBezTo>
                    <a:pt x="0" y="9925"/>
                    <a:pt x="162" y="10532"/>
                    <a:pt x="578" y="10532"/>
                  </a:cubicBezTo>
                  <a:cubicBezTo>
                    <a:pt x="600" y="10532"/>
                    <a:pt x="622" y="10531"/>
                    <a:pt x="645" y="10527"/>
                  </a:cubicBezTo>
                  <a:cubicBezTo>
                    <a:pt x="2649" y="10126"/>
                    <a:pt x="4589" y="9726"/>
                    <a:pt x="6593" y="9325"/>
                  </a:cubicBezTo>
                  <a:lnTo>
                    <a:pt x="6593" y="9325"/>
                  </a:lnTo>
                  <a:cubicBezTo>
                    <a:pt x="6593" y="10329"/>
                    <a:pt x="6256" y="11398"/>
                    <a:pt x="5524" y="12066"/>
                  </a:cubicBezTo>
                  <a:cubicBezTo>
                    <a:pt x="5258" y="12277"/>
                    <a:pt x="5496" y="12611"/>
                    <a:pt x="5770" y="12611"/>
                  </a:cubicBezTo>
                  <a:cubicBezTo>
                    <a:pt x="5843" y="12611"/>
                    <a:pt x="5919" y="12588"/>
                    <a:pt x="5989" y="12531"/>
                  </a:cubicBezTo>
                  <a:cubicBezTo>
                    <a:pt x="6924" y="11730"/>
                    <a:pt x="7325" y="10394"/>
                    <a:pt x="7325" y="9127"/>
                  </a:cubicBezTo>
                  <a:cubicBezTo>
                    <a:pt x="9399" y="8657"/>
                    <a:pt x="11536" y="8192"/>
                    <a:pt x="13605" y="7791"/>
                  </a:cubicBezTo>
                  <a:lnTo>
                    <a:pt x="13605" y="7791"/>
                  </a:lnTo>
                  <a:cubicBezTo>
                    <a:pt x="13872" y="9325"/>
                    <a:pt x="13471" y="11666"/>
                    <a:pt x="12001" y="12398"/>
                  </a:cubicBezTo>
                  <a:cubicBezTo>
                    <a:pt x="11656" y="12573"/>
                    <a:pt x="11858" y="13041"/>
                    <a:pt x="12218" y="13041"/>
                  </a:cubicBezTo>
                  <a:cubicBezTo>
                    <a:pt x="12276" y="13041"/>
                    <a:pt x="12338" y="13029"/>
                    <a:pt x="12402" y="13002"/>
                  </a:cubicBezTo>
                  <a:cubicBezTo>
                    <a:pt x="14139" y="12130"/>
                    <a:pt x="14540" y="9394"/>
                    <a:pt x="14273" y="7588"/>
                  </a:cubicBezTo>
                  <a:cubicBezTo>
                    <a:pt x="15208" y="7390"/>
                    <a:pt x="16213" y="7187"/>
                    <a:pt x="17148" y="6989"/>
                  </a:cubicBezTo>
                  <a:cubicBezTo>
                    <a:pt x="19152" y="6589"/>
                    <a:pt x="21220" y="6321"/>
                    <a:pt x="23294" y="6054"/>
                  </a:cubicBezTo>
                  <a:lnTo>
                    <a:pt x="23294" y="6054"/>
                  </a:lnTo>
                  <a:cubicBezTo>
                    <a:pt x="23892" y="7925"/>
                    <a:pt x="23962" y="10394"/>
                    <a:pt x="22492" y="11730"/>
                  </a:cubicBezTo>
                  <a:cubicBezTo>
                    <a:pt x="22231" y="11937"/>
                    <a:pt x="22455" y="12305"/>
                    <a:pt x="22724" y="12305"/>
                  </a:cubicBezTo>
                  <a:cubicBezTo>
                    <a:pt x="22801" y="12305"/>
                    <a:pt x="22883" y="12274"/>
                    <a:pt x="22957" y="12200"/>
                  </a:cubicBezTo>
                  <a:cubicBezTo>
                    <a:pt x="24694" y="10661"/>
                    <a:pt x="24496" y="8122"/>
                    <a:pt x="23962" y="6054"/>
                  </a:cubicBezTo>
                  <a:lnTo>
                    <a:pt x="23962" y="5985"/>
                  </a:lnTo>
                  <a:cubicBezTo>
                    <a:pt x="27499" y="5584"/>
                    <a:pt x="31043" y="5317"/>
                    <a:pt x="34580" y="4852"/>
                  </a:cubicBezTo>
                  <a:cubicBezTo>
                    <a:pt x="34962" y="4786"/>
                    <a:pt x="34860" y="4179"/>
                    <a:pt x="34449" y="4179"/>
                  </a:cubicBezTo>
                  <a:cubicBezTo>
                    <a:pt x="34428" y="4179"/>
                    <a:pt x="34406" y="4180"/>
                    <a:pt x="34383" y="4184"/>
                  </a:cubicBezTo>
                  <a:cubicBezTo>
                    <a:pt x="30840" y="4649"/>
                    <a:pt x="27302" y="4916"/>
                    <a:pt x="23759" y="5317"/>
                  </a:cubicBezTo>
                  <a:cubicBezTo>
                    <a:pt x="22893" y="2981"/>
                    <a:pt x="20889" y="1244"/>
                    <a:pt x="18815" y="42"/>
                  </a:cubicBezTo>
                  <a:cubicBezTo>
                    <a:pt x="18759" y="13"/>
                    <a:pt x="18702" y="1"/>
                    <a:pt x="18648"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8"/>
            <p:cNvSpPr/>
            <p:nvPr/>
          </p:nvSpPr>
          <p:spPr>
            <a:xfrm>
              <a:off x="5943590" y="2115327"/>
              <a:ext cx="362402" cy="474008"/>
            </a:xfrm>
            <a:custGeom>
              <a:avLst/>
              <a:gdLst/>
              <a:ahLst/>
              <a:cxnLst/>
              <a:rect l="l" t="t" r="r" b="b"/>
              <a:pathLst>
                <a:path w="23006" h="30091" extrusionOk="0">
                  <a:moveTo>
                    <a:pt x="20096" y="1"/>
                  </a:moveTo>
                  <a:cubicBezTo>
                    <a:pt x="20086" y="1"/>
                    <a:pt x="20076" y="1"/>
                    <a:pt x="20066" y="1"/>
                  </a:cubicBezTo>
                  <a:cubicBezTo>
                    <a:pt x="17260" y="1"/>
                    <a:pt x="16394" y="4944"/>
                    <a:pt x="16394" y="4944"/>
                  </a:cubicBezTo>
                  <a:cubicBezTo>
                    <a:pt x="16394" y="4944"/>
                    <a:pt x="12981" y="2827"/>
                    <a:pt x="10544" y="2827"/>
                  </a:cubicBezTo>
                  <a:cubicBezTo>
                    <a:pt x="9800" y="2827"/>
                    <a:pt x="9147" y="3024"/>
                    <a:pt x="8710" y="3539"/>
                  </a:cubicBezTo>
                  <a:cubicBezTo>
                    <a:pt x="6305" y="6414"/>
                    <a:pt x="12183" y="9952"/>
                    <a:pt x="12183" y="9952"/>
                  </a:cubicBezTo>
                  <a:cubicBezTo>
                    <a:pt x="12183" y="9952"/>
                    <a:pt x="11136" y="9820"/>
                    <a:pt x="9658" y="9820"/>
                  </a:cubicBezTo>
                  <a:cubicBezTo>
                    <a:pt x="6087" y="9820"/>
                    <a:pt x="0" y="10588"/>
                    <a:pt x="95" y="15830"/>
                  </a:cubicBezTo>
                  <a:cubicBezTo>
                    <a:pt x="228" y="20977"/>
                    <a:pt x="9714" y="21244"/>
                    <a:pt x="9714" y="21244"/>
                  </a:cubicBezTo>
                  <a:cubicBezTo>
                    <a:pt x="9714" y="21244"/>
                    <a:pt x="4236" y="24915"/>
                    <a:pt x="7774" y="28859"/>
                  </a:cubicBezTo>
                  <a:cubicBezTo>
                    <a:pt x="8562" y="29737"/>
                    <a:pt x="9512" y="30091"/>
                    <a:pt x="10531" y="30091"/>
                  </a:cubicBezTo>
                  <a:cubicBezTo>
                    <a:pt x="14790" y="30091"/>
                    <a:pt x="20269" y="23916"/>
                    <a:pt x="20269" y="23916"/>
                  </a:cubicBezTo>
                  <a:lnTo>
                    <a:pt x="23005" y="9551"/>
                  </a:lnTo>
                  <a:cubicBezTo>
                    <a:pt x="23005" y="9551"/>
                    <a:pt x="22873" y="1"/>
                    <a:pt x="20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8"/>
            <p:cNvSpPr/>
            <p:nvPr/>
          </p:nvSpPr>
          <p:spPr>
            <a:xfrm>
              <a:off x="6113449" y="2220932"/>
              <a:ext cx="177783" cy="295911"/>
            </a:xfrm>
            <a:custGeom>
              <a:avLst/>
              <a:gdLst/>
              <a:ahLst/>
              <a:cxnLst/>
              <a:rect l="l" t="t" r="r" b="b"/>
              <a:pathLst>
                <a:path w="11286" h="18785" extrusionOk="0">
                  <a:moveTo>
                    <a:pt x="6413" y="3184"/>
                  </a:moveTo>
                  <a:cubicBezTo>
                    <a:pt x="6878" y="3317"/>
                    <a:pt x="7279" y="3649"/>
                    <a:pt x="7615" y="3985"/>
                  </a:cubicBezTo>
                  <a:cubicBezTo>
                    <a:pt x="7813" y="4317"/>
                    <a:pt x="8417" y="4851"/>
                    <a:pt x="8417" y="5188"/>
                  </a:cubicBezTo>
                  <a:cubicBezTo>
                    <a:pt x="8363" y="5457"/>
                    <a:pt x="8157" y="5596"/>
                    <a:pt x="7891" y="5596"/>
                  </a:cubicBezTo>
                  <a:cubicBezTo>
                    <a:pt x="7497" y="5596"/>
                    <a:pt x="6971" y="5291"/>
                    <a:pt x="6611" y="4653"/>
                  </a:cubicBezTo>
                  <a:cubicBezTo>
                    <a:pt x="6413" y="4317"/>
                    <a:pt x="6413" y="3916"/>
                    <a:pt x="6413" y="3584"/>
                  </a:cubicBezTo>
                  <a:lnTo>
                    <a:pt x="6413" y="3184"/>
                  </a:lnTo>
                  <a:close/>
                  <a:moveTo>
                    <a:pt x="4212" y="7443"/>
                  </a:moveTo>
                  <a:cubicBezTo>
                    <a:pt x="4917" y="7443"/>
                    <a:pt x="5918" y="7633"/>
                    <a:pt x="6146" y="8261"/>
                  </a:cubicBezTo>
                  <a:cubicBezTo>
                    <a:pt x="6288" y="8722"/>
                    <a:pt x="6014" y="8937"/>
                    <a:pt x="5646" y="8937"/>
                  </a:cubicBezTo>
                  <a:cubicBezTo>
                    <a:pt x="5322" y="8937"/>
                    <a:pt x="4926" y="8771"/>
                    <a:pt x="4676" y="8458"/>
                  </a:cubicBezTo>
                  <a:cubicBezTo>
                    <a:pt x="4409" y="8261"/>
                    <a:pt x="4206" y="7993"/>
                    <a:pt x="4072" y="7726"/>
                  </a:cubicBezTo>
                  <a:cubicBezTo>
                    <a:pt x="4008" y="7657"/>
                    <a:pt x="3939" y="7523"/>
                    <a:pt x="3875" y="7459"/>
                  </a:cubicBezTo>
                  <a:cubicBezTo>
                    <a:pt x="3974" y="7449"/>
                    <a:pt x="4089" y="7443"/>
                    <a:pt x="4212" y="7443"/>
                  </a:cubicBezTo>
                  <a:close/>
                  <a:moveTo>
                    <a:pt x="4263" y="12618"/>
                  </a:moveTo>
                  <a:cubicBezTo>
                    <a:pt x="5184" y="12618"/>
                    <a:pt x="5701" y="13369"/>
                    <a:pt x="4008" y="13803"/>
                  </a:cubicBezTo>
                  <a:cubicBezTo>
                    <a:pt x="3904" y="13832"/>
                    <a:pt x="3797" y="13845"/>
                    <a:pt x="3689" y="13845"/>
                  </a:cubicBezTo>
                  <a:cubicBezTo>
                    <a:pt x="3308" y="13845"/>
                    <a:pt x="2915" y="13679"/>
                    <a:pt x="2603" y="13471"/>
                  </a:cubicBezTo>
                  <a:cubicBezTo>
                    <a:pt x="2736" y="13338"/>
                    <a:pt x="2939" y="13134"/>
                    <a:pt x="3137" y="13001"/>
                  </a:cubicBezTo>
                  <a:cubicBezTo>
                    <a:pt x="3505" y="12726"/>
                    <a:pt x="3913" y="12618"/>
                    <a:pt x="4263" y="12618"/>
                  </a:cubicBezTo>
                  <a:close/>
                  <a:moveTo>
                    <a:pt x="8156" y="1"/>
                  </a:moveTo>
                  <a:cubicBezTo>
                    <a:pt x="7322" y="1"/>
                    <a:pt x="6531" y="560"/>
                    <a:pt x="6012" y="1912"/>
                  </a:cubicBezTo>
                  <a:cubicBezTo>
                    <a:pt x="5943" y="2045"/>
                    <a:pt x="5879" y="2248"/>
                    <a:pt x="5879" y="2446"/>
                  </a:cubicBezTo>
                  <a:cubicBezTo>
                    <a:pt x="5611" y="2382"/>
                    <a:pt x="5408" y="2382"/>
                    <a:pt x="5211" y="2382"/>
                  </a:cubicBezTo>
                  <a:cubicBezTo>
                    <a:pt x="2939" y="2649"/>
                    <a:pt x="2469" y="5054"/>
                    <a:pt x="3003" y="6989"/>
                  </a:cubicBezTo>
                  <a:cubicBezTo>
                    <a:pt x="1801" y="7325"/>
                    <a:pt x="732" y="8191"/>
                    <a:pt x="401" y="9527"/>
                  </a:cubicBezTo>
                  <a:cubicBezTo>
                    <a:pt x="0" y="10863"/>
                    <a:pt x="599" y="12600"/>
                    <a:pt x="1667" y="13669"/>
                  </a:cubicBezTo>
                  <a:cubicBezTo>
                    <a:pt x="732" y="15074"/>
                    <a:pt x="465" y="17009"/>
                    <a:pt x="1801" y="18211"/>
                  </a:cubicBezTo>
                  <a:cubicBezTo>
                    <a:pt x="2261" y="18616"/>
                    <a:pt x="2759" y="18785"/>
                    <a:pt x="3267" y="18785"/>
                  </a:cubicBezTo>
                  <a:cubicBezTo>
                    <a:pt x="5199" y="18785"/>
                    <a:pt x="7289" y="16344"/>
                    <a:pt x="8080" y="15074"/>
                  </a:cubicBezTo>
                  <a:cubicBezTo>
                    <a:pt x="8261" y="14847"/>
                    <a:pt x="8047" y="14652"/>
                    <a:pt x="7827" y="14652"/>
                  </a:cubicBezTo>
                  <a:cubicBezTo>
                    <a:pt x="7720" y="14652"/>
                    <a:pt x="7612" y="14698"/>
                    <a:pt x="7546" y="14807"/>
                  </a:cubicBezTo>
                  <a:cubicBezTo>
                    <a:pt x="6680" y="16074"/>
                    <a:pt x="5542" y="17276"/>
                    <a:pt x="4142" y="17880"/>
                  </a:cubicBezTo>
                  <a:cubicBezTo>
                    <a:pt x="3738" y="18057"/>
                    <a:pt x="3393" y="18136"/>
                    <a:pt x="3100" y="18136"/>
                  </a:cubicBezTo>
                  <a:cubicBezTo>
                    <a:pt x="1401" y="18136"/>
                    <a:pt x="1464" y="15496"/>
                    <a:pt x="2202" y="14070"/>
                  </a:cubicBezTo>
                  <a:lnTo>
                    <a:pt x="2202" y="14070"/>
                  </a:lnTo>
                  <a:cubicBezTo>
                    <a:pt x="2641" y="14379"/>
                    <a:pt x="3138" y="14542"/>
                    <a:pt x="3692" y="14542"/>
                  </a:cubicBezTo>
                  <a:cubicBezTo>
                    <a:pt x="3981" y="14542"/>
                    <a:pt x="4286" y="14498"/>
                    <a:pt x="4607" y="14406"/>
                  </a:cubicBezTo>
                  <a:cubicBezTo>
                    <a:pt x="6623" y="13697"/>
                    <a:pt x="5666" y="11969"/>
                    <a:pt x="4158" y="11969"/>
                  </a:cubicBezTo>
                  <a:cubicBezTo>
                    <a:pt x="3815" y="11969"/>
                    <a:pt x="3444" y="12058"/>
                    <a:pt x="3073" y="12269"/>
                  </a:cubicBezTo>
                  <a:cubicBezTo>
                    <a:pt x="2736" y="12466"/>
                    <a:pt x="2405" y="12803"/>
                    <a:pt x="2068" y="13134"/>
                  </a:cubicBezTo>
                  <a:cubicBezTo>
                    <a:pt x="1871" y="12937"/>
                    <a:pt x="1667" y="12734"/>
                    <a:pt x="1534" y="12536"/>
                  </a:cubicBezTo>
                  <a:cubicBezTo>
                    <a:pt x="0" y="10665"/>
                    <a:pt x="1267" y="8325"/>
                    <a:pt x="3271" y="7593"/>
                  </a:cubicBezTo>
                  <a:cubicBezTo>
                    <a:pt x="3340" y="7860"/>
                    <a:pt x="3474" y="8127"/>
                    <a:pt x="3672" y="8325"/>
                  </a:cubicBezTo>
                  <a:cubicBezTo>
                    <a:pt x="4117" y="8940"/>
                    <a:pt x="4935" y="9693"/>
                    <a:pt x="5737" y="9693"/>
                  </a:cubicBezTo>
                  <a:cubicBezTo>
                    <a:pt x="5896" y="9693"/>
                    <a:pt x="6055" y="9663"/>
                    <a:pt x="6210" y="9597"/>
                  </a:cubicBezTo>
                  <a:cubicBezTo>
                    <a:pt x="7012" y="9329"/>
                    <a:pt x="6947" y="8325"/>
                    <a:pt x="6413" y="7860"/>
                  </a:cubicBezTo>
                  <a:cubicBezTo>
                    <a:pt x="5745" y="7134"/>
                    <a:pt x="4805" y="6846"/>
                    <a:pt x="3891" y="6846"/>
                  </a:cubicBezTo>
                  <a:cubicBezTo>
                    <a:pt x="3796" y="6846"/>
                    <a:pt x="3701" y="6849"/>
                    <a:pt x="3607" y="6855"/>
                  </a:cubicBezTo>
                  <a:cubicBezTo>
                    <a:pt x="3003" y="5252"/>
                    <a:pt x="3672" y="3248"/>
                    <a:pt x="5611" y="3050"/>
                  </a:cubicBezTo>
                  <a:lnTo>
                    <a:pt x="5745" y="3050"/>
                  </a:lnTo>
                  <a:cubicBezTo>
                    <a:pt x="5676" y="3852"/>
                    <a:pt x="5745" y="4717"/>
                    <a:pt x="6210" y="5321"/>
                  </a:cubicBezTo>
                  <a:cubicBezTo>
                    <a:pt x="6460" y="5719"/>
                    <a:pt x="7263" y="6411"/>
                    <a:pt x="7933" y="6411"/>
                  </a:cubicBezTo>
                  <a:cubicBezTo>
                    <a:pt x="8164" y="6411"/>
                    <a:pt x="8379" y="6329"/>
                    <a:pt x="8551" y="6123"/>
                  </a:cubicBezTo>
                  <a:cubicBezTo>
                    <a:pt x="9684" y="4717"/>
                    <a:pt x="8080" y="3184"/>
                    <a:pt x="6477" y="2649"/>
                  </a:cubicBezTo>
                  <a:cubicBezTo>
                    <a:pt x="6611" y="2248"/>
                    <a:pt x="6744" y="1848"/>
                    <a:pt x="6947" y="1511"/>
                  </a:cubicBezTo>
                  <a:cubicBezTo>
                    <a:pt x="7287" y="811"/>
                    <a:pt x="7714" y="543"/>
                    <a:pt x="8158" y="543"/>
                  </a:cubicBezTo>
                  <a:cubicBezTo>
                    <a:pt x="9111" y="543"/>
                    <a:pt x="10143" y="1781"/>
                    <a:pt x="10555" y="2649"/>
                  </a:cubicBezTo>
                  <a:cubicBezTo>
                    <a:pt x="10624" y="2766"/>
                    <a:pt x="10744" y="2817"/>
                    <a:pt x="10861" y="2817"/>
                  </a:cubicBezTo>
                  <a:cubicBezTo>
                    <a:pt x="11077" y="2817"/>
                    <a:pt x="11285" y="2642"/>
                    <a:pt x="11153" y="2382"/>
                  </a:cubicBezTo>
                  <a:cubicBezTo>
                    <a:pt x="10433" y="974"/>
                    <a:pt x="9257" y="1"/>
                    <a:pt x="8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8"/>
            <p:cNvSpPr/>
            <p:nvPr/>
          </p:nvSpPr>
          <p:spPr>
            <a:xfrm>
              <a:off x="8144328" y="3185182"/>
              <a:ext cx="588293" cy="238052"/>
            </a:xfrm>
            <a:custGeom>
              <a:avLst/>
              <a:gdLst/>
              <a:ahLst/>
              <a:cxnLst/>
              <a:rect l="l" t="t" r="r" b="b"/>
              <a:pathLst>
                <a:path w="37346" h="15112" extrusionOk="0">
                  <a:moveTo>
                    <a:pt x="19965" y="0"/>
                  </a:moveTo>
                  <a:cubicBezTo>
                    <a:pt x="9714" y="0"/>
                    <a:pt x="1" y="6380"/>
                    <a:pt x="1" y="6380"/>
                  </a:cubicBezTo>
                  <a:cubicBezTo>
                    <a:pt x="8710" y="13075"/>
                    <a:pt x="16324" y="15112"/>
                    <a:pt x="22365" y="15112"/>
                  </a:cubicBezTo>
                  <a:cubicBezTo>
                    <a:pt x="31755" y="15112"/>
                    <a:pt x="37346" y="10190"/>
                    <a:pt x="37346" y="10190"/>
                  </a:cubicBezTo>
                  <a:cubicBezTo>
                    <a:pt x="32769" y="2410"/>
                    <a:pt x="26265" y="0"/>
                    <a:pt x="19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8"/>
            <p:cNvSpPr/>
            <p:nvPr/>
          </p:nvSpPr>
          <p:spPr>
            <a:xfrm>
              <a:off x="8253776" y="3239418"/>
              <a:ext cx="411124" cy="128903"/>
            </a:xfrm>
            <a:custGeom>
              <a:avLst/>
              <a:gdLst/>
              <a:ahLst/>
              <a:cxnLst/>
              <a:rect l="l" t="t" r="r" b="b"/>
              <a:pathLst>
                <a:path w="26099" h="8183" extrusionOk="0">
                  <a:moveTo>
                    <a:pt x="4288" y="0"/>
                  </a:moveTo>
                  <a:cubicBezTo>
                    <a:pt x="4219" y="0"/>
                    <a:pt x="4147" y="21"/>
                    <a:pt x="4078" y="67"/>
                  </a:cubicBezTo>
                  <a:cubicBezTo>
                    <a:pt x="3073" y="799"/>
                    <a:pt x="1870" y="1804"/>
                    <a:pt x="1870" y="3140"/>
                  </a:cubicBezTo>
                  <a:cubicBezTo>
                    <a:pt x="1470" y="3071"/>
                    <a:pt x="1005" y="3071"/>
                    <a:pt x="604" y="3006"/>
                  </a:cubicBezTo>
                  <a:cubicBezTo>
                    <a:pt x="134" y="3006"/>
                    <a:pt x="0" y="3808"/>
                    <a:pt x="470" y="3808"/>
                  </a:cubicBezTo>
                  <a:cubicBezTo>
                    <a:pt x="1069" y="3872"/>
                    <a:pt x="1603" y="3872"/>
                    <a:pt x="2138" y="3942"/>
                  </a:cubicBezTo>
                  <a:lnTo>
                    <a:pt x="2271" y="3942"/>
                  </a:lnTo>
                  <a:cubicBezTo>
                    <a:pt x="3474" y="4006"/>
                    <a:pt x="4676" y="4075"/>
                    <a:pt x="5814" y="4139"/>
                  </a:cubicBezTo>
                  <a:cubicBezTo>
                    <a:pt x="5948" y="5876"/>
                    <a:pt x="7215" y="7346"/>
                    <a:pt x="8754" y="8148"/>
                  </a:cubicBezTo>
                  <a:cubicBezTo>
                    <a:pt x="8809" y="8172"/>
                    <a:pt x="8863" y="8183"/>
                    <a:pt x="8913" y="8183"/>
                  </a:cubicBezTo>
                  <a:cubicBezTo>
                    <a:pt x="9287" y="8183"/>
                    <a:pt x="9499" y="7590"/>
                    <a:pt x="9085" y="7415"/>
                  </a:cubicBezTo>
                  <a:cubicBezTo>
                    <a:pt x="7819" y="6747"/>
                    <a:pt x="6814" y="5609"/>
                    <a:pt x="6680" y="4209"/>
                  </a:cubicBezTo>
                  <a:lnTo>
                    <a:pt x="6680" y="4209"/>
                  </a:lnTo>
                  <a:cubicBezTo>
                    <a:pt x="8551" y="4342"/>
                    <a:pt x="10421" y="4476"/>
                    <a:pt x="12361" y="4610"/>
                  </a:cubicBezTo>
                  <a:cubicBezTo>
                    <a:pt x="12361" y="5475"/>
                    <a:pt x="12762" y="6277"/>
                    <a:pt x="13628" y="6811"/>
                  </a:cubicBezTo>
                  <a:cubicBezTo>
                    <a:pt x="13698" y="6858"/>
                    <a:pt x="13773" y="6879"/>
                    <a:pt x="13845" y="6879"/>
                  </a:cubicBezTo>
                  <a:cubicBezTo>
                    <a:pt x="14185" y="6879"/>
                    <a:pt x="14481" y="6433"/>
                    <a:pt x="14098" y="6213"/>
                  </a:cubicBezTo>
                  <a:cubicBezTo>
                    <a:pt x="13494" y="5812"/>
                    <a:pt x="13227" y="5278"/>
                    <a:pt x="13163" y="4674"/>
                  </a:cubicBezTo>
                  <a:lnTo>
                    <a:pt x="13163" y="4674"/>
                  </a:lnTo>
                  <a:cubicBezTo>
                    <a:pt x="14900" y="4877"/>
                    <a:pt x="16701" y="5011"/>
                    <a:pt x="18437" y="5208"/>
                  </a:cubicBezTo>
                  <a:cubicBezTo>
                    <a:pt x="18507" y="6480"/>
                    <a:pt x="19506" y="7480"/>
                    <a:pt x="20709" y="7950"/>
                  </a:cubicBezTo>
                  <a:cubicBezTo>
                    <a:pt x="20764" y="7973"/>
                    <a:pt x="20817" y="7983"/>
                    <a:pt x="20867" y="7983"/>
                  </a:cubicBezTo>
                  <a:cubicBezTo>
                    <a:pt x="21246" y="7983"/>
                    <a:pt x="21456" y="7392"/>
                    <a:pt x="21045" y="7212"/>
                  </a:cubicBezTo>
                  <a:cubicBezTo>
                    <a:pt x="19976" y="6811"/>
                    <a:pt x="19442" y="6079"/>
                    <a:pt x="19308" y="5342"/>
                  </a:cubicBezTo>
                  <a:lnTo>
                    <a:pt x="19308" y="5342"/>
                  </a:lnTo>
                  <a:cubicBezTo>
                    <a:pt x="21377" y="5545"/>
                    <a:pt x="23450" y="5812"/>
                    <a:pt x="25454" y="6143"/>
                  </a:cubicBezTo>
                  <a:cubicBezTo>
                    <a:pt x="25478" y="6147"/>
                    <a:pt x="25501" y="6148"/>
                    <a:pt x="25524" y="6148"/>
                  </a:cubicBezTo>
                  <a:cubicBezTo>
                    <a:pt x="25999" y="6148"/>
                    <a:pt x="26098" y="5469"/>
                    <a:pt x="25588" y="5342"/>
                  </a:cubicBezTo>
                  <a:cubicBezTo>
                    <a:pt x="23514" y="5011"/>
                    <a:pt x="21446" y="4743"/>
                    <a:pt x="19373" y="4540"/>
                  </a:cubicBezTo>
                  <a:cubicBezTo>
                    <a:pt x="19640" y="3471"/>
                    <a:pt x="20645" y="2472"/>
                    <a:pt x="22114" y="2403"/>
                  </a:cubicBezTo>
                  <a:cubicBezTo>
                    <a:pt x="22579" y="2403"/>
                    <a:pt x="22515" y="1601"/>
                    <a:pt x="21981" y="1601"/>
                  </a:cubicBezTo>
                  <a:cubicBezTo>
                    <a:pt x="20308" y="1735"/>
                    <a:pt x="18908" y="2670"/>
                    <a:pt x="18507" y="4342"/>
                  </a:cubicBezTo>
                  <a:lnTo>
                    <a:pt x="18507" y="4407"/>
                  </a:lnTo>
                  <a:cubicBezTo>
                    <a:pt x="16701" y="4209"/>
                    <a:pt x="14964" y="4075"/>
                    <a:pt x="13227" y="3872"/>
                  </a:cubicBezTo>
                  <a:cubicBezTo>
                    <a:pt x="13430" y="3006"/>
                    <a:pt x="14098" y="2205"/>
                    <a:pt x="14964" y="1938"/>
                  </a:cubicBezTo>
                  <a:cubicBezTo>
                    <a:pt x="15436" y="1758"/>
                    <a:pt x="15232" y="1167"/>
                    <a:pt x="14855" y="1167"/>
                  </a:cubicBezTo>
                  <a:cubicBezTo>
                    <a:pt x="14805" y="1167"/>
                    <a:pt x="14752" y="1177"/>
                    <a:pt x="14696" y="1200"/>
                  </a:cubicBezTo>
                  <a:cubicBezTo>
                    <a:pt x="13494" y="1601"/>
                    <a:pt x="12628" y="2670"/>
                    <a:pt x="12425" y="3808"/>
                  </a:cubicBezTo>
                  <a:cubicBezTo>
                    <a:pt x="9155" y="3541"/>
                    <a:pt x="5879" y="3338"/>
                    <a:pt x="2672" y="3140"/>
                  </a:cubicBezTo>
                  <a:cubicBezTo>
                    <a:pt x="2608" y="2135"/>
                    <a:pt x="3810" y="1270"/>
                    <a:pt x="4543" y="735"/>
                  </a:cubicBezTo>
                  <a:cubicBezTo>
                    <a:pt x="4874" y="457"/>
                    <a:pt x="4614" y="0"/>
                    <a:pt x="4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8"/>
            <p:cNvSpPr/>
            <p:nvPr/>
          </p:nvSpPr>
          <p:spPr>
            <a:xfrm>
              <a:off x="7320425" y="1153676"/>
              <a:ext cx="737627" cy="517044"/>
            </a:xfrm>
            <a:custGeom>
              <a:avLst/>
              <a:gdLst/>
              <a:ahLst/>
              <a:cxnLst/>
              <a:rect l="l" t="t" r="r" b="b"/>
              <a:pathLst>
                <a:path w="46826" h="32823" extrusionOk="0">
                  <a:moveTo>
                    <a:pt x="25558" y="1"/>
                  </a:moveTo>
                  <a:cubicBezTo>
                    <a:pt x="18422" y="1"/>
                    <a:pt x="17369" y="13230"/>
                    <a:pt x="17369" y="13230"/>
                  </a:cubicBezTo>
                  <a:cubicBezTo>
                    <a:pt x="17369" y="13230"/>
                    <a:pt x="14476" y="8369"/>
                    <a:pt x="10497" y="8369"/>
                  </a:cubicBezTo>
                  <a:cubicBezTo>
                    <a:pt x="9346" y="8369"/>
                    <a:pt x="8103" y="8776"/>
                    <a:pt x="6814" y="9826"/>
                  </a:cubicBezTo>
                  <a:cubicBezTo>
                    <a:pt x="0" y="15367"/>
                    <a:pt x="12826" y="27926"/>
                    <a:pt x="12826" y="27926"/>
                  </a:cubicBezTo>
                  <a:lnTo>
                    <a:pt x="33000" y="32806"/>
                  </a:lnTo>
                  <a:cubicBezTo>
                    <a:pt x="33000" y="32806"/>
                    <a:pt x="33495" y="32822"/>
                    <a:pt x="34296" y="32822"/>
                  </a:cubicBezTo>
                  <a:cubicBezTo>
                    <a:pt x="37690" y="32822"/>
                    <a:pt x="46584" y="32518"/>
                    <a:pt x="46692" y="29332"/>
                  </a:cubicBezTo>
                  <a:cubicBezTo>
                    <a:pt x="46826" y="25324"/>
                    <a:pt x="40012" y="23854"/>
                    <a:pt x="40012" y="23854"/>
                  </a:cubicBezTo>
                  <a:cubicBezTo>
                    <a:pt x="40012" y="23854"/>
                    <a:pt x="45426" y="15838"/>
                    <a:pt x="42417" y="13032"/>
                  </a:cubicBezTo>
                  <a:cubicBezTo>
                    <a:pt x="41723" y="12374"/>
                    <a:pt x="40975" y="12105"/>
                    <a:pt x="40216" y="12105"/>
                  </a:cubicBezTo>
                  <a:cubicBezTo>
                    <a:pt x="36816" y="12105"/>
                    <a:pt x="33198" y="17505"/>
                    <a:pt x="33198" y="17505"/>
                  </a:cubicBezTo>
                  <a:cubicBezTo>
                    <a:pt x="33198" y="17505"/>
                    <a:pt x="36207" y="270"/>
                    <a:pt x="25716" y="3"/>
                  </a:cubicBezTo>
                  <a:cubicBezTo>
                    <a:pt x="25663" y="2"/>
                    <a:pt x="25610" y="1"/>
                    <a:pt x="25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8"/>
            <p:cNvSpPr/>
            <p:nvPr/>
          </p:nvSpPr>
          <p:spPr>
            <a:xfrm>
              <a:off x="7462433" y="1395446"/>
              <a:ext cx="473552" cy="252654"/>
            </a:xfrm>
            <a:custGeom>
              <a:avLst/>
              <a:gdLst/>
              <a:ahLst/>
              <a:cxnLst/>
              <a:rect l="l" t="t" r="r" b="b"/>
              <a:pathLst>
                <a:path w="30062" h="16039" extrusionOk="0">
                  <a:moveTo>
                    <a:pt x="9620" y="3092"/>
                  </a:moveTo>
                  <a:cubicBezTo>
                    <a:pt x="9823" y="3360"/>
                    <a:pt x="10021" y="3563"/>
                    <a:pt x="10224" y="3894"/>
                  </a:cubicBezTo>
                  <a:cubicBezTo>
                    <a:pt x="11091" y="5194"/>
                    <a:pt x="10609" y="6718"/>
                    <a:pt x="9980" y="6718"/>
                  </a:cubicBezTo>
                  <a:cubicBezTo>
                    <a:pt x="9640" y="6718"/>
                    <a:pt x="9257" y="6270"/>
                    <a:pt x="9022" y="5096"/>
                  </a:cubicBezTo>
                  <a:cubicBezTo>
                    <a:pt x="8888" y="4364"/>
                    <a:pt x="9220" y="3696"/>
                    <a:pt x="9620" y="3092"/>
                  </a:cubicBezTo>
                  <a:close/>
                  <a:moveTo>
                    <a:pt x="18037" y="5300"/>
                  </a:moveTo>
                  <a:cubicBezTo>
                    <a:pt x="18107" y="6299"/>
                    <a:pt x="17770" y="8169"/>
                    <a:pt x="16771" y="8437"/>
                  </a:cubicBezTo>
                  <a:cubicBezTo>
                    <a:pt x="16646" y="8476"/>
                    <a:pt x="16534" y="8494"/>
                    <a:pt x="16434" y="8494"/>
                  </a:cubicBezTo>
                  <a:cubicBezTo>
                    <a:pt x="15522" y="8494"/>
                    <a:pt x="15667" y="6971"/>
                    <a:pt x="16568" y="6368"/>
                  </a:cubicBezTo>
                  <a:cubicBezTo>
                    <a:pt x="16904" y="6101"/>
                    <a:pt x="17236" y="5764"/>
                    <a:pt x="17637" y="5567"/>
                  </a:cubicBezTo>
                  <a:cubicBezTo>
                    <a:pt x="17770" y="5433"/>
                    <a:pt x="17904" y="5364"/>
                    <a:pt x="18037" y="5300"/>
                  </a:cubicBezTo>
                  <a:close/>
                  <a:moveTo>
                    <a:pt x="23382" y="9174"/>
                  </a:moveTo>
                  <a:cubicBezTo>
                    <a:pt x="23515" y="9174"/>
                    <a:pt x="23718" y="9238"/>
                    <a:pt x="23916" y="9238"/>
                  </a:cubicBezTo>
                  <a:cubicBezTo>
                    <a:pt x="23649" y="9906"/>
                    <a:pt x="23184" y="10441"/>
                    <a:pt x="22649" y="10841"/>
                  </a:cubicBezTo>
                  <a:cubicBezTo>
                    <a:pt x="22279" y="11153"/>
                    <a:pt x="21566" y="11861"/>
                    <a:pt x="21038" y="11861"/>
                  </a:cubicBezTo>
                  <a:cubicBezTo>
                    <a:pt x="20995" y="11861"/>
                    <a:pt x="20953" y="11856"/>
                    <a:pt x="20913" y="11846"/>
                  </a:cubicBezTo>
                  <a:cubicBezTo>
                    <a:pt x="19977" y="11713"/>
                    <a:pt x="20245" y="10173"/>
                    <a:pt x="21778" y="9372"/>
                  </a:cubicBezTo>
                  <a:cubicBezTo>
                    <a:pt x="22249" y="9174"/>
                    <a:pt x="22847" y="9174"/>
                    <a:pt x="23382" y="9174"/>
                  </a:cubicBezTo>
                  <a:close/>
                  <a:moveTo>
                    <a:pt x="13871" y="1"/>
                  </a:moveTo>
                  <a:cubicBezTo>
                    <a:pt x="12294" y="1"/>
                    <a:pt x="10575" y="652"/>
                    <a:pt x="9423" y="1756"/>
                  </a:cubicBezTo>
                  <a:cubicBezTo>
                    <a:pt x="8365" y="955"/>
                    <a:pt x="7072" y="453"/>
                    <a:pt x="5821" y="453"/>
                  </a:cubicBezTo>
                  <a:cubicBezTo>
                    <a:pt x="4777" y="453"/>
                    <a:pt x="3762" y="803"/>
                    <a:pt x="2940" y="1623"/>
                  </a:cubicBezTo>
                  <a:cubicBezTo>
                    <a:pt x="1" y="4562"/>
                    <a:pt x="4746" y="9238"/>
                    <a:pt x="6948" y="10777"/>
                  </a:cubicBezTo>
                  <a:cubicBezTo>
                    <a:pt x="7026" y="10832"/>
                    <a:pt x="7104" y="10856"/>
                    <a:pt x="7177" y="10856"/>
                  </a:cubicBezTo>
                  <a:cubicBezTo>
                    <a:pt x="7545" y="10856"/>
                    <a:pt x="7795" y="10252"/>
                    <a:pt x="7349" y="9976"/>
                  </a:cubicBezTo>
                  <a:cubicBezTo>
                    <a:pt x="5612" y="8704"/>
                    <a:pt x="4078" y="7036"/>
                    <a:pt x="3277" y="4963"/>
                  </a:cubicBezTo>
                  <a:cubicBezTo>
                    <a:pt x="2324" y="2481"/>
                    <a:pt x="3780" y="1614"/>
                    <a:pt x="5567" y="1614"/>
                  </a:cubicBezTo>
                  <a:cubicBezTo>
                    <a:pt x="6666" y="1614"/>
                    <a:pt x="7890" y="1942"/>
                    <a:pt x="8755" y="2424"/>
                  </a:cubicBezTo>
                  <a:cubicBezTo>
                    <a:pt x="8087" y="3360"/>
                    <a:pt x="7819" y="4562"/>
                    <a:pt x="8151" y="5898"/>
                  </a:cubicBezTo>
                  <a:cubicBezTo>
                    <a:pt x="8513" y="7098"/>
                    <a:pt x="9158" y="7577"/>
                    <a:pt x="9797" y="7577"/>
                  </a:cubicBezTo>
                  <a:cubicBezTo>
                    <a:pt x="11044" y="7577"/>
                    <a:pt x="12265" y="5750"/>
                    <a:pt x="11293" y="3894"/>
                  </a:cubicBezTo>
                  <a:cubicBezTo>
                    <a:pt x="11026" y="3360"/>
                    <a:pt x="10625" y="2825"/>
                    <a:pt x="10155" y="2360"/>
                  </a:cubicBezTo>
                  <a:cubicBezTo>
                    <a:pt x="10422" y="2093"/>
                    <a:pt x="10759" y="1826"/>
                    <a:pt x="11090" y="1623"/>
                  </a:cubicBezTo>
                  <a:cubicBezTo>
                    <a:pt x="11868" y="1073"/>
                    <a:pt x="12679" y="831"/>
                    <a:pt x="13460" y="831"/>
                  </a:cubicBezTo>
                  <a:cubicBezTo>
                    <a:pt x="15430" y="831"/>
                    <a:pt x="17216" y="2373"/>
                    <a:pt x="17840" y="4428"/>
                  </a:cubicBezTo>
                  <a:cubicBezTo>
                    <a:pt x="17503" y="4562"/>
                    <a:pt x="17102" y="4765"/>
                    <a:pt x="16771" y="4963"/>
                  </a:cubicBezTo>
                  <a:cubicBezTo>
                    <a:pt x="15766" y="5700"/>
                    <a:pt x="14366" y="7101"/>
                    <a:pt x="14767" y="8506"/>
                  </a:cubicBezTo>
                  <a:cubicBezTo>
                    <a:pt x="14986" y="9126"/>
                    <a:pt x="15505" y="9388"/>
                    <a:pt x="16051" y="9388"/>
                  </a:cubicBezTo>
                  <a:cubicBezTo>
                    <a:pt x="16502" y="9388"/>
                    <a:pt x="16972" y="9209"/>
                    <a:pt x="17305" y="8907"/>
                  </a:cubicBezTo>
                  <a:cubicBezTo>
                    <a:pt x="18438" y="7902"/>
                    <a:pt x="18909" y="6432"/>
                    <a:pt x="18839" y="4963"/>
                  </a:cubicBezTo>
                  <a:cubicBezTo>
                    <a:pt x="19291" y="4834"/>
                    <a:pt x="19762" y="4770"/>
                    <a:pt x="20230" y="4770"/>
                  </a:cubicBezTo>
                  <a:cubicBezTo>
                    <a:pt x="22186" y="4770"/>
                    <a:pt x="24075" y="5893"/>
                    <a:pt x="24183" y="8105"/>
                  </a:cubicBezTo>
                  <a:cubicBezTo>
                    <a:pt x="24183" y="8169"/>
                    <a:pt x="24183" y="8239"/>
                    <a:pt x="24119" y="8303"/>
                  </a:cubicBezTo>
                  <a:cubicBezTo>
                    <a:pt x="23752" y="8239"/>
                    <a:pt x="23378" y="8203"/>
                    <a:pt x="23012" y="8203"/>
                  </a:cubicBezTo>
                  <a:cubicBezTo>
                    <a:pt x="22240" y="8203"/>
                    <a:pt x="21499" y="8364"/>
                    <a:pt x="20913" y="8773"/>
                  </a:cubicBezTo>
                  <a:cubicBezTo>
                    <a:pt x="20111" y="9238"/>
                    <a:pt x="18508" y="11045"/>
                    <a:pt x="19577" y="11980"/>
                  </a:cubicBezTo>
                  <a:cubicBezTo>
                    <a:pt x="20065" y="12419"/>
                    <a:pt x="20576" y="12606"/>
                    <a:pt x="21079" y="12606"/>
                  </a:cubicBezTo>
                  <a:cubicBezTo>
                    <a:pt x="22570" y="12606"/>
                    <a:pt x="24003" y="10969"/>
                    <a:pt x="24653" y="9372"/>
                  </a:cubicBezTo>
                  <a:cubicBezTo>
                    <a:pt x="25188" y="9575"/>
                    <a:pt x="25722" y="9773"/>
                    <a:pt x="26187" y="10040"/>
                  </a:cubicBezTo>
                  <a:cubicBezTo>
                    <a:pt x="29260" y="11777"/>
                    <a:pt x="26123" y="14315"/>
                    <a:pt x="24386" y="15117"/>
                  </a:cubicBezTo>
                  <a:cubicBezTo>
                    <a:pt x="23922" y="15349"/>
                    <a:pt x="24063" y="16038"/>
                    <a:pt x="24459" y="16038"/>
                  </a:cubicBezTo>
                  <a:cubicBezTo>
                    <a:pt x="24519" y="16038"/>
                    <a:pt x="24584" y="16023"/>
                    <a:pt x="24653" y="15988"/>
                  </a:cubicBezTo>
                  <a:cubicBezTo>
                    <a:pt x="28261" y="14385"/>
                    <a:pt x="30062" y="10708"/>
                    <a:pt x="25722" y="8773"/>
                  </a:cubicBezTo>
                  <a:cubicBezTo>
                    <a:pt x="25455" y="8640"/>
                    <a:pt x="25252" y="8570"/>
                    <a:pt x="24985" y="8506"/>
                  </a:cubicBezTo>
                  <a:cubicBezTo>
                    <a:pt x="25054" y="8169"/>
                    <a:pt x="25054" y="7838"/>
                    <a:pt x="25054" y="7571"/>
                  </a:cubicBezTo>
                  <a:cubicBezTo>
                    <a:pt x="24948" y="5025"/>
                    <a:pt x="22777" y="3951"/>
                    <a:pt x="20517" y="3951"/>
                  </a:cubicBezTo>
                  <a:cubicBezTo>
                    <a:pt x="19931" y="3951"/>
                    <a:pt x="19339" y="4024"/>
                    <a:pt x="18775" y="4161"/>
                  </a:cubicBezTo>
                  <a:cubicBezTo>
                    <a:pt x="18374" y="2424"/>
                    <a:pt x="17236" y="821"/>
                    <a:pt x="15365" y="223"/>
                  </a:cubicBezTo>
                  <a:cubicBezTo>
                    <a:pt x="14900" y="72"/>
                    <a:pt x="14393" y="1"/>
                    <a:pt x="13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8"/>
            <p:cNvSpPr/>
            <p:nvPr/>
          </p:nvSpPr>
          <p:spPr>
            <a:xfrm>
              <a:off x="8236937" y="2236991"/>
              <a:ext cx="570808" cy="239863"/>
            </a:xfrm>
            <a:custGeom>
              <a:avLst/>
              <a:gdLst/>
              <a:ahLst/>
              <a:cxnLst/>
              <a:rect l="l" t="t" r="r" b="b"/>
              <a:pathLst>
                <a:path w="36236" h="15227" extrusionOk="0">
                  <a:moveTo>
                    <a:pt x="9837" y="0"/>
                  </a:moveTo>
                  <a:cubicBezTo>
                    <a:pt x="4271" y="0"/>
                    <a:pt x="401" y="1310"/>
                    <a:pt x="401" y="1310"/>
                  </a:cubicBezTo>
                  <a:lnTo>
                    <a:pt x="0" y="3047"/>
                  </a:lnTo>
                  <a:cubicBezTo>
                    <a:pt x="0" y="3047"/>
                    <a:pt x="10956" y="5051"/>
                    <a:pt x="23050" y="13067"/>
                  </a:cubicBezTo>
                  <a:cubicBezTo>
                    <a:pt x="25300" y="14568"/>
                    <a:pt x="27571" y="15226"/>
                    <a:pt x="29419" y="15226"/>
                  </a:cubicBezTo>
                  <a:cubicBezTo>
                    <a:pt x="34314" y="15226"/>
                    <a:pt x="36236" y="10604"/>
                    <a:pt x="26924" y="4784"/>
                  </a:cubicBezTo>
                  <a:cubicBezTo>
                    <a:pt x="20900" y="1007"/>
                    <a:pt x="14717" y="0"/>
                    <a:pt x="98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48"/>
            <p:cNvSpPr/>
            <p:nvPr/>
          </p:nvSpPr>
          <p:spPr>
            <a:xfrm>
              <a:off x="8247459" y="2261502"/>
              <a:ext cx="461722" cy="155304"/>
            </a:xfrm>
            <a:custGeom>
              <a:avLst/>
              <a:gdLst/>
              <a:ahLst/>
              <a:cxnLst/>
              <a:rect l="l" t="t" r="r" b="b"/>
              <a:pathLst>
                <a:path w="29311" h="9859" extrusionOk="0">
                  <a:moveTo>
                    <a:pt x="1635" y="1"/>
                  </a:moveTo>
                  <a:cubicBezTo>
                    <a:pt x="1292" y="1"/>
                    <a:pt x="949" y="7"/>
                    <a:pt x="604" y="21"/>
                  </a:cubicBezTo>
                  <a:cubicBezTo>
                    <a:pt x="0" y="21"/>
                    <a:pt x="70" y="956"/>
                    <a:pt x="668" y="956"/>
                  </a:cubicBezTo>
                  <a:cubicBezTo>
                    <a:pt x="1022" y="941"/>
                    <a:pt x="1374" y="934"/>
                    <a:pt x="1725" y="934"/>
                  </a:cubicBezTo>
                  <a:cubicBezTo>
                    <a:pt x="6090" y="934"/>
                    <a:pt x="10290" y="2065"/>
                    <a:pt x="14429" y="3425"/>
                  </a:cubicBezTo>
                  <a:cubicBezTo>
                    <a:pt x="19309" y="5029"/>
                    <a:pt x="23985" y="6899"/>
                    <a:pt x="28260" y="9774"/>
                  </a:cubicBezTo>
                  <a:cubicBezTo>
                    <a:pt x="28355" y="9833"/>
                    <a:pt x="28452" y="9858"/>
                    <a:pt x="28544" y="9858"/>
                  </a:cubicBezTo>
                  <a:cubicBezTo>
                    <a:pt x="28973" y="9858"/>
                    <a:pt x="29311" y="9314"/>
                    <a:pt x="28928" y="9037"/>
                  </a:cubicBezTo>
                  <a:cubicBezTo>
                    <a:pt x="24653" y="6231"/>
                    <a:pt x="20174" y="4361"/>
                    <a:pt x="15365" y="2757"/>
                  </a:cubicBezTo>
                  <a:cubicBezTo>
                    <a:pt x="10881" y="1263"/>
                    <a:pt x="6342" y="1"/>
                    <a:pt x="1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8"/>
            <p:cNvSpPr/>
            <p:nvPr/>
          </p:nvSpPr>
          <p:spPr>
            <a:xfrm>
              <a:off x="8243238" y="1804680"/>
              <a:ext cx="695473" cy="477112"/>
            </a:xfrm>
            <a:custGeom>
              <a:avLst/>
              <a:gdLst/>
              <a:ahLst/>
              <a:cxnLst/>
              <a:rect l="l" t="t" r="r" b="b"/>
              <a:pathLst>
                <a:path w="44150" h="30288" extrusionOk="0">
                  <a:moveTo>
                    <a:pt x="38509" y="0"/>
                  </a:moveTo>
                  <a:cubicBezTo>
                    <a:pt x="34994" y="0"/>
                    <a:pt x="29813" y="2508"/>
                    <a:pt x="24183" y="7912"/>
                  </a:cubicBezTo>
                  <a:cubicBezTo>
                    <a:pt x="12426" y="19135"/>
                    <a:pt x="1" y="28754"/>
                    <a:pt x="1" y="28754"/>
                  </a:cubicBezTo>
                  <a:lnTo>
                    <a:pt x="1738" y="30288"/>
                  </a:lnTo>
                  <a:cubicBezTo>
                    <a:pt x="16237" y="28685"/>
                    <a:pt x="39414" y="18531"/>
                    <a:pt x="42557" y="8243"/>
                  </a:cubicBezTo>
                  <a:cubicBezTo>
                    <a:pt x="44150" y="2909"/>
                    <a:pt x="42295" y="0"/>
                    <a:pt x="3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8"/>
            <p:cNvSpPr/>
            <p:nvPr/>
          </p:nvSpPr>
          <p:spPr>
            <a:xfrm>
              <a:off x="8318850" y="1896926"/>
              <a:ext cx="520636" cy="361173"/>
            </a:xfrm>
            <a:custGeom>
              <a:avLst/>
              <a:gdLst/>
              <a:ahLst/>
              <a:cxnLst/>
              <a:rect l="l" t="t" r="r" b="b"/>
              <a:pathLst>
                <a:path w="33051" h="22928" extrusionOk="0">
                  <a:moveTo>
                    <a:pt x="32428" y="0"/>
                  </a:moveTo>
                  <a:cubicBezTo>
                    <a:pt x="32336" y="0"/>
                    <a:pt x="32239" y="35"/>
                    <a:pt x="32145" y="116"/>
                  </a:cubicBezTo>
                  <a:cubicBezTo>
                    <a:pt x="22659" y="8335"/>
                    <a:pt x="12238" y="17084"/>
                    <a:pt x="481" y="22027"/>
                  </a:cubicBezTo>
                  <a:cubicBezTo>
                    <a:pt x="1" y="22209"/>
                    <a:pt x="168" y="22927"/>
                    <a:pt x="641" y="22927"/>
                  </a:cubicBezTo>
                  <a:cubicBezTo>
                    <a:pt x="695" y="22927"/>
                    <a:pt x="752" y="22918"/>
                    <a:pt x="812" y="22898"/>
                  </a:cubicBezTo>
                  <a:cubicBezTo>
                    <a:pt x="12639" y="17885"/>
                    <a:pt x="23060" y="9201"/>
                    <a:pt x="32680" y="853"/>
                  </a:cubicBezTo>
                  <a:cubicBezTo>
                    <a:pt x="33050" y="534"/>
                    <a:pt x="32786" y="0"/>
                    <a:pt x="32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8"/>
            <p:cNvSpPr/>
            <p:nvPr/>
          </p:nvSpPr>
          <p:spPr>
            <a:xfrm>
              <a:off x="6233360" y="1516803"/>
              <a:ext cx="2255128" cy="2256136"/>
            </a:xfrm>
            <a:custGeom>
              <a:avLst/>
              <a:gdLst/>
              <a:ahLst/>
              <a:cxnLst/>
              <a:rect l="l" t="t" r="r" b="b"/>
              <a:pathLst>
                <a:path w="143160" h="143224" extrusionOk="0">
                  <a:moveTo>
                    <a:pt x="71548" y="0"/>
                  </a:moveTo>
                  <a:cubicBezTo>
                    <a:pt x="32065" y="0"/>
                    <a:pt x="0" y="32065"/>
                    <a:pt x="0" y="71612"/>
                  </a:cubicBezTo>
                  <a:cubicBezTo>
                    <a:pt x="0" y="111159"/>
                    <a:pt x="32065" y="143224"/>
                    <a:pt x="71548" y="143224"/>
                  </a:cubicBezTo>
                  <a:cubicBezTo>
                    <a:pt x="111095" y="143224"/>
                    <a:pt x="143160" y="111159"/>
                    <a:pt x="143160" y="71612"/>
                  </a:cubicBezTo>
                  <a:cubicBezTo>
                    <a:pt x="143160" y="32065"/>
                    <a:pt x="111095" y="0"/>
                    <a:pt x="71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8"/>
            <p:cNvSpPr/>
            <p:nvPr/>
          </p:nvSpPr>
          <p:spPr>
            <a:xfrm>
              <a:off x="6233360" y="1750412"/>
              <a:ext cx="2119341" cy="2022526"/>
            </a:xfrm>
            <a:custGeom>
              <a:avLst/>
              <a:gdLst/>
              <a:ahLst/>
              <a:cxnLst/>
              <a:rect l="l" t="t" r="r" b="b"/>
              <a:pathLst>
                <a:path w="134540" h="128394" extrusionOk="0">
                  <a:moveTo>
                    <a:pt x="27993" y="0"/>
                  </a:moveTo>
                  <a:cubicBezTo>
                    <a:pt x="10956" y="13094"/>
                    <a:pt x="0" y="33669"/>
                    <a:pt x="0" y="56782"/>
                  </a:cubicBezTo>
                  <a:cubicBezTo>
                    <a:pt x="0" y="96329"/>
                    <a:pt x="32065" y="128394"/>
                    <a:pt x="71548" y="128394"/>
                  </a:cubicBezTo>
                  <a:cubicBezTo>
                    <a:pt x="98734" y="128394"/>
                    <a:pt x="122381" y="113227"/>
                    <a:pt x="134539" y="90915"/>
                  </a:cubicBezTo>
                  <a:lnTo>
                    <a:pt x="134539" y="90915"/>
                  </a:lnTo>
                  <a:cubicBezTo>
                    <a:pt x="122451" y="100204"/>
                    <a:pt x="107354" y="105681"/>
                    <a:pt x="90920" y="105681"/>
                  </a:cubicBezTo>
                  <a:cubicBezTo>
                    <a:pt x="51374" y="105681"/>
                    <a:pt x="19373" y="73680"/>
                    <a:pt x="19373" y="34134"/>
                  </a:cubicBezTo>
                  <a:cubicBezTo>
                    <a:pt x="19373" y="21778"/>
                    <a:pt x="22515" y="10154"/>
                    <a:pt x="27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48"/>
            <p:cNvSpPr/>
            <p:nvPr/>
          </p:nvSpPr>
          <p:spPr>
            <a:xfrm>
              <a:off x="7528783" y="1938734"/>
              <a:ext cx="16" cy="1103"/>
            </a:xfrm>
            <a:custGeom>
              <a:avLst/>
              <a:gdLst/>
              <a:ahLst/>
              <a:cxnLst/>
              <a:rect l="l" t="t" r="r" b="b"/>
              <a:pathLst>
                <a:path w="1" h="70" extrusionOk="0">
                  <a:moveTo>
                    <a:pt x="0" y="70"/>
                  </a:moveTo>
                  <a:lnTo>
                    <a:pt x="0" y="70"/>
                  </a:lnTo>
                  <a:lnTo>
                    <a:pt x="0" y="70"/>
                  </a:lnTo>
                  <a:lnTo>
                    <a:pt x="0" y="70"/>
                  </a:lnTo>
                  <a:lnTo>
                    <a:pt x="0" y="70"/>
                  </a:lnTo>
                  <a:lnTo>
                    <a:pt x="0" y="0"/>
                  </a:lnTo>
                  <a:close/>
                </a:path>
              </a:pathLst>
            </a:custGeom>
            <a:solidFill>
              <a:srgbClr val="A6D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48"/>
            <p:cNvSpPr/>
            <p:nvPr/>
          </p:nvSpPr>
          <p:spPr>
            <a:xfrm>
              <a:off x="7415129" y="1789305"/>
              <a:ext cx="120979" cy="169481"/>
            </a:xfrm>
            <a:custGeom>
              <a:avLst/>
              <a:gdLst/>
              <a:ahLst/>
              <a:cxnLst/>
              <a:rect l="l" t="t" r="r" b="b"/>
              <a:pathLst>
                <a:path w="7680" h="10759" extrusionOk="0">
                  <a:moveTo>
                    <a:pt x="6478" y="8754"/>
                  </a:moveTo>
                  <a:cubicBezTo>
                    <a:pt x="6745" y="8487"/>
                    <a:pt x="7012" y="8353"/>
                    <a:pt x="7215" y="8150"/>
                  </a:cubicBezTo>
                  <a:cubicBezTo>
                    <a:pt x="7680" y="7685"/>
                    <a:pt x="7616" y="7215"/>
                    <a:pt x="6948" y="7017"/>
                  </a:cubicBezTo>
                  <a:cubicBezTo>
                    <a:pt x="6210" y="6884"/>
                    <a:pt x="5943" y="6349"/>
                    <a:pt x="5879" y="5745"/>
                  </a:cubicBezTo>
                  <a:cubicBezTo>
                    <a:pt x="5810" y="5414"/>
                    <a:pt x="5612" y="5147"/>
                    <a:pt x="5345" y="5013"/>
                  </a:cubicBezTo>
                  <a:cubicBezTo>
                    <a:pt x="5142" y="4880"/>
                    <a:pt x="4874" y="4810"/>
                    <a:pt x="4874" y="4479"/>
                  </a:cubicBezTo>
                  <a:cubicBezTo>
                    <a:pt x="4810" y="4009"/>
                    <a:pt x="4474" y="3677"/>
                    <a:pt x="4206" y="3341"/>
                  </a:cubicBezTo>
                  <a:cubicBezTo>
                    <a:pt x="3741" y="2876"/>
                    <a:pt x="3741" y="2742"/>
                    <a:pt x="4276" y="2405"/>
                  </a:cubicBezTo>
                  <a:cubicBezTo>
                    <a:pt x="4741" y="2074"/>
                    <a:pt x="4543" y="1807"/>
                    <a:pt x="4474" y="1470"/>
                  </a:cubicBezTo>
                  <a:cubicBezTo>
                    <a:pt x="4340" y="1069"/>
                    <a:pt x="4073" y="936"/>
                    <a:pt x="3672" y="1069"/>
                  </a:cubicBezTo>
                  <a:cubicBezTo>
                    <a:pt x="3405" y="1139"/>
                    <a:pt x="3137" y="1203"/>
                    <a:pt x="2806" y="1005"/>
                  </a:cubicBezTo>
                  <a:cubicBezTo>
                    <a:pt x="2940" y="872"/>
                    <a:pt x="3004" y="872"/>
                    <a:pt x="3073" y="802"/>
                  </a:cubicBezTo>
                  <a:cubicBezTo>
                    <a:pt x="3207" y="668"/>
                    <a:pt x="3608" y="668"/>
                    <a:pt x="3474" y="401"/>
                  </a:cubicBezTo>
                  <a:cubicBezTo>
                    <a:pt x="3405" y="134"/>
                    <a:pt x="3207" y="0"/>
                    <a:pt x="2940" y="0"/>
                  </a:cubicBezTo>
                  <a:cubicBezTo>
                    <a:pt x="2603" y="70"/>
                    <a:pt x="2272" y="70"/>
                    <a:pt x="1935" y="0"/>
                  </a:cubicBezTo>
                  <a:cubicBezTo>
                    <a:pt x="1604" y="0"/>
                    <a:pt x="1470" y="134"/>
                    <a:pt x="1336" y="337"/>
                  </a:cubicBezTo>
                  <a:cubicBezTo>
                    <a:pt x="1069" y="738"/>
                    <a:pt x="802" y="1203"/>
                    <a:pt x="465" y="1406"/>
                  </a:cubicBezTo>
                  <a:cubicBezTo>
                    <a:pt x="0" y="1673"/>
                    <a:pt x="134" y="1807"/>
                    <a:pt x="268" y="2208"/>
                  </a:cubicBezTo>
                  <a:cubicBezTo>
                    <a:pt x="332" y="2539"/>
                    <a:pt x="733" y="2742"/>
                    <a:pt x="465" y="3073"/>
                  </a:cubicBezTo>
                  <a:cubicBezTo>
                    <a:pt x="332" y="3341"/>
                    <a:pt x="65" y="3677"/>
                    <a:pt x="535" y="3875"/>
                  </a:cubicBezTo>
                  <a:cubicBezTo>
                    <a:pt x="936" y="3944"/>
                    <a:pt x="668" y="4479"/>
                    <a:pt x="1000" y="4543"/>
                  </a:cubicBezTo>
                  <a:cubicBezTo>
                    <a:pt x="1401" y="4543"/>
                    <a:pt x="1668" y="4944"/>
                    <a:pt x="2138" y="4880"/>
                  </a:cubicBezTo>
                  <a:cubicBezTo>
                    <a:pt x="2336" y="4810"/>
                    <a:pt x="2405" y="4880"/>
                    <a:pt x="2405" y="5077"/>
                  </a:cubicBezTo>
                  <a:cubicBezTo>
                    <a:pt x="2469" y="5280"/>
                    <a:pt x="2603" y="5414"/>
                    <a:pt x="2673" y="5548"/>
                  </a:cubicBezTo>
                  <a:cubicBezTo>
                    <a:pt x="3137" y="6146"/>
                    <a:pt x="3004" y="6483"/>
                    <a:pt x="2272" y="6617"/>
                  </a:cubicBezTo>
                  <a:cubicBezTo>
                    <a:pt x="1935" y="6681"/>
                    <a:pt x="1604" y="6750"/>
                    <a:pt x="1336" y="7017"/>
                  </a:cubicBezTo>
                  <a:cubicBezTo>
                    <a:pt x="1267" y="7081"/>
                    <a:pt x="1267" y="7151"/>
                    <a:pt x="1267" y="7151"/>
                  </a:cubicBezTo>
                  <a:cubicBezTo>
                    <a:pt x="1336" y="7418"/>
                    <a:pt x="1668" y="7482"/>
                    <a:pt x="1668" y="7819"/>
                  </a:cubicBezTo>
                  <a:cubicBezTo>
                    <a:pt x="1534" y="7819"/>
                    <a:pt x="1470" y="7883"/>
                    <a:pt x="1336" y="7953"/>
                  </a:cubicBezTo>
                  <a:cubicBezTo>
                    <a:pt x="1133" y="8017"/>
                    <a:pt x="802" y="8086"/>
                    <a:pt x="866" y="8418"/>
                  </a:cubicBezTo>
                  <a:cubicBezTo>
                    <a:pt x="936" y="8754"/>
                    <a:pt x="1203" y="8818"/>
                    <a:pt x="1534" y="8818"/>
                  </a:cubicBezTo>
                  <a:lnTo>
                    <a:pt x="1801" y="8818"/>
                  </a:lnTo>
                  <a:cubicBezTo>
                    <a:pt x="1935" y="8818"/>
                    <a:pt x="2138" y="8818"/>
                    <a:pt x="2138" y="9021"/>
                  </a:cubicBezTo>
                  <a:cubicBezTo>
                    <a:pt x="1401" y="9219"/>
                    <a:pt x="866" y="9689"/>
                    <a:pt x="332" y="10288"/>
                  </a:cubicBezTo>
                  <a:cubicBezTo>
                    <a:pt x="134" y="10491"/>
                    <a:pt x="198" y="10689"/>
                    <a:pt x="535" y="10689"/>
                  </a:cubicBezTo>
                  <a:cubicBezTo>
                    <a:pt x="866" y="10758"/>
                    <a:pt x="1267" y="10758"/>
                    <a:pt x="1668" y="10555"/>
                  </a:cubicBezTo>
                  <a:cubicBezTo>
                    <a:pt x="2069" y="10357"/>
                    <a:pt x="2469" y="10154"/>
                    <a:pt x="3004" y="10154"/>
                  </a:cubicBezTo>
                  <a:cubicBezTo>
                    <a:pt x="4073" y="10224"/>
                    <a:pt x="5211" y="10021"/>
                    <a:pt x="6280" y="9823"/>
                  </a:cubicBezTo>
                  <a:cubicBezTo>
                    <a:pt x="6611" y="9754"/>
                    <a:pt x="6948" y="9754"/>
                    <a:pt x="7215" y="9556"/>
                  </a:cubicBezTo>
                  <a:cubicBezTo>
                    <a:pt x="7413" y="8952"/>
                    <a:pt x="6878" y="8888"/>
                    <a:pt x="6478" y="87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8"/>
            <p:cNvSpPr/>
            <p:nvPr/>
          </p:nvSpPr>
          <p:spPr>
            <a:xfrm>
              <a:off x="7344589" y="1852441"/>
              <a:ext cx="85284" cy="82102"/>
            </a:xfrm>
            <a:custGeom>
              <a:avLst/>
              <a:gdLst/>
              <a:ahLst/>
              <a:cxnLst/>
              <a:rect l="l" t="t" r="r" b="b"/>
              <a:pathLst>
                <a:path w="5414" h="5212" extrusionOk="0">
                  <a:moveTo>
                    <a:pt x="4810" y="1807"/>
                  </a:moveTo>
                  <a:cubicBezTo>
                    <a:pt x="5414" y="1406"/>
                    <a:pt x="5344" y="604"/>
                    <a:pt x="4676" y="337"/>
                  </a:cubicBezTo>
                  <a:cubicBezTo>
                    <a:pt x="4345" y="134"/>
                    <a:pt x="4008" y="70"/>
                    <a:pt x="3741" y="1"/>
                  </a:cubicBezTo>
                  <a:cubicBezTo>
                    <a:pt x="3142" y="70"/>
                    <a:pt x="2539" y="1"/>
                    <a:pt x="2341" y="535"/>
                  </a:cubicBezTo>
                  <a:cubicBezTo>
                    <a:pt x="2138" y="1139"/>
                    <a:pt x="1806" y="1203"/>
                    <a:pt x="1272" y="1203"/>
                  </a:cubicBezTo>
                  <a:cubicBezTo>
                    <a:pt x="604" y="1203"/>
                    <a:pt x="267" y="1737"/>
                    <a:pt x="604" y="2341"/>
                  </a:cubicBezTo>
                  <a:cubicBezTo>
                    <a:pt x="668" y="2475"/>
                    <a:pt x="802" y="2539"/>
                    <a:pt x="871" y="2673"/>
                  </a:cubicBezTo>
                  <a:cubicBezTo>
                    <a:pt x="1138" y="2940"/>
                    <a:pt x="1005" y="3143"/>
                    <a:pt x="738" y="3341"/>
                  </a:cubicBezTo>
                  <a:cubicBezTo>
                    <a:pt x="534" y="3410"/>
                    <a:pt x="337" y="3474"/>
                    <a:pt x="203" y="3608"/>
                  </a:cubicBezTo>
                  <a:cubicBezTo>
                    <a:pt x="70" y="3677"/>
                    <a:pt x="0" y="3875"/>
                    <a:pt x="70" y="4009"/>
                  </a:cubicBezTo>
                  <a:cubicBezTo>
                    <a:pt x="267" y="4944"/>
                    <a:pt x="871" y="5211"/>
                    <a:pt x="1737" y="4810"/>
                  </a:cubicBezTo>
                  <a:cubicBezTo>
                    <a:pt x="1806" y="4746"/>
                    <a:pt x="1870" y="4746"/>
                    <a:pt x="1940" y="4677"/>
                  </a:cubicBezTo>
                  <a:cubicBezTo>
                    <a:pt x="2405" y="4345"/>
                    <a:pt x="2939" y="4078"/>
                    <a:pt x="3543" y="4142"/>
                  </a:cubicBezTo>
                  <a:cubicBezTo>
                    <a:pt x="3810" y="4142"/>
                    <a:pt x="4008" y="4078"/>
                    <a:pt x="4078" y="3811"/>
                  </a:cubicBezTo>
                  <a:cubicBezTo>
                    <a:pt x="4211" y="3341"/>
                    <a:pt x="4543" y="3009"/>
                    <a:pt x="4478" y="2475"/>
                  </a:cubicBezTo>
                  <a:cubicBezTo>
                    <a:pt x="4409" y="2208"/>
                    <a:pt x="4543" y="2005"/>
                    <a:pt x="4810" y="18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8"/>
            <p:cNvSpPr/>
            <p:nvPr/>
          </p:nvSpPr>
          <p:spPr>
            <a:xfrm>
              <a:off x="7632907" y="2100780"/>
              <a:ext cx="28481" cy="83189"/>
            </a:xfrm>
            <a:custGeom>
              <a:avLst/>
              <a:gdLst/>
              <a:ahLst/>
              <a:cxnLst/>
              <a:rect l="l" t="t" r="r" b="b"/>
              <a:pathLst>
                <a:path w="1808" h="5281" extrusionOk="0">
                  <a:moveTo>
                    <a:pt x="337" y="2342"/>
                  </a:moveTo>
                  <a:cubicBezTo>
                    <a:pt x="134" y="2406"/>
                    <a:pt x="1" y="2539"/>
                    <a:pt x="70" y="2807"/>
                  </a:cubicBezTo>
                  <a:cubicBezTo>
                    <a:pt x="134" y="3410"/>
                    <a:pt x="134" y="4078"/>
                    <a:pt x="134" y="4746"/>
                  </a:cubicBezTo>
                  <a:cubicBezTo>
                    <a:pt x="70" y="5078"/>
                    <a:pt x="337" y="5281"/>
                    <a:pt x="605" y="5211"/>
                  </a:cubicBezTo>
                  <a:cubicBezTo>
                    <a:pt x="1273" y="5211"/>
                    <a:pt x="1807" y="4613"/>
                    <a:pt x="1674" y="3945"/>
                  </a:cubicBezTo>
                  <a:cubicBezTo>
                    <a:pt x="1604" y="3341"/>
                    <a:pt x="1674" y="2742"/>
                    <a:pt x="1337" y="2208"/>
                  </a:cubicBezTo>
                  <a:cubicBezTo>
                    <a:pt x="936" y="1604"/>
                    <a:pt x="1674" y="1070"/>
                    <a:pt x="1406" y="471"/>
                  </a:cubicBezTo>
                  <a:lnTo>
                    <a:pt x="1406" y="268"/>
                  </a:lnTo>
                  <a:cubicBezTo>
                    <a:pt x="1406" y="204"/>
                    <a:pt x="1337" y="70"/>
                    <a:pt x="1273" y="70"/>
                  </a:cubicBezTo>
                  <a:cubicBezTo>
                    <a:pt x="936" y="1"/>
                    <a:pt x="738" y="204"/>
                    <a:pt x="471" y="338"/>
                  </a:cubicBezTo>
                  <a:cubicBezTo>
                    <a:pt x="268" y="471"/>
                    <a:pt x="204" y="738"/>
                    <a:pt x="268" y="1006"/>
                  </a:cubicBezTo>
                  <a:cubicBezTo>
                    <a:pt x="402" y="1337"/>
                    <a:pt x="605" y="1674"/>
                    <a:pt x="872" y="1941"/>
                  </a:cubicBezTo>
                  <a:cubicBezTo>
                    <a:pt x="738" y="2208"/>
                    <a:pt x="535" y="2272"/>
                    <a:pt x="337" y="23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8"/>
            <p:cNvSpPr/>
            <p:nvPr/>
          </p:nvSpPr>
          <p:spPr>
            <a:xfrm>
              <a:off x="8041196" y="2249200"/>
              <a:ext cx="37901" cy="24180"/>
            </a:xfrm>
            <a:custGeom>
              <a:avLst/>
              <a:gdLst/>
              <a:ahLst/>
              <a:cxnLst/>
              <a:rect l="l" t="t" r="r" b="b"/>
              <a:pathLst>
                <a:path w="2406" h="1535" extrusionOk="0">
                  <a:moveTo>
                    <a:pt x="1674" y="1134"/>
                  </a:moveTo>
                  <a:cubicBezTo>
                    <a:pt x="1941" y="866"/>
                    <a:pt x="2005" y="466"/>
                    <a:pt x="2342" y="268"/>
                  </a:cubicBezTo>
                  <a:cubicBezTo>
                    <a:pt x="2406" y="198"/>
                    <a:pt x="2406" y="134"/>
                    <a:pt x="2342" y="65"/>
                  </a:cubicBezTo>
                  <a:cubicBezTo>
                    <a:pt x="2342" y="1"/>
                    <a:pt x="2208" y="1"/>
                    <a:pt x="2075" y="1"/>
                  </a:cubicBezTo>
                  <a:cubicBezTo>
                    <a:pt x="1540" y="198"/>
                    <a:pt x="1006" y="332"/>
                    <a:pt x="471" y="535"/>
                  </a:cubicBezTo>
                  <a:cubicBezTo>
                    <a:pt x="135" y="599"/>
                    <a:pt x="1" y="866"/>
                    <a:pt x="70" y="1203"/>
                  </a:cubicBezTo>
                  <a:cubicBezTo>
                    <a:pt x="70" y="1534"/>
                    <a:pt x="338" y="1470"/>
                    <a:pt x="605" y="1534"/>
                  </a:cubicBezTo>
                  <a:cubicBezTo>
                    <a:pt x="1006" y="1534"/>
                    <a:pt x="1407" y="1401"/>
                    <a:pt x="1674" y="11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8"/>
            <p:cNvSpPr/>
            <p:nvPr/>
          </p:nvSpPr>
          <p:spPr>
            <a:xfrm>
              <a:off x="6431180" y="1482037"/>
              <a:ext cx="2127" cy="2111"/>
            </a:xfrm>
            <a:custGeom>
              <a:avLst/>
              <a:gdLst/>
              <a:ahLst/>
              <a:cxnLst/>
              <a:rect l="l" t="t" r="r" b="b"/>
              <a:pathLst>
                <a:path w="135" h="134" extrusionOk="0">
                  <a:moveTo>
                    <a:pt x="134" y="134"/>
                  </a:moveTo>
                  <a:lnTo>
                    <a:pt x="134" y="134"/>
                  </a:lnTo>
                  <a:lnTo>
                    <a:pt x="134" y="134"/>
                  </a:lnTo>
                  <a:cubicBezTo>
                    <a:pt x="134" y="70"/>
                    <a:pt x="70" y="0"/>
                    <a:pt x="1" y="0"/>
                  </a:cubicBezTo>
                  <a:cubicBezTo>
                    <a:pt x="1" y="70"/>
                    <a:pt x="70" y="134"/>
                    <a:pt x="134" y="134"/>
                  </a:cubicBezTo>
                  <a:close/>
                </a:path>
              </a:pathLst>
            </a:custGeom>
            <a:solidFill>
              <a:srgbClr val="A6D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8"/>
            <p:cNvSpPr/>
            <p:nvPr/>
          </p:nvSpPr>
          <p:spPr>
            <a:xfrm>
              <a:off x="7893879" y="2250208"/>
              <a:ext cx="44217" cy="13736"/>
            </a:xfrm>
            <a:custGeom>
              <a:avLst/>
              <a:gdLst/>
              <a:ahLst/>
              <a:cxnLst/>
              <a:rect l="l" t="t" r="r" b="b"/>
              <a:pathLst>
                <a:path w="2807" h="872" extrusionOk="0">
                  <a:moveTo>
                    <a:pt x="2138" y="802"/>
                  </a:moveTo>
                  <a:cubicBezTo>
                    <a:pt x="2341" y="738"/>
                    <a:pt x="2609" y="872"/>
                    <a:pt x="2806" y="605"/>
                  </a:cubicBezTo>
                  <a:cubicBezTo>
                    <a:pt x="2806" y="605"/>
                    <a:pt x="2742" y="535"/>
                    <a:pt x="2742" y="471"/>
                  </a:cubicBezTo>
                  <a:cubicBezTo>
                    <a:pt x="1941" y="268"/>
                    <a:pt x="1070" y="204"/>
                    <a:pt x="268" y="70"/>
                  </a:cubicBezTo>
                  <a:cubicBezTo>
                    <a:pt x="134" y="1"/>
                    <a:pt x="70" y="134"/>
                    <a:pt x="70" y="204"/>
                  </a:cubicBezTo>
                  <a:cubicBezTo>
                    <a:pt x="1" y="402"/>
                    <a:pt x="70" y="471"/>
                    <a:pt x="268" y="535"/>
                  </a:cubicBezTo>
                  <a:cubicBezTo>
                    <a:pt x="872" y="605"/>
                    <a:pt x="1470" y="872"/>
                    <a:pt x="2138" y="8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8"/>
            <p:cNvSpPr/>
            <p:nvPr/>
          </p:nvSpPr>
          <p:spPr>
            <a:xfrm>
              <a:off x="7536108" y="2159710"/>
              <a:ext cx="16839" cy="14760"/>
            </a:xfrm>
            <a:custGeom>
              <a:avLst/>
              <a:gdLst/>
              <a:ahLst/>
              <a:cxnLst/>
              <a:rect l="l" t="t" r="r" b="b"/>
              <a:pathLst>
                <a:path w="1069" h="937" extrusionOk="0">
                  <a:moveTo>
                    <a:pt x="1069" y="471"/>
                  </a:moveTo>
                  <a:cubicBezTo>
                    <a:pt x="1005" y="204"/>
                    <a:pt x="802" y="1"/>
                    <a:pt x="604" y="70"/>
                  </a:cubicBezTo>
                  <a:cubicBezTo>
                    <a:pt x="267" y="70"/>
                    <a:pt x="0" y="337"/>
                    <a:pt x="69" y="535"/>
                  </a:cubicBezTo>
                  <a:cubicBezTo>
                    <a:pt x="134" y="802"/>
                    <a:pt x="337" y="936"/>
                    <a:pt x="604" y="936"/>
                  </a:cubicBezTo>
                  <a:cubicBezTo>
                    <a:pt x="935" y="872"/>
                    <a:pt x="1005" y="669"/>
                    <a:pt x="1069" y="4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8"/>
            <p:cNvSpPr/>
            <p:nvPr/>
          </p:nvSpPr>
          <p:spPr>
            <a:xfrm>
              <a:off x="6390192" y="1968994"/>
              <a:ext cx="124177" cy="120837"/>
            </a:xfrm>
            <a:custGeom>
              <a:avLst/>
              <a:gdLst/>
              <a:ahLst/>
              <a:cxnLst/>
              <a:rect l="l" t="t" r="r" b="b"/>
              <a:pathLst>
                <a:path w="7883" h="7671" extrusionOk="0">
                  <a:moveTo>
                    <a:pt x="4930" y="1"/>
                  </a:moveTo>
                  <a:cubicBezTo>
                    <a:pt x="4846" y="1"/>
                    <a:pt x="4761" y="7"/>
                    <a:pt x="4676" y="19"/>
                  </a:cubicBezTo>
                  <a:cubicBezTo>
                    <a:pt x="4543" y="19"/>
                    <a:pt x="4409" y="19"/>
                    <a:pt x="4276" y="83"/>
                  </a:cubicBezTo>
                  <a:cubicBezTo>
                    <a:pt x="2736" y="2087"/>
                    <a:pt x="1336" y="4225"/>
                    <a:pt x="0" y="6496"/>
                  </a:cubicBezTo>
                  <a:cubicBezTo>
                    <a:pt x="332" y="6432"/>
                    <a:pt x="668" y="6363"/>
                    <a:pt x="1000" y="6165"/>
                  </a:cubicBezTo>
                  <a:cubicBezTo>
                    <a:pt x="1871" y="5561"/>
                    <a:pt x="3004" y="5363"/>
                    <a:pt x="4008" y="5096"/>
                  </a:cubicBezTo>
                  <a:lnTo>
                    <a:pt x="4008" y="5096"/>
                  </a:lnTo>
                  <a:cubicBezTo>
                    <a:pt x="3271" y="5428"/>
                    <a:pt x="2672" y="5962"/>
                    <a:pt x="2138" y="6566"/>
                  </a:cubicBezTo>
                  <a:cubicBezTo>
                    <a:pt x="1801" y="6833"/>
                    <a:pt x="1801" y="7298"/>
                    <a:pt x="2004" y="7501"/>
                  </a:cubicBezTo>
                  <a:cubicBezTo>
                    <a:pt x="2121" y="7618"/>
                    <a:pt x="2263" y="7670"/>
                    <a:pt x="2413" y="7670"/>
                  </a:cubicBezTo>
                  <a:cubicBezTo>
                    <a:pt x="2608" y="7670"/>
                    <a:pt x="2817" y="7582"/>
                    <a:pt x="3004" y="7432"/>
                  </a:cubicBezTo>
                  <a:cubicBezTo>
                    <a:pt x="3207" y="7234"/>
                    <a:pt x="3474" y="6967"/>
                    <a:pt x="3672" y="6699"/>
                  </a:cubicBezTo>
                  <a:cubicBezTo>
                    <a:pt x="3893" y="6420"/>
                    <a:pt x="4162" y="6281"/>
                    <a:pt x="4476" y="6281"/>
                  </a:cubicBezTo>
                  <a:cubicBezTo>
                    <a:pt x="4541" y="6281"/>
                    <a:pt x="4608" y="6287"/>
                    <a:pt x="4676" y="6299"/>
                  </a:cubicBezTo>
                  <a:cubicBezTo>
                    <a:pt x="4765" y="6316"/>
                    <a:pt x="4844" y="6324"/>
                    <a:pt x="4917" y="6324"/>
                  </a:cubicBezTo>
                  <a:cubicBezTo>
                    <a:pt x="5120" y="6324"/>
                    <a:pt x="5282" y="6263"/>
                    <a:pt x="5478" y="6165"/>
                  </a:cubicBezTo>
                  <a:cubicBezTo>
                    <a:pt x="6210" y="5898"/>
                    <a:pt x="6814" y="5497"/>
                    <a:pt x="7616" y="5428"/>
                  </a:cubicBezTo>
                  <a:cubicBezTo>
                    <a:pt x="7749" y="5428"/>
                    <a:pt x="7813" y="5363"/>
                    <a:pt x="7883" y="5230"/>
                  </a:cubicBezTo>
                  <a:cubicBezTo>
                    <a:pt x="7883" y="5096"/>
                    <a:pt x="7813" y="4963"/>
                    <a:pt x="7680" y="4893"/>
                  </a:cubicBezTo>
                  <a:cubicBezTo>
                    <a:pt x="7279" y="4626"/>
                    <a:pt x="6814" y="4492"/>
                    <a:pt x="6280" y="4428"/>
                  </a:cubicBezTo>
                  <a:cubicBezTo>
                    <a:pt x="5275" y="4295"/>
                    <a:pt x="4810" y="3359"/>
                    <a:pt x="5077" y="2424"/>
                  </a:cubicBezTo>
                  <a:cubicBezTo>
                    <a:pt x="5275" y="1890"/>
                    <a:pt x="5542" y="1553"/>
                    <a:pt x="6012" y="1286"/>
                  </a:cubicBezTo>
                  <a:cubicBezTo>
                    <a:pt x="6413" y="1019"/>
                    <a:pt x="6344" y="554"/>
                    <a:pt x="5943" y="286"/>
                  </a:cubicBezTo>
                  <a:cubicBezTo>
                    <a:pt x="5672" y="120"/>
                    <a:pt x="5308" y="1"/>
                    <a:pt x="4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48"/>
            <p:cNvSpPr/>
            <p:nvPr/>
          </p:nvSpPr>
          <p:spPr>
            <a:xfrm>
              <a:off x="6465962" y="1811438"/>
              <a:ext cx="156753" cy="147113"/>
            </a:xfrm>
            <a:custGeom>
              <a:avLst/>
              <a:gdLst/>
              <a:ahLst/>
              <a:cxnLst/>
              <a:rect l="l" t="t" r="r" b="b"/>
              <a:pathLst>
                <a:path w="9951" h="9339" extrusionOk="0">
                  <a:moveTo>
                    <a:pt x="8615" y="1"/>
                  </a:moveTo>
                  <a:cubicBezTo>
                    <a:pt x="5478" y="2807"/>
                    <a:pt x="2603" y="5944"/>
                    <a:pt x="0" y="9284"/>
                  </a:cubicBezTo>
                  <a:cubicBezTo>
                    <a:pt x="574" y="9284"/>
                    <a:pt x="1128" y="9328"/>
                    <a:pt x="1672" y="9328"/>
                  </a:cubicBezTo>
                  <a:cubicBezTo>
                    <a:pt x="2074" y="9328"/>
                    <a:pt x="2472" y="9304"/>
                    <a:pt x="2870" y="9220"/>
                  </a:cubicBezTo>
                  <a:cubicBezTo>
                    <a:pt x="2982" y="9197"/>
                    <a:pt x="3101" y="9189"/>
                    <a:pt x="3226" y="9189"/>
                  </a:cubicBezTo>
                  <a:cubicBezTo>
                    <a:pt x="3474" y="9189"/>
                    <a:pt x="3741" y="9220"/>
                    <a:pt x="4008" y="9220"/>
                  </a:cubicBezTo>
                  <a:cubicBezTo>
                    <a:pt x="4453" y="9220"/>
                    <a:pt x="4868" y="9338"/>
                    <a:pt x="5293" y="9338"/>
                  </a:cubicBezTo>
                  <a:cubicBezTo>
                    <a:pt x="5505" y="9338"/>
                    <a:pt x="5720" y="9309"/>
                    <a:pt x="5943" y="9220"/>
                  </a:cubicBezTo>
                  <a:cubicBezTo>
                    <a:pt x="6744" y="8952"/>
                    <a:pt x="7412" y="8616"/>
                    <a:pt x="8080" y="8151"/>
                  </a:cubicBezTo>
                  <a:lnTo>
                    <a:pt x="8080" y="8081"/>
                  </a:lnTo>
                  <a:cubicBezTo>
                    <a:pt x="8615" y="6414"/>
                    <a:pt x="9283" y="4677"/>
                    <a:pt x="9951" y="3074"/>
                  </a:cubicBezTo>
                  <a:cubicBezTo>
                    <a:pt x="9887" y="3004"/>
                    <a:pt x="9817" y="3004"/>
                    <a:pt x="9753" y="3004"/>
                  </a:cubicBezTo>
                  <a:cubicBezTo>
                    <a:pt x="8818" y="2673"/>
                    <a:pt x="8417" y="1802"/>
                    <a:pt x="8684" y="803"/>
                  </a:cubicBezTo>
                  <a:cubicBezTo>
                    <a:pt x="8748" y="600"/>
                    <a:pt x="8748" y="466"/>
                    <a:pt x="8748" y="332"/>
                  </a:cubicBezTo>
                  <a:cubicBezTo>
                    <a:pt x="8684" y="199"/>
                    <a:pt x="8684" y="65"/>
                    <a:pt x="8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8"/>
            <p:cNvSpPr/>
            <p:nvPr/>
          </p:nvSpPr>
          <p:spPr>
            <a:xfrm>
              <a:off x="7723405" y="3273049"/>
              <a:ext cx="492502" cy="408305"/>
            </a:xfrm>
            <a:custGeom>
              <a:avLst/>
              <a:gdLst/>
              <a:ahLst/>
              <a:cxnLst/>
              <a:rect l="l" t="t" r="r" b="b"/>
              <a:pathLst>
                <a:path w="31265" h="25920" extrusionOk="0">
                  <a:moveTo>
                    <a:pt x="31200" y="0"/>
                  </a:moveTo>
                  <a:cubicBezTo>
                    <a:pt x="21848" y="5211"/>
                    <a:pt x="11293" y="8417"/>
                    <a:pt x="1" y="8952"/>
                  </a:cubicBezTo>
                  <a:cubicBezTo>
                    <a:pt x="268" y="9422"/>
                    <a:pt x="605" y="9823"/>
                    <a:pt x="936" y="10224"/>
                  </a:cubicBezTo>
                  <a:cubicBezTo>
                    <a:pt x="1070" y="10421"/>
                    <a:pt x="1139" y="10555"/>
                    <a:pt x="1139" y="10758"/>
                  </a:cubicBezTo>
                  <a:cubicBezTo>
                    <a:pt x="936" y="11827"/>
                    <a:pt x="802" y="12826"/>
                    <a:pt x="1273" y="13895"/>
                  </a:cubicBezTo>
                  <a:cubicBezTo>
                    <a:pt x="1337" y="13965"/>
                    <a:pt x="1337" y="14162"/>
                    <a:pt x="1337" y="14296"/>
                  </a:cubicBezTo>
                  <a:cubicBezTo>
                    <a:pt x="1273" y="14900"/>
                    <a:pt x="1406" y="15434"/>
                    <a:pt x="1540" y="16033"/>
                  </a:cubicBezTo>
                  <a:cubicBezTo>
                    <a:pt x="1807" y="16968"/>
                    <a:pt x="2138" y="17903"/>
                    <a:pt x="2940" y="18507"/>
                  </a:cubicBezTo>
                  <a:cubicBezTo>
                    <a:pt x="3474" y="18839"/>
                    <a:pt x="3742" y="19309"/>
                    <a:pt x="3811" y="19843"/>
                  </a:cubicBezTo>
                  <a:cubicBezTo>
                    <a:pt x="4009" y="20843"/>
                    <a:pt x="4276" y="21778"/>
                    <a:pt x="4880" y="22579"/>
                  </a:cubicBezTo>
                  <a:cubicBezTo>
                    <a:pt x="5211" y="22980"/>
                    <a:pt x="5147" y="23381"/>
                    <a:pt x="4746" y="23718"/>
                  </a:cubicBezTo>
                  <a:cubicBezTo>
                    <a:pt x="4479" y="23985"/>
                    <a:pt x="4543" y="24252"/>
                    <a:pt x="4677" y="24519"/>
                  </a:cubicBezTo>
                  <a:cubicBezTo>
                    <a:pt x="4944" y="24851"/>
                    <a:pt x="5281" y="25118"/>
                    <a:pt x="5078" y="25588"/>
                  </a:cubicBezTo>
                  <a:cubicBezTo>
                    <a:pt x="5014" y="25722"/>
                    <a:pt x="5078" y="25855"/>
                    <a:pt x="5211" y="25920"/>
                  </a:cubicBezTo>
                  <a:cubicBezTo>
                    <a:pt x="11159" y="23381"/>
                    <a:pt x="16771" y="19977"/>
                    <a:pt x="21714" y="15969"/>
                  </a:cubicBezTo>
                  <a:cubicBezTo>
                    <a:pt x="21778" y="15766"/>
                    <a:pt x="21714" y="15498"/>
                    <a:pt x="21645" y="15167"/>
                  </a:cubicBezTo>
                  <a:cubicBezTo>
                    <a:pt x="21511" y="14830"/>
                    <a:pt x="21778" y="14430"/>
                    <a:pt x="22249" y="14365"/>
                  </a:cubicBezTo>
                  <a:cubicBezTo>
                    <a:pt x="22382" y="14296"/>
                    <a:pt x="22580" y="14296"/>
                    <a:pt x="22783" y="14232"/>
                  </a:cubicBezTo>
                  <a:cubicBezTo>
                    <a:pt x="23451" y="14098"/>
                    <a:pt x="24050" y="13831"/>
                    <a:pt x="24317" y="13227"/>
                  </a:cubicBezTo>
                  <a:cubicBezTo>
                    <a:pt x="24921" y="12025"/>
                    <a:pt x="25188" y="10758"/>
                    <a:pt x="24653" y="9422"/>
                  </a:cubicBezTo>
                  <a:cubicBezTo>
                    <a:pt x="24450" y="8952"/>
                    <a:pt x="24317" y="8417"/>
                    <a:pt x="24253" y="7883"/>
                  </a:cubicBezTo>
                  <a:cubicBezTo>
                    <a:pt x="24183" y="7616"/>
                    <a:pt x="24253" y="7482"/>
                    <a:pt x="24386" y="7284"/>
                  </a:cubicBezTo>
                  <a:cubicBezTo>
                    <a:pt x="25118" y="6349"/>
                    <a:pt x="26257" y="5745"/>
                    <a:pt x="26855" y="4676"/>
                  </a:cubicBezTo>
                  <a:cubicBezTo>
                    <a:pt x="26989" y="4543"/>
                    <a:pt x="27192" y="4543"/>
                    <a:pt x="27390" y="4479"/>
                  </a:cubicBezTo>
                  <a:cubicBezTo>
                    <a:pt x="28528" y="3944"/>
                    <a:pt x="29527" y="3340"/>
                    <a:pt x="30265" y="2405"/>
                  </a:cubicBezTo>
                  <a:cubicBezTo>
                    <a:pt x="30799" y="1737"/>
                    <a:pt x="31264" y="936"/>
                    <a:pt x="31200" y="134"/>
                  </a:cubicBezTo>
                  <a:lnTo>
                    <a:pt x="31200" y="0"/>
                  </a:lnTo>
                  <a:close/>
                </a:path>
              </a:pathLst>
            </a:custGeom>
            <a:solidFill>
              <a:srgbClr val="93C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8"/>
            <p:cNvSpPr/>
            <p:nvPr/>
          </p:nvSpPr>
          <p:spPr>
            <a:xfrm>
              <a:off x="6914231" y="1116941"/>
              <a:ext cx="377745" cy="338695"/>
            </a:xfrm>
            <a:custGeom>
              <a:avLst/>
              <a:gdLst/>
              <a:ahLst/>
              <a:cxnLst/>
              <a:rect l="l" t="t" r="r" b="b"/>
              <a:pathLst>
                <a:path w="23980" h="21501" extrusionOk="0">
                  <a:moveTo>
                    <a:pt x="15084" y="1"/>
                  </a:moveTo>
                  <a:cubicBezTo>
                    <a:pt x="14581" y="1"/>
                    <a:pt x="13961" y="654"/>
                    <a:pt x="13559" y="2004"/>
                  </a:cubicBezTo>
                  <a:cubicBezTo>
                    <a:pt x="13158" y="3270"/>
                    <a:pt x="12426" y="5878"/>
                    <a:pt x="11956" y="7749"/>
                  </a:cubicBezTo>
                  <a:cubicBezTo>
                    <a:pt x="11288" y="5344"/>
                    <a:pt x="10219" y="1736"/>
                    <a:pt x="9551" y="865"/>
                  </a:cubicBezTo>
                  <a:cubicBezTo>
                    <a:pt x="9117" y="388"/>
                    <a:pt x="8719" y="165"/>
                    <a:pt x="8409" y="165"/>
                  </a:cubicBezTo>
                  <a:cubicBezTo>
                    <a:pt x="7762" y="165"/>
                    <a:pt x="7496" y="1134"/>
                    <a:pt x="8081" y="2805"/>
                  </a:cubicBezTo>
                  <a:cubicBezTo>
                    <a:pt x="8418" y="3938"/>
                    <a:pt x="9283" y="6145"/>
                    <a:pt x="10021" y="7882"/>
                  </a:cubicBezTo>
                  <a:cubicBezTo>
                    <a:pt x="8151" y="6210"/>
                    <a:pt x="5612" y="4072"/>
                    <a:pt x="4677" y="3741"/>
                  </a:cubicBezTo>
                  <a:cubicBezTo>
                    <a:pt x="4352" y="3640"/>
                    <a:pt x="4073" y="3593"/>
                    <a:pt x="3842" y="3593"/>
                  </a:cubicBezTo>
                  <a:cubicBezTo>
                    <a:pt x="2691" y="3593"/>
                    <a:pt x="2741" y="4752"/>
                    <a:pt x="4410" y="6145"/>
                  </a:cubicBezTo>
                  <a:cubicBezTo>
                    <a:pt x="5409" y="6947"/>
                    <a:pt x="7616" y="8550"/>
                    <a:pt x="9150" y="9683"/>
                  </a:cubicBezTo>
                  <a:cubicBezTo>
                    <a:pt x="7550" y="9506"/>
                    <a:pt x="5331" y="9328"/>
                    <a:pt x="3728" y="9328"/>
                  </a:cubicBezTo>
                  <a:cubicBezTo>
                    <a:pt x="2922" y="9328"/>
                    <a:pt x="2272" y="9373"/>
                    <a:pt x="1935" y="9486"/>
                  </a:cubicBezTo>
                  <a:cubicBezTo>
                    <a:pt x="1" y="10084"/>
                    <a:pt x="535" y="11420"/>
                    <a:pt x="3138" y="11554"/>
                  </a:cubicBezTo>
                  <a:cubicBezTo>
                    <a:pt x="3806" y="11588"/>
                    <a:pt x="4808" y="11606"/>
                    <a:pt x="5885" y="11606"/>
                  </a:cubicBezTo>
                  <a:cubicBezTo>
                    <a:pt x="6963" y="11606"/>
                    <a:pt x="8116" y="11588"/>
                    <a:pt x="9086" y="11554"/>
                  </a:cubicBezTo>
                  <a:lnTo>
                    <a:pt x="9086" y="11554"/>
                  </a:lnTo>
                  <a:cubicBezTo>
                    <a:pt x="6948" y="12826"/>
                    <a:pt x="3742" y="14830"/>
                    <a:pt x="3074" y="15695"/>
                  </a:cubicBezTo>
                  <a:cubicBezTo>
                    <a:pt x="2404" y="16743"/>
                    <a:pt x="2626" y="17422"/>
                    <a:pt x="3410" y="17422"/>
                  </a:cubicBezTo>
                  <a:cubicBezTo>
                    <a:pt x="3878" y="17422"/>
                    <a:pt x="4546" y="17180"/>
                    <a:pt x="5345" y="16631"/>
                  </a:cubicBezTo>
                  <a:cubicBezTo>
                    <a:pt x="6414" y="15899"/>
                    <a:pt x="8615" y="14295"/>
                    <a:pt x="10155" y="13157"/>
                  </a:cubicBezTo>
                  <a:lnTo>
                    <a:pt x="10155" y="13157"/>
                  </a:lnTo>
                  <a:cubicBezTo>
                    <a:pt x="9150" y="15428"/>
                    <a:pt x="7750" y="18971"/>
                    <a:pt x="7750" y="20040"/>
                  </a:cubicBezTo>
                  <a:cubicBezTo>
                    <a:pt x="7779" y="20934"/>
                    <a:pt x="8109" y="21401"/>
                    <a:pt x="8541" y="21401"/>
                  </a:cubicBezTo>
                  <a:cubicBezTo>
                    <a:pt x="9044" y="21401"/>
                    <a:pt x="9686" y="20768"/>
                    <a:pt x="10155" y="19436"/>
                  </a:cubicBezTo>
                  <a:cubicBezTo>
                    <a:pt x="10555" y="18234"/>
                    <a:pt x="11357" y="15631"/>
                    <a:pt x="11891" y="13761"/>
                  </a:cubicBezTo>
                  <a:cubicBezTo>
                    <a:pt x="12490" y="16166"/>
                    <a:pt x="13495" y="19837"/>
                    <a:pt x="14093" y="20708"/>
                  </a:cubicBezTo>
                  <a:cubicBezTo>
                    <a:pt x="14521" y="21248"/>
                    <a:pt x="14927" y="21500"/>
                    <a:pt x="15245" y="21500"/>
                  </a:cubicBezTo>
                  <a:cubicBezTo>
                    <a:pt x="15873" y="21500"/>
                    <a:pt x="16164" y="20522"/>
                    <a:pt x="15632" y="18838"/>
                  </a:cubicBezTo>
                  <a:cubicBezTo>
                    <a:pt x="15296" y="17635"/>
                    <a:pt x="14360" y="15027"/>
                    <a:pt x="13692" y="13226"/>
                  </a:cubicBezTo>
                  <a:lnTo>
                    <a:pt x="13692" y="13226"/>
                  </a:lnTo>
                  <a:cubicBezTo>
                    <a:pt x="15632" y="14830"/>
                    <a:pt x="18572" y="17235"/>
                    <a:pt x="19640" y="17502"/>
                  </a:cubicBezTo>
                  <a:cubicBezTo>
                    <a:pt x="19917" y="17581"/>
                    <a:pt x="20160" y="17617"/>
                    <a:pt x="20367" y="17617"/>
                  </a:cubicBezTo>
                  <a:cubicBezTo>
                    <a:pt x="21556" y="17617"/>
                    <a:pt x="21536" y="16404"/>
                    <a:pt x="19774" y="15097"/>
                  </a:cubicBezTo>
                  <a:cubicBezTo>
                    <a:pt x="18705" y="14295"/>
                    <a:pt x="16498" y="12826"/>
                    <a:pt x="14895" y="11757"/>
                  </a:cubicBezTo>
                  <a:lnTo>
                    <a:pt x="14895" y="11757"/>
                  </a:lnTo>
                  <a:cubicBezTo>
                    <a:pt x="16177" y="11828"/>
                    <a:pt x="17858" y="11899"/>
                    <a:pt x="19300" y="11899"/>
                  </a:cubicBezTo>
                  <a:cubicBezTo>
                    <a:pt x="20563" y="11899"/>
                    <a:pt x="21643" y="11845"/>
                    <a:pt x="22109" y="11687"/>
                  </a:cubicBezTo>
                  <a:cubicBezTo>
                    <a:pt x="23980" y="10955"/>
                    <a:pt x="23446" y="9683"/>
                    <a:pt x="20773" y="9683"/>
                  </a:cubicBezTo>
                  <a:cubicBezTo>
                    <a:pt x="20539" y="9671"/>
                    <a:pt x="20256" y="9666"/>
                    <a:pt x="19938" y="9666"/>
                  </a:cubicBezTo>
                  <a:cubicBezTo>
                    <a:pt x="18541" y="9666"/>
                    <a:pt x="16475" y="9765"/>
                    <a:pt x="14895" y="9817"/>
                  </a:cubicBezTo>
                  <a:cubicBezTo>
                    <a:pt x="16968" y="8550"/>
                    <a:pt x="20105" y="6343"/>
                    <a:pt x="20709" y="5477"/>
                  </a:cubicBezTo>
                  <a:cubicBezTo>
                    <a:pt x="21363" y="4454"/>
                    <a:pt x="21141" y="3783"/>
                    <a:pt x="20397" y="3783"/>
                  </a:cubicBezTo>
                  <a:cubicBezTo>
                    <a:pt x="19924" y="3783"/>
                    <a:pt x="19241" y="4053"/>
                    <a:pt x="18438" y="4676"/>
                  </a:cubicBezTo>
                  <a:cubicBezTo>
                    <a:pt x="17369" y="5408"/>
                    <a:pt x="15296" y="7081"/>
                    <a:pt x="13762" y="8283"/>
                  </a:cubicBezTo>
                  <a:cubicBezTo>
                    <a:pt x="14628" y="6012"/>
                    <a:pt x="15900" y="2405"/>
                    <a:pt x="15900" y="1336"/>
                  </a:cubicBezTo>
                  <a:cubicBezTo>
                    <a:pt x="15839" y="454"/>
                    <a:pt x="15502" y="1"/>
                    <a:pt x="15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8"/>
            <p:cNvSpPr/>
            <p:nvPr/>
          </p:nvSpPr>
          <p:spPr>
            <a:xfrm>
              <a:off x="7068873" y="1256351"/>
              <a:ext cx="67373" cy="60096"/>
            </a:xfrm>
            <a:custGeom>
              <a:avLst/>
              <a:gdLst/>
              <a:ahLst/>
              <a:cxnLst/>
              <a:rect l="l" t="t" r="r" b="b"/>
              <a:pathLst>
                <a:path w="4277" h="3815" extrusionOk="0">
                  <a:moveTo>
                    <a:pt x="2125" y="0"/>
                  </a:moveTo>
                  <a:cubicBezTo>
                    <a:pt x="1927" y="0"/>
                    <a:pt x="1730" y="33"/>
                    <a:pt x="1540" y="101"/>
                  </a:cubicBezTo>
                  <a:cubicBezTo>
                    <a:pt x="535" y="502"/>
                    <a:pt x="1" y="1571"/>
                    <a:pt x="338" y="2570"/>
                  </a:cubicBezTo>
                  <a:cubicBezTo>
                    <a:pt x="598" y="3358"/>
                    <a:pt x="1311" y="3814"/>
                    <a:pt x="2092" y="3814"/>
                  </a:cubicBezTo>
                  <a:cubicBezTo>
                    <a:pt x="2306" y="3814"/>
                    <a:pt x="2526" y="3780"/>
                    <a:pt x="2742" y="3708"/>
                  </a:cubicBezTo>
                  <a:cubicBezTo>
                    <a:pt x="3742" y="3372"/>
                    <a:pt x="4276" y="2303"/>
                    <a:pt x="3945" y="1304"/>
                  </a:cubicBezTo>
                  <a:cubicBezTo>
                    <a:pt x="3676" y="502"/>
                    <a:pt x="2902" y="0"/>
                    <a:pt x="2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8"/>
            <p:cNvSpPr/>
            <p:nvPr/>
          </p:nvSpPr>
          <p:spPr>
            <a:xfrm>
              <a:off x="8722602" y="2796016"/>
              <a:ext cx="195221" cy="92845"/>
            </a:xfrm>
            <a:custGeom>
              <a:avLst/>
              <a:gdLst/>
              <a:ahLst/>
              <a:cxnLst/>
              <a:rect l="l" t="t" r="r" b="b"/>
              <a:pathLst>
                <a:path w="12393" h="5894" extrusionOk="0">
                  <a:moveTo>
                    <a:pt x="384" y="1"/>
                  </a:moveTo>
                  <a:cubicBezTo>
                    <a:pt x="124" y="1"/>
                    <a:pt x="1" y="373"/>
                    <a:pt x="235" y="490"/>
                  </a:cubicBezTo>
                  <a:cubicBezTo>
                    <a:pt x="3505" y="2494"/>
                    <a:pt x="7182" y="3766"/>
                    <a:pt x="10790" y="5032"/>
                  </a:cubicBezTo>
                  <a:cubicBezTo>
                    <a:pt x="10720" y="5299"/>
                    <a:pt x="10854" y="5502"/>
                    <a:pt x="10987" y="5700"/>
                  </a:cubicBezTo>
                  <a:cubicBezTo>
                    <a:pt x="11147" y="5827"/>
                    <a:pt x="11350" y="5893"/>
                    <a:pt x="11549" y="5893"/>
                  </a:cubicBezTo>
                  <a:cubicBezTo>
                    <a:pt x="11770" y="5893"/>
                    <a:pt x="11985" y="5811"/>
                    <a:pt x="12126" y="5636"/>
                  </a:cubicBezTo>
                  <a:cubicBezTo>
                    <a:pt x="12393" y="5299"/>
                    <a:pt x="12393" y="4834"/>
                    <a:pt x="12056" y="4498"/>
                  </a:cubicBezTo>
                  <a:cubicBezTo>
                    <a:pt x="11930" y="4372"/>
                    <a:pt x="11745" y="4305"/>
                    <a:pt x="11556" y="4305"/>
                  </a:cubicBezTo>
                  <a:cubicBezTo>
                    <a:pt x="11345" y="4305"/>
                    <a:pt x="11129" y="4389"/>
                    <a:pt x="10987" y="4567"/>
                  </a:cubicBezTo>
                  <a:cubicBezTo>
                    <a:pt x="7380" y="3295"/>
                    <a:pt x="3773" y="2093"/>
                    <a:pt x="502" y="25"/>
                  </a:cubicBezTo>
                  <a:cubicBezTo>
                    <a:pt x="460" y="8"/>
                    <a:pt x="421"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8"/>
            <p:cNvSpPr/>
            <p:nvPr/>
          </p:nvSpPr>
          <p:spPr>
            <a:xfrm>
              <a:off x="8724004" y="2844865"/>
              <a:ext cx="148562" cy="112882"/>
            </a:xfrm>
            <a:custGeom>
              <a:avLst/>
              <a:gdLst/>
              <a:ahLst/>
              <a:cxnLst/>
              <a:rect l="l" t="t" r="r" b="b"/>
              <a:pathLst>
                <a:path w="9431" h="7166" extrusionOk="0">
                  <a:moveTo>
                    <a:pt x="371" y="0"/>
                  </a:moveTo>
                  <a:cubicBezTo>
                    <a:pt x="162" y="0"/>
                    <a:pt x="0" y="238"/>
                    <a:pt x="210" y="397"/>
                  </a:cubicBezTo>
                  <a:cubicBezTo>
                    <a:pt x="2615" y="2198"/>
                    <a:pt x="5089" y="4069"/>
                    <a:pt x="7425" y="6009"/>
                  </a:cubicBezTo>
                  <a:cubicBezTo>
                    <a:pt x="7232" y="6587"/>
                    <a:pt x="7735" y="7166"/>
                    <a:pt x="8281" y="7166"/>
                  </a:cubicBezTo>
                  <a:cubicBezTo>
                    <a:pt x="8491" y="7166"/>
                    <a:pt x="8708" y="7080"/>
                    <a:pt x="8894" y="6875"/>
                  </a:cubicBezTo>
                  <a:cubicBezTo>
                    <a:pt x="9430" y="6287"/>
                    <a:pt x="8848" y="5437"/>
                    <a:pt x="8182" y="5437"/>
                  </a:cubicBezTo>
                  <a:cubicBezTo>
                    <a:pt x="8019" y="5437"/>
                    <a:pt x="7850" y="5489"/>
                    <a:pt x="7692" y="5608"/>
                  </a:cubicBezTo>
                  <a:cubicBezTo>
                    <a:pt x="5420" y="3668"/>
                    <a:pt x="2951" y="1798"/>
                    <a:pt x="547" y="61"/>
                  </a:cubicBezTo>
                  <a:cubicBezTo>
                    <a:pt x="489" y="18"/>
                    <a:pt x="428" y="0"/>
                    <a:pt x="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48"/>
            <p:cNvSpPr/>
            <p:nvPr/>
          </p:nvSpPr>
          <p:spPr>
            <a:xfrm>
              <a:off x="8694626" y="2845511"/>
              <a:ext cx="130951" cy="164519"/>
            </a:xfrm>
            <a:custGeom>
              <a:avLst/>
              <a:gdLst/>
              <a:ahLst/>
              <a:cxnLst/>
              <a:rect l="l" t="t" r="r" b="b"/>
              <a:pathLst>
                <a:path w="8313" h="10444" extrusionOk="0">
                  <a:moveTo>
                    <a:pt x="375" y="0"/>
                  </a:moveTo>
                  <a:cubicBezTo>
                    <a:pt x="186" y="0"/>
                    <a:pt x="0" y="270"/>
                    <a:pt x="204" y="421"/>
                  </a:cubicBezTo>
                  <a:cubicBezTo>
                    <a:pt x="2545" y="2895"/>
                    <a:pt x="4613" y="5567"/>
                    <a:pt x="6153" y="8506"/>
                  </a:cubicBezTo>
                  <a:cubicBezTo>
                    <a:pt x="6153" y="8570"/>
                    <a:pt x="6083" y="8570"/>
                    <a:pt x="6019" y="8640"/>
                  </a:cubicBezTo>
                  <a:cubicBezTo>
                    <a:pt x="5353" y="9404"/>
                    <a:pt x="6096" y="10443"/>
                    <a:pt x="6901" y="10443"/>
                  </a:cubicBezTo>
                  <a:cubicBezTo>
                    <a:pt x="7149" y="10443"/>
                    <a:pt x="7402" y="10345"/>
                    <a:pt x="7622" y="10110"/>
                  </a:cubicBezTo>
                  <a:cubicBezTo>
                    <a:pt x="8312" y="9288"/>
                    <a:pt x="7583" y="8292"/>
                    <a:pt x="6767" y="8292"/>
                  </a:cubicBezTo>
                  <a:cubicBezTo>
                    <a:pt x="6718" y="8292"/>
                    <a:pt x="6668" y="8295"/>
                    <a:pt x="6617" y="8303"/>
                  </a:cubicBezTo>
                  <a:cubicBezTo>
                    <a:pt x="5084" y="5230"/>
                    <a:pt x="2946" y="2558"/>
                    <a:pt x="541" y="89"/>
                  </a:cubicBezTo>
                  <a:cubicBezTo>
                    <a:pt x="493" y="26"/>
                    <a:pt x="434"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8"/>
            <p:cNvSpPr/>
            <p:nvPr/>
          </p:nvSpPr>
          <p:spPr>
            <a:xfrm>
              <a:off x="8648423" y="2751515"/>
              <a:ext cx="213242" cy="224646"/>
            </a:xfrm>
            <a:custGeom>
              <a:avLst/>
              <a:gdLst/>
              <a:ahLst/>
              <a:cxnLst/>
              <a:rect l="l" t="t" r="r" b="b"/>
              <a:pathLst>
                <a:path w="13537" h="14261" extrusionOk="0">
                  <a:moveTo>
                    <a:pt x="7862" y="0"/>
                  </a:moveTo>
                  <a:cubicBezTo>
                    <a:pt x="7160" y="0"/>
                    <a:pt x="6449" y="113"/>
                    <a:pt x="5676" y="242"/>
                  </a:cubicBezTo>
                  <a:lnTo>
                    <a:pt x="198" y="6190"/>
                  </a:lnTo>
                  <a:cubicBezTo>
                    <a:pt x="0" y="8862"/>
                    <a:pt x="866" y="12068"/>
                    <a:pt x="3073" y="13602"/>
                  </a:cubicBezTo>
                  <a:cubicBezTo>
                    <a:pt x="3667" y="14028"/>
                    <a:pt x="4381" y="14261"/>
                    <a:pt x="5073" y="14261"/>
                  </a:cubicBezTo>
                  <a:cubicBezTo>
                    <a:pt x="6014" y="14261"/>
                    <a:pt x="6914" y="13831"/>
                    <a:pt x="7413" y="12870"/>
                  </a:cubicBezTo>
                  <a:cubicBezTo>
                    <a:pt x="8284" y="11197"/>
                    <a:pt x="7215" y="9594"/>
                    <a:pt x="6210" y="8327"/>
                  </a:cubicBezTo>
                  <a:lnTo>
                    <a:pt x="6210" y="8327"/>
                  </a:lnTo>
                  <a:cubicBezTo>
                    <a:pt x="6980" y="8991"/>
                    <a:pt x="8180" y="9774"/>
                    <a:pt x="9300" y="9774"/>
                  </a:cubicBezTo>
                  <a:cubicBezTo>
                    <a:pt x="9642" y="9774"/>
                    <a:pt x="9976" y="9701"/>
                    <a:pt x="10288" y="9530"/>
                  </a:cubicBezTo>
                  <a:cubicBezTo>
                    <a:pt x="12426" y="8461"/>
                    <a:pt x="9887" y="6388"/>
                    <a:pt x="8952" y="5452"/>
                  </a:cubicBezTo>
                  <a:lnTo>
                    <a:pt x="8952" y="5452"/>
                  </a:lnTo>
                  <a:cubicBezTo>
                    <a:pt x="9322" y="5552"/>
                    <a:pt x="9749" y="5607"/>
                    <a:pt x="10185" y="5607"/>
                  </a:cubicBezTo>
                  <a:cubicBezTo>
                    <a:pt x="11798" y="5607"/>
                    <a:pt x="13536" y="4861"/>
                    <a:pt x="12960" y="2914"/>
                  </a:cubicBezTo>
                  <a:cubicBezTo>
                    <a:pt x="12623" y="1711"/>
                    <a:pt x="11223" y="910"/>
                    <a:pt x="10154" y="509"/>
                  </a:cubicBezTo>
                  <a:cubicBezTo>
                    <a:pt x="9358" y="130"/>
                    <a:pt x="8615" y="0"/>
                    <a:pt x="7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8"/>
            <p:cNvSpPr/>
            <p:nvPr/>
          </p:nvSpPr>
          <p:spPr>
            <a:xfrm>
              <a:off x="8628386" y="2744269"/>
              <a:ext cx="156848" cy="144135"/>
            </a:xfrm>
            <a:custGeom>
              <a:avLst/>
              <a:gdLst/>
              <a:ahLst/>
              <a:cxnLst/>
              <a:rect l="l" t="t" r="r" b="b"/>
              <a:pathLst>
                <a:path w="9957" h="9150" extrusionOk="0">
                  <a:moveTo>
                    <a:pt x="5798" y="1"/>
                  </a:moveTo>
                  <a:cubicBezTo>
                    <a:pt x="5271" y="1"/>
                    <a:pt x="4780" y="59"/>
                    <a:pt x="4409" y="167"/>
                  </a:cubicBezTo>
                  <a:cubicBezTo>
                    <a:pt x="3143" y="435"/>
                    <a:pt x="1" y="3240"/>
                    <a:pt x="204" y="5715"/>
                  </a:cubicBezTo>
                  <a:cubicBezTo>
                    <a:pt x="337" y="6917"/>
                    <a:pt x="1272" y="8654"/>
                    <a:pt x="2405" y="9055"/>
                  </a:cubicBezTo>
                  <a:cubicBezTo>
                    <a:pt x="2608" y="9120"/>
                    <a:pt x="2783" y="9149"/>
                    <a:pt x="2933" y="9149"/>
                  </a:cubicBezTo>
                  <a:cubicBezTo>
                    <a:pt x="4162" y="9149"/>
                    <a:pt x="3705" y="7154"/>
                    <a:pt x="3410" y="6383"/>
                  </a:cubicBezTo>
                  <a:lnTo>
                    <a:pt x="3410" y="6383"/>
                  </a:lnTo>
                  <a:cubicBezTo>
                    <a:pt x="3917" y="6609"/>
                    <a:pt x="4812" y="7553"/>
                    <a:pt x="5480" y="7553"/>
                  </a:cubicBezTo>
                  <a:cubicBezTo>
                    <a:pt x="5600" y="7553"/>
                    <a:pt x="5713" y="7522"/>
                    <a:pt x="5815" y="7451"/>
                  </a:cubicBezTo>
                  <a:cubicBezTo>
                    <a:pt x="6681" y="6917"/>
                    <a:pt x="5815" y="5180"/>
                    <a:pt x="5548" y="4576"/>
                  </a:cubicBezTo>
                  <a:lnTo>
                    <a:pt x="5548" y="4576"/>
                  </a:lnTo>
                  <a:cubicBezTo>
                    <a:pt x="5964" y="4735"/>
                    <a:pt x="6825" y="5256"/>
                    <a:pt x="7471" y="5256"/>
                  </a:cubicBezTo>
                  <a:cubicBezTo>
                    <a:pt x="7654" y="5256"/>
                    <a:pt x="7819" y="5214"/>
                    <a:pt x="7953" y="5111"/>
                  </a:cubicBezTo>
                  <a:cubicBezTo>
                    <a:pt x="8952" y="4443"/>
                    <a:pt x="7552" y="3310"/>
                    <a:pt x="7017" y="2909"/>
                  </a:cubicBezTo>
                  <a:cubicBezTo>
                    <a:pt x="8086" y="2775"/>
                    <a:pt x="9957" y="2038"/>
                    <a:pt x="8754" y="835"/>
                  </a:cubicBezTo>
                  <a:cubicBezTo>
                    <a:pt x="8124" y="252"/>
                    <a:pt x="6886" y="1"/>
                    <a:pt x="5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8"/>
            <p:cNvSpPr/>
            <p:nvPr/>
          </p:nvSpPr>
          <p:spPr>
            <a:xfrm>
              <a:off x="6237566" y="2739354"/>
              <a:ext cx="622980" cy="769415"/>
            </a:xfrm>
            <a:custGeom>
              <a:avLst/>
              <a:gdLst/>
              <a:ahLst/>
              <a:cxnLst/>
              <a:rect l="l" t="t" r="r" b="b"/>
              <a:pathLst>
                <a:path w="39548" h="48844" extrusionOk="0">
                  <a:moveTo>
                    <a:pt x="177" y="1"/>
                  </a:moveTo>
                  <a:cubicBezTo>
                    <a:pt x="120" y="1"/>
                    <a:pt x="61" y="5"/>
                    <a:pt x="0" y="14"/>
                  </a:cubicBezTo>
                  <a:cubicBezTo>
                    <a:pt x="1604" y="19585"/>
                    <a:pt x="11089" y="36953"/>
                    <a:pt x="25321" y="48844"/>
                  </a:cubicBezTo>
                  <a:cubicBezTo>
                    <a:pt x="25321" y="48112"/>
                    <a:pt x="25588" y="47711"/>
                    <a:pt x="26588" y="47043"/>
                  </a:cubicBezTo>
                  <a:cubicBezTo>
                    <a:pt x="27191" y="46573"/>
                    <a:pt x="27859" y="46509"/>
                    <a:pt x="28458" y="46108"/>
                  </a:cubicBezTo>
                  <a:cubicBezTo>
                    <a:pt x="29260" y="45638"/>
                    <a:pt x="30131" y="45440"/>
                    <a:pt x="30996" y="45306"/>
                  </a:cubicBezTo>
                  <a:cubicBezTo>
                    <a:pt x="31333" y="45306"/>
                    <a:pt x="31600" y="45237"/>
                    <a:pt x="31868" y="45173"/>
                  </a:cubicBezTo>
                  <a:cubicBezTo>
                    <a:pt x="32001" y="45173"/>
                    <a:pt x="32199" y="45173"/>
                    <a:pt x="32268" y="44969"/>
                  </a:cubicBezTo>
                  <a:cubicBezTo>
                    <a:pt x="32466" y="44569"/>
                    <a:pt x="32867" y="44301"/>
                    <a:pt x="33204" y="43970"/>
                  </a:cubicBezTo>
                  <a:cubicBezTo>
                    <a:pt x="33401" y="43767"/>
                    <a:pt x="33535" y="43436"/>
                    <a:pt x="33401" y="43233"/>
                  </a:cubicBezTo>
                  <a:cubicBezTo>
                    <a:pt x="33204" y="42698"/>
                    <a:pt x="33535" y="42367"/>
                    <a:pt x="33738" y="41966"/>
                  </a:cubicBezTo>
                  <a:cubicBezTo>
                    <a:pt x="34203" y="41229"/>
                    <a:pt x="34604" y="40496"/>
                    <a:pt x="34470" y="39561"/>
                  </a:cubicBezTo>
                  <a:cubicBezTo>
                    <a:pt x="34406" y="39358"/>
                    <a:pt x="34406" y="39160"/>
                    <a:pt x="34540" y="39027"/>
                  </a:cubicBezTo>
                  <a:cubicBezTo>
                    <a:pt x="34940" y="38492"/>
                    <a:pt x="35005" y="37888"/>
                    <a:pt x="35005" y="37220"/>
                  </a:cubicBezTo>
                  <a:cubicBezTo>
                    <a:pt x="34940" y="36953"/>
                    <a:pt x="35005" y="36686"/>
                    <a:pt x="35138" y="36488"/>
                  </a:cubicBezTo>
                  <a:cubicBezTo>
                    <a:pt x="35272" y="36152"/>
                    <a:pt x="35272" y="35820"/>
                    <a:pt x="35074" y="35553"/>
                  </a:cubicBezTo>
                  <a:cubicBezTo>
                    <a:pt x="34673" y="34751"/>
                    <a:pt x="34807" y="33950"/>
                    <a:pt x="34807" y="33148"/>
                  </a:cubicBezTo>
                  <a:cubicBezTo>
                    <a:pt x="34871" y="32678"/>
                    <a:pt x="35074" y="32213"/>
                    <a:pt x="35405" y="31876"/>
                  </a:cubicBezTo>
                  <a:cubicBezTo>
                    <a:pt x="35940" y="31342"/>
                    <a:pt x="36276" y="30807"/>
                    <a:pt x="36544" y="30209"/>
                  </a:cubicBezTo>
                  <a:cubicBezTo>
                    <a:pt x="36608" y="29942"/>
                    <a:pt x="36677" y="29674"/>
                    <a:pt x="36944" y="29471"/>
                  </a:cubicBezTo>
                  <a:cubicBezTo>
                    <a:pt x="37677" y="28937"/>
                    <a:pt x="38211" y="28135"/>
                    <a:pt x="38612" y="27270"/>
                  </a:cubicBezTo>
                  <a:cubicBezTo>
                    <a:pt x="39280" y="25800"/>
                    <a:pt x="39547" y="24330"/>
                    <a:pt x="38949" y="22791"/>
                  </a:cubicBezTo>
                  <a:cubicBezTo>
                    <a:pt x="38745" y="22326"/>
                    <a:pt x="38612" y="21925"/>
                    <a:pt x="38211" y="21722"/>
                  </a:cubicBezTo>
                  <a:cubicBezTo>
                    <a:pt x="37880" y="21525"/>
                    <a:pt x="37543" y="21455"/>
                    <a:pt x="37142" y="21391"/>
                  </a:cubicBezTo>
                  <a:cubicBezTo>
                    <a:pt x="36544" y="21322"/>
                    <a:pt x="36009" y="20990"/>
                    <a:pt x="35608" y="20456"/>
                  </a:cubicBezTo>
                  <a:cubicBezTo>
                    <a:pt x="35074" y="19788"/>
                    <a:pt x="34272" y="19253"/>
                    <a:pt x="33471" y="18853"/>
                  </a:cubicBezTo>
                  <a:cubicBezTo>
                    <a:pt x="33299" y="18722"/>
                    <a:pt x="33098" y="18649"/>
                    <a:pt x="32870" y="18649"/>
                  </a:cubicBezTo>
                  <a:cubicBezTo>
                    <a:pt x="32744" y="18649"/>
                    <a:pt x="32609" y="18671"/>
                    <a:pt x="32466" y="18719"/>
                  </a:cubicBezTo>
                  <a:cubicBezTo>
                    <a:pt x="32271" y="18775"/>
                    <a:pt x="32088" y="18795"/>
                    <a:pt x="31906" y="18795"/>
                  </a:cubicBezTo>
                  <a:cubicBezTo>
                    <a:pt x="31653" y="18795"/>
                    <a:pt x="31403" y="18756"/>
                    <a:pt x="31130" y="18719"/>
                  </a:cubicBezTo>
                  <a:cubicBezTo>
                    <a:pt x="30665" y="18585"/>
                    <a:pt x="30195" y="18318"/>
                    <a:pt x="29730" y="18185"/>
                  </a:cubicBezTo>
                  <a:cubicBezTo>
                    <a:pt x="29453" y="18092"/>
                    <a:pt x="29177" y="17937"/>
                    <a:pt x="28877" y="17937"/>
                  </a:cubicBezTo>
                  <a:cubicBezTo>
                    <a:pt x="28743" y="17937"/>
                    <a:pt x="28604" y="17968"/>
                    <a:pt x="28458" y="18051"/>
                  </a:cubicBezTo>
                  <a:cubicBezTo>
                    <a:pt x="28383" y="18088"/>
                    <a:pt x="28319" y="18105"/>
                    <a:pt x="28264" y="18105"/>
                  </a:cubicBezTo>
                  <a:cubicBezTo>
                    <a:pt x="28122" y="18105"/>
                    <a:pt x="28039" y="17994"/>
                    <a:pt x="27993" y="17848"/>
                  </a:cubicBezTo>
                  <a:cubicBezTo>
                    <a:pt x="27790" y="17180"/>
                    <a:pt x="27325" y="16913"/>
                    <a:pt x="26721" y="16645"/>
                  </a:cubicBezTo>
                  <a:cubicBezTo>
                    <a:pt x="26320" y="16512"/>
                    <a:pt x="25989" y="16378"/>
                    <a:pt x="25652" y="16245"/>
                  </a:cubicBezTo>
                  <a:cubicBezTo>
                    <a:pt x="25246" y="16020"/>
                    <a:pt x="24838" y="15854"/>
                    <a:pt x="24389" y="15854"/>
                  </a:cubicBezTo>
                  <a:cubicBezTo>
                    <a:pt x="24176" y="15854"/>
                    <a:pt x="23953" y="15891"/>
                    <a:pt x="23718" y="15977"/>
                  </a:cubicBezTo>
                  <a:cubicBezTo>
                    <a:pt x="23782" y="15245"/>
                    <a:pt x="23247" y="15176"/>
                    <a:pt x="22782" y="15112"/>
                  </a:cubicBezTo>
                  <a:cubicBezTo>
                    <a:pt x="22045" y="14978"/>
                    <a:pt x="21511" y="14374"/>
                    <a:pt x="21644" y="13706"/>
                  </a:cubicBezTo>
                  <a:cubicBezTo>
                    <a:pt x="21778" y="13241"/>
                    <a:pt x="21644" y="12905"/>
                    <a:pt x="21377" y="12573"/>
                  </a:cubicBezTo>
                  <a:cubicBezTo>
                    <a:pt x="21046" y="12236"/>
                    <a:pt x="20778" y="11772"/>
                    <a:pt x="20778" y="11237"/>
                  </a:cubicBezTo>
                  <a:cubicBezTo>
                    <a:pt x="20709" y="9634"/>
                    <a:pt x="19239" y="8966"/>
                    <a:pt x="18374" y="7897"/>
                  </a:cubicBezTo>
                  <a:cubicBezTo>
                    <a:pt x="18374" y="7897"/>
                    <a:pt x="18304" y="7897"/>
                    <a:pt x="18240" y="7828"/>
                  </a:cubicBezTo>
                  <a:cubicBezTo>
                    <a:pt x="17302" y="7665"/>
                    <a:pt x="16368" y="7226"/>
                    <a:pt x="15357" y="7226"/>
                  </a:cubicBezTo>
                  <a:cubicBezTo>
                    <a:pt x="15140" y="7226"/>
                    <a:pt x="14921" y="7246"/>
                    <a:pt x="14697" y="7293"/>
                  </a:cubicBezTo>
                  <a:cubicBezTo>
                    <a:pt x="14593" y="7315"/>
                    <a:pt x="14476" y="7330"/>
                    <a:pt x="14356" y="7330"/>
                  </a:cubicBezTo>
                  <a:cubicBezTo>
                    <a:pt x="14091" y="7330"/>
                    <a:pt x="13812" y="7257"/>
                    <a:pt x="13628" y="7026"/>
                  </a:cubicBezTo>
                  <a:cubicBezTo>
                    <a:pt x="13029" y="6427"/>
                    <a:pt x="12158" y="6091"/>
                    <a:pt x="11961" y="5155"/>
                  </a:cubicBezTo>
                  <a:cubicBezTo>
                    <a:pt x="11961" y="5091"/>
                    <a:pt x="11891" y="5091"/>
                    <a:pt x="11891" y="5022"/>
                  </a:cubicBezTo>
                  <a:cubicBezTo>
                    <a:pt x="11490" y="4220"/>
                    <a:pt x="10689" y="4087"/>
                    <a:pt x="9956" y="3819"/>
                  </a:cubicBezTo>
                  <a:cubicBezTo>
                    <a:pt x="9753" y="3755"/>
                    <a:pt x="9556" y="3819"/>
                    <a:pt x="9620" y="3488"/>
                  </a:cubicBezTo>
                  <a:cubicBezTo>
                    <a:pt x="9753" y="2954"/>
                    <a:pt x="9422" y="2617"/>
                    <a:pt x="9021" y="2286"/>
                  </a:cubicBezTo>
                  <a:cubicBezTo>
                    <a:pt x="9219" y="2216"/>
                    <a:pt x="9422" y="2083"/>
                    <a:pt x="9486" y="1949"/>
                  </a:cubicBezTo>
                  <a:cubicBezTo>
                    <a:pt x="9620" y="1682"/>
                    <a:pt x="9689" y="1415"/>
                    <a:pt x="9556" y="1217"/>
                  </a:cubicBezTo>
                  <a:cubicBezTo>
                    <a:pt x="9465" y="1036"/>
                    <a:pt x="9314" y="1007"/>
                    <a:pt x="9143" y="1007"/>
                  </a:cubicBezTo>
                  <a:cubicBezTo>
                    <a:pt x="9061" y="1007"/>
                    <a:pt x="8974" y="1014"/>
                    <a:pt x="8888" y="1014"/>
                  </a:cubicBezTo>
                  <a:cubicBezTo>
                    <a:pt x="8620" y="1014"/>
                    <a:pt x="8487" y="1147"/>
                    <a:pt x="8417" y="1415"/>
                  </a:cubicBezTo>
                  <a:cubicBezTo>
                    <a:pt x="8417" y="1548"/>
                    <a:pt x="8417" y="1751"/>
                    <a:pt x="8353" y="1885"/>
                  </a:cubicBezTo>
                  <a:cubicBezTo>
                    <a:pt x="8353" y="1983"/>
                    <a:pt x="8281" y="2044"/>
                    <a:pt x="8216" y="2044"/>
                  </a:cubicBezTo>
                  <a:cubicBezTo>
                    <a:pt x="8192" y="2044"/>
                    <a:pt x="8169" y="2036"/>
                    <a:pt x="8150" y="2018"/>
                  </a:cubicBezTo>
                  <a:cubicBezTo>
                    <a:pt x="8017" y="2018"/>
                    <a:pt x="7952" y="1885"/>
                    <a:pt x="7952" y="1815"/>
                  </a:cubicBezTo>
                  <a:cubicBezTo>
                    <a:pt x="7883" y="1682"/>
                    <a:pt x="8017" y="1618"/>
                    <a:pt x="8017" y="1484"/>
                  </a:cubicBezTo>
                  <a:cubicBezTo>
                    <a:pt x="8220" y="1083"/>
                    <a:pt x="8150" y="1014"/>
                    <a:pt x="7685" y="1014"/>
                  </a:cubicBezTo>
                  <a:cubicBezTo>
                    <a:pt x="7284" y="1014"/>
                    <a:pt x="6814" y="1083"/>
                    <a:pt x="6413" y="1083"/>
                  </a:cubicBezTo>
                  <a:cubicBezTo>
                    <a:pt x="6146" y="1083"/>
                    <a:pt x="5948" y="1083"/>
                    <a:pt x="5745" y="1217"/>
                  </a:cubicBezTo>
                  <a:cubicBezTo>
                    <a:pt x="5421" y="1541"/>
                    <a:pt x="5082" y="1676"/>
                    <a:pt x="4743" y="1676"/>
                  </a:cubicBezTo>
                  <a:cubicBezTo>
                    <a:pt x="4382" y="1676"/>
                    <a:pt x="4021" y="1523"/>
                    <a:pt x="3677" y="1281"/>
                  </a:cubicBezTo>
                  <a:cubicBezTo>
                    <a:pt x="3340" y="1147"/>
                    <a:pt x="3073" y="1083"/>
                    <a:pt x="2806" y="1083"/>
                  </a:cubicBezTo>
                  <a:cubicBezTo>
                    <a:pt x="2475" y="1083"/>
                    <a:pt x="2138" y="1014"/>
                    <a:pt x="1807" y="1014"/>
                  </a:cubicBezTo>
                  <a:cubicBezTo>
                    <a:pt x="1470" y="950"/>
                    <a:pt x="1203" y="880"/>
                    <a:pt x="1069" y="549"/>
                  </a:cubicBezTo>
                  <a:cubicBezTo>
                    <a:pt x="837" y="200"/>
                    <a:pt x="555"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48"/>
            <p:cNvSpPr/>
            <p:nvPr/>
          </p:nvSpPr>
          <p:spPr>
            <a:xfrm>
              <a:off x="6284966" y="2596463"/>
              <a:ext cx="28386" cy="17863"/>
            </a:xfrm>
            <a:custGeom>
              <a:avLst/>
              <a:gdLst/>
              <a:ahLst/>
              <a:cxnLst/>
              <a:rect l="l" t="t" r="r" b="b"/>
              <a:pathLst>
                <a:path w="1802" h="1134" extrusionOk="0">
                  <a:moveTo>
                    <a:pt x="732" y="64"/>
                  </a:moveTo>
                  <a:cubicBezTo>
                    <a:pt x="534" y="64"/>
                    <a:pt x="267" y="0"/>
                    <a:pt x="64" y="198"/>
                  </a:cubicBezTo>
                  <a:cubicBezTo>
                    <a:pt x="0" y="401"/>
                    <a:pt x="0" y="668"/>
                    <a:pt x="134" y="866"/>
                  </a:cubicBezTo>
                  <a:cubicBezTo>
                    <a:pt x="267" y="1133"/>
                    <a:pt x="866" y="1133"/>
                    <a:pt x="1336" y="936"/>
                  </a:cubicBezTo>
                  <a:cubicBezTo>
                    <a:pt x="1534" y="866"/>
                    <a:pt x="1801" y="732"/>
                    <a:pt x="1737" y="465"/>
                  </a:cubicBezTo>
                  <a:cubicBezTo>
                    <a:pt x="1603" y="0"/>
                    <a:pt x="1202" y="134"/>
                    <a:pt x="866" y="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48"/>
            <p:cNvSpPr/>
            <p:nvPr/>
          </p:nvSpPr>
          <p:spPr>
            <a:xfrm>
              <a:off x="7190939" y="1643075"/>
              <a:ext cx="148436" cy="62065"/>
            </a:xfrm>
            <a:custGeom>
              <a:avLst/>
              <a:gdLst/>
              <a:ahLst/>
              <a:cxnLst/>
              <a:rect l="l" t="t" r="r" b="b"/>
              <a:pathLst>
                <a:path w="9423" h="3940" extrusionOk="0">
                  <a:moveTo>
                    <a:pt x="2005" y="3474"/>
                  </a:moveTo>
                  <a:cubicBezTo>
                    <a:pt x="2609" y="3538"/>
                    <a:pt x="3207" y="3474"/>
                    <a:pt x="3811" y="3742"/>
                  </a:cubicBezTo>
                  <a:cubicBezTo>
                    <a:pt x="4410" y="3939"/>
                    <a:pt x="4944" y="3875"/>
                    <a:pt x="5415" y="3474"/>
                  </a:cubicBezTo>
                  <a:cubicBezTo>
                    <a:pt x="5612" y="3405"/>
                    <a:pt x="5815" y="3341"/>
                    <a:pt x="5949" y="3271"/>
                  </a:cubicBezTo>
                  <a:cubicBezTo>
                    <a:pt x="6617" y="2940"/>
                    <a:pt x="7419" y="2806"/>
                    <a:pt x="8087" y="2603"/>
                  </a:cubicBezTo>
                  <a:cubicBezTo>
                    <a:pt x="8552" y="2470"/>
                    <a:pt x="8952" y="2272"/>
                    <a:pt x="9220" y="1802"/>
                  </a:cubicBezTo>
                  <a:cubicBezTo>
                    <a:pt x="9289" y="1668"/>
                    <a:pt x="9423" y="1470"/>
                    <a:pt x="9289" y="1267"/>
                  </a:cubicBezTo>
                  <a:cubicBezTo>
                    <a:pt x="8952" y="599"/>
                    <a:pt x="7819" y="1"/>
                    <a:pt x="7082" y="332"/>
                  </a:cubicBezTo>
                  <a:cubicBezTo>
                    <a:pt x="6280" y="669"/>
                    <a:pt x="5345" y="198"/>
                    <a:pt x="4613" y="733"/>
                  </a:cubicBezTo>
                  <a:lnTo>
                    <a:pt x="4410" y="733"/>
                  </a:lnTo>
                  <a:cubicBezTo>
                    <a:pt x="3875" y="401"/>
                    <a:pt x="3475" y="535"/>
                    <a:pt x="3074" y="1203"/>
                  </a:cubicBezTo>
                  <a:cubicBezTo>
                    <a:pt x="2940" y="599"/>
                    <a:pt x="2673" y="401"/>
                    <a:pt x="2272" y="268"/>
                  </a:cubicBezTo>
                  <a:cubicBezTo>
                    <a:pt x="1604" y="65"/>
                    <a:pt x="338" y="599"/>
                    <a:pt x="135" y="1203"/>
                  </a:cubicBezTo>
                  <a:cubicBezTo>
                    <a:pt x="1" y="1401"/>
                    <a:pt x="204" y="1534"/>
                    <a:pt x="338" y="1534"/>
                  </a:cubicBezTo>
                  <a:cubicBezTo>
                    <a:pt x="669" y="1604"/>
                    <a:pt x="936" y="1470"/>
                    <a:pt x="1203" y="1401"/>
                  </a:cubicBezTo>
                  <a:cubicBezTo>
                    <a:pt x="1337" y="1337"/>
                    <a:pt x="1540" y="1337"/>
                    <a:pt x="1604" y="1470"/>
                  </a:cubicBezTo>
                  <a:cubicBezTo>
                    <a:pt x="1738" y="1668"/>
                    <a:pt x="1604" y="1802"/>
                    <a:pt x="1471" y="1871"/>
                  </a:cubicBezTo>
                  <a:cubicBezTo>
                    <a:pt x="1070" y="2069"/>
                    <a:pt x="1139" y="2272"/>
                    <a:pt x="1471" y="2539"/>
                  </a:cubicBezTo>
                  <a:cubicBezTo>
                    <a:pt x="1540" y="2539"/>
                    <a:pt x="1738" y="2539"/>
                    <a:pt x="1604" y="2806"/>
                  </a:cubicBezTo>
                  <a:cubicBezTo>
                    <a:pt x="1406" y="3405"/>
                    <a:pt x="1406" y="3341"/>
                    <a:pt x="2005" y="34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48"/>
            <p:cNvSpPr/>
            <p:nvPr/>
          </p:nvSpPr>
          <p:spPr>
            <a:xfrm>
              <a:off x="6803695" y="1519922"/>
              <a:ext cx="481979" cy="244022"/>
            </a:xfrm>
            <a:custGeom>
              <a:avLst/>
              <a:gdLst/>
              <a:ahLst/>
              <a:cxnLst/>
              <a:rect l="l" t="t" r="r" b="b"/>
              <a:pathLst>
                <a:path w="30597" h="15491" extrusionOk="0">
                  <a:moveTo>
                    <a:pt x="25916" y="3067"/>
                  </a:moveTo>
                  <a:cubicBezTo>
                    <a:pt x="26197" y="3067"/>
                    <a:pt x="26274" y="3491"/>
                    <a:pt x="26524" y="3741"/>
                  </a:cubicBezTo>
                  <a:cubicBezTo>
                    <a:pt x="26187" y="3677"/>
                    <a:pt x="25920" y="3607"/>
                    <a:pt x="25519" y="3543"/>
                  </a:cubicBezTo>
                  <a:cubicBezTo>
                    <a:pt x="25653" y="3340"/>
                    <a:pt x="25589" y="3073"/>
                    <a:pt x="25856" y="3073"/>
                  </a:cubicBezTo>
                  <a:cubicBezTo>
                    <a:pt x="25877" y="3069"/>
                    <a:pt x="25897" y="3067"/>
                    <a:pt x="25916" y="3067"/>
                  </a:cubicBezTo>
                  <a:close/>
                  <a:moveTo>
                    <a:pt x="30596" y="0"/>
                  </a:moveTo>
                  <a:cubicBezTo>
                    <a:pt x="19507" y="738"/>
                    <a:pt x="9155" y="3944"/>
                    <a:pt x="70" y="9155"/>
                  </a:cubicBezTo>
                  <a:cubicBezTo>
                    <a:pt x="70" y="9288"/>
                    <a:pt x="134" y="9422"/>
                    <a:pt x="204" y="9486"/>
                  </a:cubicBezTo>
                  <a:cubicBezTo>
                    <a:pt x="337" y="9689"/>
                    <a:pt x="204" y="9956"/>
                    <a:pt x="134" y="10154"/>
                  </a:cubicBezTo>
                  <a:cubicBezTo>
                    <a:pt x="1" y="10758"/>
                    <a:pt x="134" y="11356"/>
                    <a:pt x="337" y="11960"/>
                  </a:cubicBezTo>
                  <a:cubicBezTo>
                    <a:pt x="535" y="12628"/>
                    <a:pt x="936" y="13296"/>
                    <a:pt x="1273" y="13964"/>
                  </a:cubicBezTo>
                  <a:cubicBezTo>
                    <a:pt x="1375" y="14217"/>
                    <a:pt x="1554" y="14433"/>
                    <a:pt x="1841" y="14433"/>
                  </a:cubicBezTo>
                  <a:cubicBezTo>
                    <a:pt x="1929" y="14433"/>
                    <a:pt x="2028" y="14412"/>
                    <a:pt x="2138" y="14365"/>
                  </a:cubicBezTo>
                  <a:cubicBezTo>
                    <a:pt x="2364" y="14290"/>
                    <a:pt x="2573" y="14252"/>
                    <a:pt x="2770" y="14252"/>
                  </a:cubicBezTo>
                  <a:cubicBezTo>
                    <a:pt x="3274" y="14252"/>
                    <a:pt x="3694" y="14503"/>
                    <a:pt x="4078" y="15033"/>
                  </a:cubicBezTo>
                  <a:cubicBezTo>
                    <a:pt x="4317" y="15341"/>
                    <a:pt x="4610" y="15491"/>
                    <a:pt x="4920" y="15491"/>
                  </a:cubicBezTo>
                  <a:cubicBezTo>
                    <a:pt x="5213" y="15491"/>
                    <a:pt x="5522" y="15357"/>
                    <a:pt x="5815" y="15097"/>
                  </a:cubicBezTo>
                  <a:cubicBezTo>
                    <a:pt x="6350" y="14697"/>
                    <a:pt x="6750" y="14232"/>
                    <a:pt x="7215" y="13761"/>
                  </a:cubicBezTo>
                  <a:cubicBezTo>
                    <a:pt x="7418" y="13564"/>
                    <a:pt x="7616" y="13361"/>
                    <a:pt x="7616" y="12960"/>
                  </a:cubicBezTo>
                  <a:cubicBezTo>
                    <a:pt x="7552" y="12628"/>
                    <a:pt x="7819" y="12495"/>
                    <a:pt x="8087" y="12425"/>
                  </a:cubicBezTo>
                  <a:cubicBezTo>
                    <a:pt x="8755" y="12158"/>
                    <a:pt x="9155" y="11693"/>
                    <a:pt x="9487" y="11089"/>
                  </a:cubicBezTo>
                  <a:lnTo>
                    <a:pt x="10288" y="9887"/>
                  </a:lnTo>
                  <a:cubicBezTo>
                    <a:pt x="10625" y="9556"/>
                    <a:pt x="10956" y="9352"/>
                    <a:pt x="11427" y="9352"/>
                  </a:cubicBezTo>
                  <a:cubicBezTo>
                    <a:pt x="11524" y="9373"/>
                    <a:pt x="11617" y="9381"/>
                    <a:pt x="11705" y="9381"/>
                  </a:cubicBezTo>
                  <a:cubicBezTo>
                    <a:pt x="11916" y="9381"/>
                    <a:pt x="12104" y="9333"/>
                    <a:pt x="12292" y="9288"/>
                  </a:cubicBezTo>
                  <a:cubicBezTo>
                    <a:pt x="12560" y="9155"/>
                    <a:pt x="12763" y="8952"/>
                    <a:pt x="12960" y="8818"/>
                  </a:cubicBezTo>
                  <a:cubicBezTo>
                    <a:pt x="12999" y="8789"/>
                    <a:pt x="13035" y="8777"/>
                    <a:pt x="13069" y="8777"/>
                  </a:cubicBezTo>
                  <a:cubicBezTo>
                    <a:pt x="13235" y="8777"/>
                    <a:pt x="13354" y="9062"/>
                    <a:pt x="13520" y="9062"/>
                  </a:cubicBezTo>
                  <a:cubicBezTo>
                    <a:pt x="13554" y="9062"/>
                    <a:pt x="13590" y="9050"/>
                    <a:pt x="13628" y="9021"/>
                  </a:cubicBezTo>
                  <a:cubicBezTo>
                    <a:pt x="13762" y="9021"/>
                    <a:pt x="13896" y="9021"/>
                    <a:pt x="14029" y="8952"/>
                  </a:cubicBezTo>
                  <a:cubicBezTo>
                    <a:pt x="15301" y="8684"/>
                    <a:pt x="16434" y="8284"/>
                    <a:pt x="17503" y="7551"/>
                  </a:cubicBezTo>
                  <a:cubicBezTo>
                    <a:pt x="17840" y="7284"/>
                    <a:pt x="18171" y="7017"/>
                    <a:pt x="18508" y="6814"/>
                  </a:cubicBezTo>
                  <a:cubicBezTo>
                    <a:pt x="18789" y="6627"/>
                    <a:pt x="19035" y="6408"/>
                    <a:pt x="19342" y="6408"/>
                  </a:cubicBezTo>
                  <a:cubicBezTo>
                    <a:pt x="19473" y="6408"/>
                    <a:pt x="19614" y="6448"/>
                    <a:pt x="19774" y="6547"/>
                  </a:cubicBezTo>
                  <a:cubicBezTo>
                    <a:pt x="19844" y="6547"/>
                    <a:pt x="19977" y="6547"/>
                    <a:pt x="20111" y="6483"/>
                  </a:cubicBezTo>
                  <a:cubicBezTo>
                    <a:pt x="21180" y="6280"/>
                    <a:pt x="22313" y="6082"/>
                    <a:pt x="23382" y="5815"/>
                  </a:cubicBezTo>
                  <a:cubicBezTo>
                    <a:pt x="24584" y="5547"/>
                    <a:pt x="25653" y="4810"/>
                    <a:pt x="26855" y="4543"/>
                  </a:cubicBezTo>
                  <a:cubicBezTo>
                    <a:pt x="26925" y="4543"/>
                    <a:pt x="27122" y="4409"/>
                    <a:pt x="27122" y="4275"/>
                  </a:cubicBezTo>
                  <a:cubicBezTo>
                    <a:pt x="27018" y="3911"/>
                    <a:pt x="27202" y="3872"/>
                    <a:pt x="27446" y="3872"/>
                  </a:cubicBezTo>
                  <a:cubicBezTo>
                    <a:pt x="27513" y="3872"/>
                    <a:pt x="27585" y="3875"/>
                    <a:pt x="27657" y="3875"/>
                  </a:cubicBezTo>
                  <a:cubicBezTo>
                    <a:pt x="28191" y="3811"/>
                    <a:pt x="28325" y="3741"/>
                    <a:pt x="28325" y="3143"/>
                  </a:cubicBezTo>
                  <a:cubicBezTo>
                    <a:pt x="28394" y="2405"/>
                    <a:pt x="28127" y="2138"/>
                    <a:pt x="27459" y="1737"/>
                  </a:cubicBezTo>
                  <a:cubicBezTo>
                    <a:pt x="27122" y="1603"/>
                    <a:pt x="26722" y="1603"/>
                    <a:pt x="26588" y="1138"/>
                  </a:cubicBezTo>
                  <a:cubicBezTo>
                    <a:pt x="27192" y="935"/>
                    <a:pt x="28058" y="802"/>
                    <a:pt x="28458" y="802"/>
                  </a:cubicBezTo>
                  <a:cubicBezTo>
                    <a:pt x="28525" y="807"/>
                    <a:pt x="28590" y="810"/>
                    <a:pt x="28654" y="810"/>
                  </a:cubicBezTo>
                  <a:cubicBezTo>
                    <a:pt x="29431" y="810"/>
                    <a:pt x="30043" y="435"/>
                    <a:pt x="30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8"/>
            <p:cNvSpPr/>
            <p:nvPr/>
          </p:nvSpPr>
          <p:spPr>
            <a:xfrm>
              <a:off x="7167799" y="1593581"/>
              <a:ext cx="1320690" cy="2087773"/>
            </a:xfrm>
            <a:custGeom>
              <a:avLst/>
              <a:gdLst/>
              <a:ahLst/>
              <a:cxnLst/>
              <a:rect l="l" t="t" r="r" b="b"/>
              <a:pathLst>
                <a:path w="83840" h="132536" extrusionOk="0">
                  <a:moveTo>
                    <a:pt x="44116" y="12894"/>
                  </a:moveTo>
                  <a:cubicBezTo>
                    <a:pt x="44225" y="12894"/>
                    <a:pt x="44325" y="12928"/>
                    <a:pt x="44426" y="12960"/>
                  </a:cubicBezTo>
                  <a:cubicBezTo>
                    <a:pt x="44758" y="13029"/>
                    <a:pt x="44694" y="13297"/>
                    <a:pt x="44624" y="13494"/>
                  </a:cubicBezTo>
                  <a:cubicBezTo>
                    <a:pt x="44624" y="13697"/>
                    <a:pt x="44694" y="13965"/>
                    <a:pt x="44426" y="14098"/>
                  </a:cubicBezTo>
                  <a:cubicBezTo>
                    <a:pt x="44380" y="14129"/>
                    <a:pt x="44333" y="14142"/>
                    <a:pt x="44287" y="14142"/>
                  </a:cubicBezTo>
                  <a:cubicBezTo>
                    <a:pt x="44132" y="14142"/>
                    <a:pt x="43979" y="13998"/>
                    <a:pt x="43822" y="13895"/>
                  </a:cubicBezTo>
                  <a:cubicBezTo>
                    <a:pt x="43822" y="13831"/>
                    <a:pt x="43758" y="13831"/>
                    <a:pt x="43689" y="13762"/>
                  </a:cubicBezTo>
                  <a:cubicBezTo>
                    <a:pt x="43509" y="13703"/>
                    <a:pt x="43383" y="13421"/>
                    <a:pt x="43209" y="13421"/>
                  </a:cubicBezTo>
                  <a:cubicBezTo>
                    <a:pt x="43191" y="13421"/>
                    <a:pt x="43173" y="13424"/>
                    <a:pt x="43154" y="13430"/>
                  </a:cubicBezTo>
                  <a:cubicBezTo>
                    <a:pt x="43357" y="13361"/>
                    <a:pt x="43625" y="13227"/>
                    <a:pt x="43758" y="13029"/>
                  </a:cubicBezTo>
                  <a:cubicBezTo>
                    <a:pt x="43892" y="12928"/>
                    <a:pt x="44008" y="12894"/>
                    <a:pt x="44116" y="12894"/>
                  </a:cubicBezTo>
                  <a:close/>
                  <a:moveTo>
                    <a:pt x="42556" y="4543"/>
                  </a:moveTo>
                  <a:cubicBezTo>
                    <a:pt x="43021" y="4543"/>
                    <a:pt x="43555" y="4543"/>
                    <a:pt x="44026" y="4612"/>
                  </a:cubicBezTo>
                  <a:cubicBezTo>
                    <a:pt x="44293" y="4676"/>
                    <a:pt x="44426" y="4944"/>
                    <a:pt x="44159" y="5077"/>
                  </a:cubicBezTo>
                  <a:cubicBezTo>
                    <a:pt x="43625" y="5548"/>
                    <a:pt x="43154" y="6146"/>
                    <a:pt x="42486" y="6483"/>
                  </a:cubicBezTo>
                  <a:cubicBezTo>
                    <a:pt x="42155" y="6680"/>
                    <a:pt x="41818" y="6884"/>
                    <a:pt x="41551" y="7151"/>
                  </a:cubicBezTo>
                  <a:cubicBezTo>
                    <a:pt x="41017" y="7616"/>
                    <a:pt x="40953" y="8417"/>
                    <a:pt x="41418" y="8952"/>
                  </a:cubicBezTo>
                  <a:cubicBezTo>
                    <a:pt x="41621" y="9219"/>
                    <a:pt x="41685" y="9422"/>
                    <a:pt x="41685" y="9620"/>
                  </a:cubicBezTo>
                  <a:cubicBezTo>
                    <a:pt x="41621" y="10224"/>
                    <a:pt x="41888" y="10421"/>
                    <a:pt x="42353" y="10689"/>
                  </a:cubicBezTo>
                  <a:cubicBezTo>
                    <a:pt x="42855" y="10991"/>
                    <a:pt x="43340" y="11108"/>
                    <a:pt x="43824" y="11108"/>
                  </a:cubicBezTo>
                  <a:cubicBezTo>
                    <a:pt x="44309" y="11108"/>
                    <a:pt x="44792" y="10991"/>
                    <a:pt x="45292" y="10822"/>
                  </a:cubicBezTo>
                  <a:cubicBezTo>
                    <a:pt x="46163" y="10555"/>
                    <a:pt x="47029" y="10555"/>
                    <a:pt x="47900" y="10421"/>
                  </a:cubicBezTo>
                  <a:cubicBezTo>
                    <a:pt x="47943" y="10413"/>
                    <a:pt x="47983" y="10409"/>
                    <a:pt x="48022" y="10409"/>
                  </a:cubicBezTo>
                  <a:cubicBezTo>
                    <a:pt x="48285" y="10409"/>
                    <a:pt x="48469" y="10589"/>
                    <a:pt x="48702" y="10822"/>
                  </a:cubicBezTo>
                  <a:cubicBezTo>
                    <a:pt x="48365" y="10956"/>
                    <a:pt x="48034" y="10956"/>
                    <a:pt x="47964" y="11357"/>
                  </a:cubicBezTo>
                  <a:cubicBezTo>
                    <a:pt x="47926" y="11477"/>
                    <a:pt x="47839" y="11502"/>
                    <a:pt x="47747" y="11502"/>
                  </a:cubicBezTo>
                  <a:cubicBezTo>
                    <a:pt x="47683" y="11502"/>
                    <a:pt x="47618" y="11490"/>
                    <a:pt x="47563" y="11490"/>
                  </a:cubicBezTo>
                  <a:cubicBezTo>
                    <a:pt x="47484" y="11511"/>
                    <a:pt x="47412" y="11519"/>
                    <a:pt x="47343" y="11519"/>
                  </a:cubicBezTo>
                  <a:cubicBezTo>
                    <a:pt x="47179" y="11519"/>
                    <a:pt x="47038" y="11471"/>
                    <a:pt x="46895" y="11426"/>
                  </a:cubicBezTo>
                  <a:cubicBezTo>
                    <a:pt x="46545" y="11308"/>
                    <a:pt x="46202" y="11256"/>
                    <a:pt x="45861" y="11256"/>
                  </a:cubicBezTo>
                  <a:cubicBezTo>
                    <a:pt x="45231" y="11256"/>
                    <a:pt x="44608" y="11433"/>
                    <a:pt x="43956" y="11693"/>
                  </a:cubicBezTo>
                  <a:cubicBezTo>
                    <a:pt x="43357" y="11891"/>
                    <a:pt x="43021" y="12361"/>
                    <a:pt x="42556" y="12762"/>
                  </a:cubicBezTo>
                  <a:cubicBezTo>
                    <a:pt x="42422" y="12960"/>
                    <a:pt x="42422" y="13163"/>
                    <a:pt x="42556" y="13297"/>
                  </a:cubicBezTo>
                  <a:cubicBezTo>
                    <a:pt x="42689" y="13430"/>
                    <a:pt x="42823" y="13494"/>
                    <a:pt x="43021" y="13494"/>
                  </a:cubicBezTo>
                  <a:cubicBezTo>
                    <a:pt x="43090" y="13431"/>
                    <a:pt x="43090" y="13430"/>
                    <a:pt x="43153" y="13430"/>
                  </a:cubicBezTo>
                  <a:lnTo>
                    <a:pt x="43153" y="13430"/>
                  </a:lnTo>
                  <a:cubicBezTo>
                    <a:pt x="43090" y="13430"/>
                    <a:pt x="43090" y="13431"/>
                    <a:pt x="43090" y="13494"/>
                  </a:cubicBezTo>
                  <a:lnTo>
                    <a:pt x="43021" y="13494"/>
                  </a:lnTo>
                  <a:cubicBezTo>
                    <a:pt x="42620" y="13697"/>
                    <a:pt x="42086" y="13762"/>
                    <a:pt x="41952" y="14365"/>
                  </a:cubicBezTo>
                  <a:cubicBezTo>
                    <a:pt x="41818" y="14964"/>
                    <a:pt x="41685" y="15568"/>
                    <a:pt x="41754" y="16166"/>
                  </a:cubicBezTo>
                  <a:lnTo>
                    <a:pt x="41754" y="16434"/>
                  </a:lnTo>
                  <a:cubicBezTo>
                    <a:pt x="41220" y="16701"/>
                    <a:pt x="41017" y="17438"/>
                    <a:pt x="40285" y="17438"/>
                  </a:cubicBezTo>
                  <a:cubicBezTo>
                    <a:pt x="40251" y="17438"/>
                    <a:pt x="40201" y="17454"/>
                    <a:pt x="40152" y="17454"/>
                  </a:cubicBezTo>
                  <a:cubicBezTo>
                    <a:pt x="40101" y="17454"/>
                    <a:pt x="40050" y="17437"/>
                    <a:pt x="40017" y="17369"/>
                  </a:cubicBezTo>
                  <a:cubicBezTo>
                    <a:pt x="39861" y="17153"/>
                    <a:pt x="39690" y="17095"/>
                    <a:pt x="39512" y="17095"/>
                  </a:cubicBezTo>
                  <a:cubicBezTo>
                    <a:pt x="39308" y="17095"/>
                    <a:pt x="39093" y="17171"/>
                    <a:pt x="38879" y="17171"/>
                  </a:cubicBezTo>
                  <a:cubicBezTo>
                    <a:pt x="37810" y="17305"/>
                    <a:pt x="36811" y="17839"/>
                    <a:pt x="35806" y="18106"/>
                  </a:cubicBezTo>
                  <a:cubicBezTo>
                    <a:pt x="35657" y="18135"/>
                    <a:pt x="35535" y="18165"/>
                    <a:pt x="35432" y="18165"/>
                  </a:cubicBezTo>
                  <a:cubicBezTo>
                    <a:pt x="35307" y="18165"/>
                    <a:pt x="35212" y="18120"/>
                    <a:pt x="35138" y="17973"/>
                  </a:cubicBezTo>
                  <a:cubicBezTo>
                    <a:pt x="35074" y="17903"/>
                    <a:pt x="35005" y="17839"/>
                    <a:pt x="35005" y="17770"/>
                  </a:cubicBezTo>
                  <a:cubicBezTo>
                    <a:pt x="34637" y="17440"/>
                    <a:pt x="34431" y="17292"/>
                    <a:pt x="34165" y="17292"/>
                  </a:cubicBezTo>
                  <a:cubicBezTo>
                    <a:pt x="33947" y="17292"/>
                    <a:pt x="33689" y="17392"/>
                    <a:pt x="33268" y="17572"/>
                  </a:cubicBezTo>
                  <a:cubicBezTo>
                    <a:pt x="33535" y="17037"/>
                    <a:pt x="33802" y="16503"/>
                    <a:pt x="33872" y="15899"/>
                  </a:cubicBezTo>
                  <a:cubicBezTo>
                    <a:pt x="34005" y="16637"/>
                    <a:pt x="34540" y="16701"/>
                    <a:pt x="35074" y="16701"/>
                  </a:cubicBezTo>
                  <a:cubicBezTo>
                    <a:pt x="35341" y="16701"/>
                    <a:pt x="35673" y="16637"/>
                    <a:pt x="35742" y="16300"/>
                  </a:cubicBezTo>
                  <a:cubicBezTo>
                    <a:pt x="35789" y="15907"/>
                    <a:pt x="35984" y="15803"/>
                    <a:pt x="36215" y="15803"/>
                  </a:cubicBezTo>
                  <a:cubicBezTo>
                    <a:pt x="36298" y="15803"/>
                    <a:pt x="36386" y="15817"/>
                    <a:pt x="36474" y="15835"/>
                  </a:cubicBezTo>
                  <a:cubicBezTo>
                    <a:pt x="36527" y="15841"/>
                    <a:pt x="36577" y="15844"/>
                    <a:pt x="36623" y="15844"/>
                  </a:cubicBezTo>
                  <a:cubicBezTo>
                    <a:pt x="37047" y="15844"/>
                    <a:pt x="37218" y="15586"/>
                    <a:pt x="37276" y="15167"/>
                  </a:cubicBezTo>
                  <a:cubicBezTo>
                    <a:pt x="37479" y="14633"/>
                    <a:pt x="37677" y="14098"/>
                    <a:pt x="37613" y="13494"/>
                  </a:cubicBezTo>
                  <a:cubicBezTo>
                    <a:pt x="37613" y="12960"/>
                    <a:pt x="37810" y="12693"/>
                    <a:pt x="38281" y="12559"/>
                  </a:cubicBezTo>
                  <a:cubicBezTo>
                    <a:pt x="38949" y="12425"/>
                    <a:pt x="39216" y="11757"/>
                    <a:pt x="39547" y="11293"/>
                  </a:cubicBezTo>
                  <a:cubicBezTo>
                    <a:pt x="39681" y="11159"/>
                    <a:pt x="39617" y="10956"/>
                    <a:pt x="39483" y="10822"/>
                  </a:cubicBezTo>
                  <a:cubicBezTo>
                    <a:pt x="39216" y="10555"/>
                    <a:pt x="39013" y="10224"/>
                    <a:pt x="38681" y="10154"/>
                  </a:cubicBezTo>
                  <a:cubicBezTo>
                    <a:pt x="38077" y="9956"/>
                    <a:pt x="38013" y="9422"/>
                    <a:pt x="38013" y="9021"/>
                  </a:cubicBezTo>
                  <a:cubicBezTo>
                    <a:pt x="38077" y="8487"/>
                    <a:pt x="38077" y="7952"/>
                    <a:pt x="38745" y="7616"/>
                  </a:cubicBezTo>
                  <a:cubicBezTo>
                    <a:pt x="39681" y="7215"/>
                    <a:pt x="40616" y="6750"/>
                    <a:pt x="41353" y="6082"/>
                  </a:cubicBezTo>
                  <a:cubicBezTo>
                    <a:pt x="41487" y="5948"/>
                    <a:pt x="41685" y="5815"/>
                    <a:pt x="41621" y="5612"/>
                  </a:cubicBezTo>
                  <a:cubicBezTo>
                    <a:pt x="41621" y="5414"/>
                    <a:pt x="41418" y="5280"/>
                    <a:pt x="41621" y="5077"/>
                  </a:cubicBezTo>
                  <a:cubicBezTo>
                    <a:pt x="41888" y="4810"/>
                    <a:pt x="42155" y="4543"/>
                    <a:pt x="42556" y="4543"/>
                  </a:cubicBezTo>
                  <a:close/>
                  <a:moveTo>
                    <a:pt x="59524" y="27431"/>
                  </a:moveTo>
                  <a:cubicBezTo>
                    <a:pt x="59625" y="27431"/>
                    <a:pt x="59674" y="27495"/>
                    <a:pt x="59721" y="27592"/>
                  </a:cubicBezTo>
                  <a:cubicBezTo>
                    <a:pt x="60058" y="28127"/>
                    <a:pt x="59855" y="28661"/>
                    <a:pt x="59187" y="28795"/>
                  </a:cubicBezTo>
                  <a:cubicBezTo>
                    <a:pt x="59079" y="28846"/>
                    <a:pt x="59017" y="29029"/>
                    <a:pt x="58857" y="29029"/>
                  </a:cubicBezTo>
                  <a:cubicBezTo>
                    <a:pt x="58819" y="29029"/>
                    <a:pt x="58774" y="29018"/>
                    <a:pt x="58722" y="28992"/>
                  </a:cubicBezTo>
                  <a:cubicBezTo>
                    <a:pt x="58118" y="28661"/>
                    <a:pt x="57316" y="29126"/>
                    <a:pt x="56852" y="28324"/>
                  </a:cubicBezTo>
                  <a:cubicBezTo>
                    <a:pt x="56985" y="28057"/>
                    <a:pt x="57252" y="27924"/>
                    <a:pt x="57584" y="27859"/>
                  </a:cubicBezTo>
                  <a:lnTo>
                    <a:pt x="59390" y="27459"/>
                  </a:lnTo>
                  <a:cubicBezTo>
                    <a:pt x="59443" y="27440"/>
                    <a:pt x="59487" y="27431"/>
                    <a:pt x="59524" y="27431"/>
                  </a:cubicBezTo>
                  <a:close/>
                  <a:moveTo>
                    <a:pt x="53251" y="27763"/>
                  </a:moveTo>
                  <a:cubicBezTo>
                    <a:pt x="53488" y="27763"/>
                    <a:pt x="53732" y="27883"/>
                    <a:pt x="53976" y="28127"/>
                  </a:cubicBezTo>
                  <a:cubicBezTo>
                    <a:pt x="54244" y="28458"/>
                    <a:pt x="54580" y="28394"/>
                    <a:pt x="54912" y="28458"/>
                  </a:cubicBezTo>
                  <a:cubicBezTo>
                    <a:pt x="54580" y="28992"/>
                    <a:pt x="54580" y="29126"/>
                    <a:pt x="55115" y="29393"/>
                  </a:cubicBezTo>
                  <a:cubicBezTo>
                    <a:pt x="55312" y="29527"/>
                    <a:pt x="55446" y="29596"/>
                    <a:pt x="55580" y="29928"/>
                  </a:cubicBezTo>
                  <a:cubicBezTo>
                    <a:pt x="55661" y="30251"/>
                    <a:pt x="55839" y="30428"/>
                    <a:pt x="56057" y="30428"/>
                  </a:cubicBezTo>
                  <a:cubicBezTo>
                    <a:pt x="56199" y="30428"/>
                    <a:pt x="56357" y="30353"/>
                    <a:pt x="56515" y="30195"/>
                  </a:cubicBezTo>
                  <a:cubicBezTo>
                    <a:pt x="56780" y="29879"/>
                    <a:pt x="57084" y="29772"/>
                    <a:pt x="57429" y="29772"/>
                  </a:cubicBezTo>
                  <a:cubicBezTo>
                    <a:pt x="57522" y="29772"/>
                    <a:pt x="57618" y="29780"/>
                    <a:pt x="57717" y="29794"/>
                  </a:cubicBezTo>
                  <a:cubicBezTo>
                    <a:pt x="57835" y="29827"/>
                    <a:pt x="57948" y="29844"/>
                    <a:pt x="58056" y="29844"/>
                  </a:cubicBezTo>
                  <a:cubicBezTo>
                    <a:pt x="58380" y="29844"/>
                    <a:pt x="58655" y="29694"/>
                    <a:pt x="58856" y="29393"/>
                  </a:cubicBezTo>
                  <a:cubicBezTo>
                    <a:pt x="59123" y="29596"/>
                    <a:pt x="59321" y="29794"/>
                    <a:pt x="59588" y="29928"/>
                  </a:cubicBezTo>
                  <a:lnTo>
                    <a:pt x="61795" y="31130"/>
                  </a:lnTo>
                  <a:cubicBezTo>
                    <a:pt x="62062" y="31264"/>
                    <a:pt x="62329" y="31333"/>
                    <a:pt x="62527" y="31600"/>
                  </a:cubicBezTo>
                  <a:cubicBezTo>
                    <a:pt x="62730" y="31868"/>
                    <a:pt x="62997" y="32065"/>
                    <a:pt x="63329" y="32199"/>
                  </a:cubicBezTo>
                  <a:cubicBezTo>
                    <a:pt x="63596" y="32332"/>
                    <a:pt x="63863" y="32536"/>
                    <a:pt x="64066" y="32867"/>
                  </a:cubicBezTo>
                  <a:cubicBezTo>
                    <a:pt x="64333" y="33337"/>
                    <a:pt x="64264" y="33669"/>
                    <a:pt x="63799" y="34005"/>
                  </a:cubicBezTo>
                  <a:cubicBezTo>
                    <a:pt x="63407" y="34299"/>
                    <a:pt x="63050" y="34483"/>
                    <a:pt x="62625" y="34483"/>
                  </a:cubicBezTo>
                  <a:cubicBezTo>
                    <a:pt x="62469" y="34483"/>
                    <a:pt x="62305" y="34459"/>
                    <a:pt x="62126" y="34406"/>
                  </a:cubicBezTo>
                  <a:cubicBezTo>
                    <a:pt x="61661" y="34272"/>
                    <a:pt x="61127" y="34337"/>
                    <a:pt x="60592" y="34203"/>
                  </a:cubicBezTo>
                  <a:cubicBezTo>
                    <a:pt x="59588" y="34005"/>
                    <a:pt x="58722" y="33535"/>
                    <a:pt x="57787" y="33204"/>
                  </a:cubicBezTo>
                  <a:cubicBezTo>
                    <a:pt x="57653" y="33134"/>
                    <a:pt x="57520" y="33070"/>
                    <a:pt x="57386" y="33070"/>
                  </a:cubicBezTo>
                  <a:cubicBezTo>
                    <a:pt x="56248" y="33268"/>
                    <a:pt x="55115" y="33401"/>
                    <a:pt x="54179" y="34005"/>
                  </a:cubicBezTo>
                  <a:cubicBezTo>
                    <a:pt x="53779" y="34272"/>
                    <a:pt x="53442" y="34337"/>
                    <a:pt x="52977" y="34337"/>
                  </a:cubicBezTo>
                  <a:cubicBezTo>
                    <a:pt x="52792" y="34314"/>
                    <a:pt x="52607" y="34284"/>
                    <a:pt x="52433" y="34284"/>
                  </a:cubicBezTo>
                  <a:cubicBezTo>
                    <a:pt x="52104" y="34284"/>
                    <a:pt x="51816" y="34392"/>
                    <a:pt x="51641" y="34871"/>
                  </a:cubicBezTo>
                  <a:cubicBezTo>
                    <a:pt x="51507" y="35074"/>
                    <a:pt x="51240" y="35208"/>
                    <a:pt x="50973" y="35208"/>
                  </a:cubicBezTo>
                  <a:lnTo>
                    <a:pt x="50038" y="35208"/>
                  </a:lnTo>
                  <a:cubicBezTo>
                    <a:pt x="50503" y="34737"/>
                    <a:pt x="51304" y="35272"/>
                    <a:pt x="51641" y="34406"/>
                  </a:cubicBezTo>
                  <a:cubicBezTo>
                    <a:pt x="51571" y="34337"/>
                    <a:pt x="51507" y="34272"/>
                    <a:pt x="51374" y="34272"/>
                  </a:cubicBezTo>
                  <a:cubicBezTo>
                    <a:pt x="50636" y="34069"/>
                    <a:pt x="50503" y="33268"/>
                    <a:pt x="50102" y="32867"/>
                  </a:cubicBezTo>
                  <a:cubicBezTo>
                    <a:pt x="50038" y="32803"/>
                    <a:pt x="49968" y="32733"/>
                    <a:pt x="50038" y="32669"/>
                  </a:cubicBezTo>
                  <a:cubicBezTo>
                    <a:pt x="50369" y="32332"/>
                    <a:pt x="50305" y="31932"/>
                    <a:pt x="50572" y="31600"/>
                  </a:cubicBezTo>
                  <a:cubicBezTo>
                    <a:pt x="50770" y="31333"/>
                    <a:pt x="50973" y="30996"/>
                    <a:pt x="50973" y="30665"/>
                  </a:cubicBezTo>
                  <a:cubicBezTo>
                    <a:pt x="50973" y="30264"/>
                    <a:pt x="51037" y="29928"/>
                    <a:pt x="51507" y="29794"/>
                  </a:cubicBezTo>
                  <a:cubicBezTo>
                    <a:pt x="51571" y="29794"/>
                    <a:pt x="51641" y="29730"/>
                    <a:pt x="51641" y="29660"/>
                  </a:cubicBezTo>
                  <a:cubicBezTo>
                    <a:pt x="51641" y="28992"/>
                    <a:pt x="52106" y="28661"/>
                    <a:pt x="52443" y="28260"/>
                  </a:cubicBezTo>
                  <a:cubicBezTo>
                    <a:pt x="52695" y="27932"/>
                    <a:pt x="52968" y="27763"/>
                    <a:pt x="53251" y="27763"/>
                  </a:cubicBezTo>
                  <a:close/>
                  <a:moveTo>
                    <a:pt x="58524" y="51184"/>
                  </a:moveTo>
                  <a:cubicBezTo>
                    <a:pt x="58555" y="51184"/>
                    <a:pt x="58615" y="51216"/>
                    <a:pt x="58722" y="51304"/>
                  </a:cubicBezTo>
                  <a:cubicBezTo>
                    <a:pt x="59123" y="51705"/>
                    <a:pt x="59454" y="52106"/>
                    <a:pt x="59721" y="52576"/>
                  </a:cubicBezTo>
                  <a:cubicBezTo>
                    <a:pt x="59989" y="53175"/>
                    <a:pt x="60389" y="53645"/>
                    <a:pt x="60790" y="54179"/>
                  </a:cubicBezTo>
                  <a:cubicBezTo>
                    <a:pt x="60860" y="54313"/>
                    <a:pt x="60993" y="54447"/>
                    <a:pt x="61057" y="54580"/>
                  </a:cubicBezTo>
                  <a:cubicBezTo>
                    <a:pt x="61458" y="55115"/>
                    <a:pt x="61528" y="55783"/>
                    <a:pt x="61928" y="56248"/>
                  </a:cubicBezTo>
                  <a:cubicBezTo>
                    <a:pt x="62393" y="56718"/>
                    <a:pt x="62928" y="57119"/>
                    <a:pt x="63265" y="57653"/>
                  </a:cubicBezTo>
                  <a:cubicBezTo>
                    <a:pt x="63532" y="58188"/>
                    <a:pt x="63799" y="58722"/>
                    <a:pt x="63933" y="59321"/>
                  </a:cubicBezTo>
                  <a:cubicBezTo>
                    <a:pt x="63933" y="59721"/>
                    <a:pt x="64066" y="60122"/>
                    <a:pt x="64200" y="60523"/>
                  </a:cubicBezTo>
                  <a:cubicBezTo>
                    <a:pt x="64397" y="61127"/>
                    <a:pt x="64665" y="61528"/>
                    <a:pt x="65199" y="61859"/>
                  </a:cubicBezTo>
                  <a:cubicBezTo>
                    <a:pt x="66001" y="62463"/>
                    <a:pt x="66669" y="63195"/>
                    <a:pt x="66872" y="64200"/>
                  </a:cubicBezTo>
                  <a:cubicBezTo>
                    <a:pt x="66936" y="64531"/>
                    <a:pt x="67203" y="64798"/>
                    <a:pt x="67470" y="65001"/>
                  </a:cubicBezTo>
                  <a:cubicBezTo>
                    <a:pt x="68208" y="65600"/>
                    <a:pt x="68609" y="66402"/>
                    <a:pt x="68406" y="67337"/>
                  </a:cubicBezTo>
                  <a:cubicBezTo>
                    <a:pt x="68341" y="67604"/>
                    <a:pt x="68475" y="67807"/>
                    <a:pt x="68539" y="68005"/>
                  </a:cubicBezTo>
                  <a:cubicBezTo>
                    <a:pt x="68742" y="68539"/>
                    <a:pt x="68940" y="69143"/>
                    <a:pt x="69143" y="69742"/>
                  </a:cubicBezTo>
                  <a:cubicBezTo>
                    <a:pt x="69277" y="70142"/>
                    <a:pt x="69143" y="70613"/>
                    <a:pt x="69207" y="71078"/>
                  </a:cubicBezTo>
                  <a:cubicBezTo>
                    <a:pt x="68475" y="70613"/>
                    <a:pt x="67941" y="69875"/>
                    <a:pt x="67406" y="69207"/>
                  </a:cubicBezTo>
                  <a:cubicBezTo>
                    <a:pt x="67139" y="68940"/>
                    <a:pt x="66936" y="68673"/>
                    <a:pt x="66535" y="68539"/>
                  </a:cubicBezTo>
                  <a:cubicBezTo>
                    <a:pt x="65803" y="68341"/>
                    <a:pt x="65135" y="68005"/>
                    <a:pt x="64868" y="67203"/>
                  </a:cubicBezTo>
                  <a:cubicBezTo>
                    <a:pt x="64734" y="67070"/>
                    <a:pt x="64665" y="66872"/>
                    <a:pt x="64665" y="66669"/>
                  </a:cubicBezTo>
                  <a:cubicBezTo>
                    <a:pt x="64665" y="66070"/>
                    <a:pt x="64467" y="65536"/>
                    <a:pt x="64200" y="65001"/>
                  </a:cubicBezTo>
                  <a:cubicBezTo>
                    <a:pt x="64066" y="64665"/>
                    <a:pt x="63863" y="64467"/>
                    <a:pt x="63532" y="64264"/>
                  </a:cubicBezTo>
                  <a:cubicBezTo>
                    <a:pt x="62997" y="63863"/>
                    <a:pt x="62527" y="63532"/>
                    <a:pt x="62463" y="62730"/>
                  </a:cubicBezTo>
                  <a:cubicBezTo>
                    <a:pt x="62393" y="61528"/>
                    <a:pt x="62126" y="60389"/>
                    <a:pt x="61661" y="59321"/>
                  </a:cubicBezTo>
                  <a:cubicBezTo>
                    <a:pt x="61458" y="58856"/>
                    <a:pt x="61191" y="58321"/>
                    <a:pt x="60726" y="58118"/>
                  </a:cubicBezTo>
                  <a:cubicBezTo>
                    <a:pt x="60256" y="57851"/>
                    <a:pt x="60122" y="57450"/>
                    <a:pt x="59989" y="57119"/>
                  </a:cubicBezTo>
                  <a:cubicBezTo>
                    <a:pt x="59390" y="55580"/>
                    <a:pt x="58786" y="54179"/>
                    <a:pt x="57920" y="52843"/>
                  </a:cubicBezTo>
                  <a:cubicBezTo>
                    <a:pt x="57653" y="52373"/>
                    <a:pt x="57787" y="51775"/>
                    <a:pt x="57450" y="51304"/>
                  </a:cubicBezTo>
                  <a:lnTo>
                    <a:pt x="57450" y="51304"/>
                  </a:lnTo>
                  <a:cubicBezTo>
                    <a:pt x="57653" y="51438"/>
                    <a:pt x="57787" y="51571"/>
                    <a:pt x="57984" y="51641"/>
                  </a:cubicBezTo>
                  <a:cubicBezTo>
                    <a:pt x="58082" y="51690"/>
                    <a:pt x="58180" y="51721"/>
                    <a:pt x="58265" y="51721"/>
                  </a:cubicBezTo>
                  <a:cubicBezTo>
                    <a:pt x="58411" y="51721"/>
                    <a:pt x="58519" y="51628"/>
                    <a:pt x="58519" y="51374"/>
                  </a:cubicBezTo>
                  <a:cubicBezTo>
                    <a:pt x="58523" y="51378"/>
                    <a:pt x="58527" y="51380"/>
                    <a:pt x="58529" y="51380"/>
                  </a:cubicBezTo>
                  <a:cubicBezTo>
                    <a:pt x="58548" y="51380"/>
                    <a:pt x="58448" y="51184"/>
                    <a:pt x="58524" y="51184"/>
                  </a:cubicBezTo>
                  <a:close/>
                  <a:moveTo>
                    <a:pt x="38147" y="0"/>
                  </a:moveTo>
                  <a:cubicBezTo>
                    <a:pt x="37880" y="337"/>
                    <a:pt x="37479" y="738"/>
                    <a:pt x="37078" y="802"/>
                  </a:cubicBezTo>
                  <a:cubicBezTo>
                    <a:pt x="36143" y="1005"/>
                    <a:pt x="35806" y="1737"/>
                    <a:pt x="35341" y="2405"/>
                  </a:cubicBezTo>
                  <a:cubicBezTo>
                    <a:pt x="35208" y="2539"/>
                    <a:pt x="35138" y="2672"/>
                    <a:pt x="34940" y="2742"/>
                  </a:cubicBezTo>
                  <a:cubicBezTo>
                    <a:pt x="34203" y="2875"/>
                    <a:pt x="34069" y="3677"/>
                    <a:pt x="33471" y="3944"/>
                  </a:cubicBezTo>
                  <a:cubicBezTo>
                    <a:pt x="33401" y="3944"/>
                    <a:pt x="33401" y="4078"/>
                    <a:pt x="33401" y="4142"/>
                  </a:cubicBezTo>
                  <a:cubicBezTo>
                    <a:pt x="33471" y="4479"/>
                    <a:pt x="33204" y="4676"/>
                    <a:pt x="33001" y="4810"/>
                  </a:cubicBezTo>
                  <a:cubicBezTo>
                    <a:pt x="32466" y="5147"/>
                    <a:pt x="32065" y="5612"/>
                    <a:pt x="31531" y="6012"/>
                  </a:cubicBezTo>
                  <a:cubicBezTo>
                    <a:pt x="31200" y="6349"/>
                    <a:pt x="30932" y="6680"/>
                    <a:pt x="30328" y="6680"/>
                  </a:cubicBezTo>
                  <a:cubicBezTo>
                    <a:pt x="30293" y="6672"/>
                    <a:pt x="30256" y="6668"/>
                    <a:pt x="30218" y="6668"/>
                  </a:cubicBezTo>
                  <a:cubicBezTo>
                    <a:pt x="29974" y="6668"/>
                    <a:pt x="29694" y="6832"/>
                    <a:pt x="29463" y="6948"/>
                  </a:cubicBezTo>
                  <a:cubicBezTo>
                    <a:pt x="28725" y="7418"/>
                    <a:pt x="27993" y="7883"/>
                    <a:pt x="27122" y="8220"/>
                  </a:cubicBezTo>
                  <a:cubicBezTo>
                    <a:pt x="26791" y="8284"/>
                    <a:pt x="26657" y="8551"/>
                    <a:pt x="26588" y="8952"/>
                  </a:cubicBezTo>
                  <a:cubicBezTo>
                    <a:pt x="26454" y="10224"/>
                    <a:pt x="27122" y="11357"/>
                    <a:pt x="27256" y="12629"/>
                  </a:cubicBezTo>
                  <a:lnTo>
                    <a:pt x="27523" y="12896"/>
                  </a:lnTo>
                  <a:cubicBezTo>
                    <a:pt x="27902" y="13203"/>
                    <a:pt x="28279" y="13371"/>
                    <a:pt x="28701" y="13371"/>
                  </a:cubicBezTo>
                  <a:cubicBezTo>
                    <a:pt x="29101" y="13371"/>
                    <a:pt x="29541" y="13221"/>
                    <a:pt x="30061" y="12896"/>
                  </a:cubicBezTo>
                  <a:cubicBezTo>
                    <a:pt x="30665" y="12559"/>
                    <a:pt x="31200" y="12025"/>
                    <a:pt x="31868" y="11891"/>
                  </a:cubicBezTo>
                  <a:cubicBezTo>
                    <a:pt x="32268" y="12495"/>
                    <a:pt x="32466" y="13093"/>
                    <a:pt x="32867" y="13628"/>
                  </a:cubicBezTo>
                  <a:cubicBezTo>
                    <a:pt x="33134" y="13895"/>
                    <a:pt x="33401" y="14162"/>
                    <a:pt x="33604" y="14430"/>
                  </a:cubicBezTo>
                  <a:cubicBezTo>
                    <a:pt x="33936" y="14964"/>
                    <a:pt x="33872" y="15231"/>
                    <a:pt x="33268" y="15498"/>
                  </a:cubicBezTo>
                  <a:cubicBezTo>
                    <a:pt x="33105" y="15608"/>
                    <a:pt x="33029" y="15718"/>
                    <a:pt x="32859" y="15718"/>
                  </a:cubicBezTo>
                  <a:cubicBezTo>
                    <a:pt x="32822" y="15718"/>
                    <a:pt x="32781" y="15713"/>
                    <a:pt x="32733" y="15701"/>
                  </a:cubicBezTo>
                  <a:cubicBezTo>
                    <a:pt x="32706" y="15697"/>
                    <a:pt x="32680" y="15695"/>
                    <a:pt x="32655" y="15695"/>
                  </a:cubicBezTo>
                  <a:cubicBezTo>
                    <a:pt x="32307" y="15695"/>
                    <a:pt x="32144" y="16125"/>
                    <a:pt x="32268" y="16434"/>
                  </a:cubicBezTo>
                  <a:cubicBezTo>
                    <a:pt x="32402" y="16701"/>
                    <a:pt x="32466" y="16834"/>
                    <a:pt x="32268" y="17037"/>
                  </a:cubicBezTo>
                  <a:cubicBezTo>
                    <a:pt x="32135" y="17171"/>
                    <a:pt x="32332" y="17438"/>
                    <a:pt x="32332" y="17636"/>
                  </a:cubicBezTo>
                  <a:cubicBezTo>
                    <a:pt x="32135" y="17572"/>
                    <a:pt x="32001" y="17572"/>
                    <a:pt x="31868" y="17502"/>
                  </a:cubicBezTo>
                  <a:cubicBezTo>
                    <a:pt x="31734" y="17502"/>
                    <a:pt x="31664" y="17438"/>
                    <a:pt x="31600" y="17369"/>
                  </a:cubicBezTo>
                  <a:cubicBezTo>
                    <a:pt x="31264" y="17102"/>
                    <a:pt x="31066" y="16369"/>
                    <a:pt x="31264" y="16166"/>
                  </a:cubicBezTo>
                  <a:cubicBezTo>
                    <a:pt x="31868" y="15568"/>
                    <a:pt x="31531" y="14766"/>
                    <a:pt x="31932" y="14162"/>
                  </a:cubicBezTo>
                  <a:cubicBezTo>
                    <a:pt x="32099" y="13833"/>
                    <a:pt x="31857" y="13593"/>
                    <a:pt x="31543" y="13593"/>
                  </a:cubicBezTo>
                  <a:cubicBezTo>
                    <a:pt x="31475" y="13593"/>
                    <a:pt x="31404" y="13604"/>
                    <a:pt x="31333" y="13628"/>
                  </a:cubicBezTo>
                  <a:cubicBezTo>
                    <a:pt x="31066" y="13697"/>
                    <a:pt x="30863" y="13762"/>
                    <a:pt x="30729" y="13965"/>
                  </a:cubicBezTo>
                  <a:cubicBezTo>
                    <a:pt x="30665" y="14098"/>
                    <a:pt x="30532" y="14296"/>
                    <a:pt x="30328" y="14296"/>
                  </a:cubicBezTo>
                  <a:cubicBezTo>
                    <a:pt x="30295" y="14291"/>
                    <a:pt x="30263" y="14289"/>
                    <a:pt x="30233" y="14289"/>
                  </a:cubicBezTo>
                  <a:cubicBezTo>
                    <a:pt x="29844" y="14289"/>
                    <a:pt x="29720" y="14656"/>
                    <a:pt x="29596" y="14964"/>
                  </a:cubicBezTo>
                  <a:cubicBezTo>
                    <a:pt x="29393" y="15498"/>
                    <a:pt x="28992" y="16102"/>
                    <a:pt x="29596" y="16770"/>
                  </a:cubicBezTo>
                  <a:cubicBezTo>
                    <a:pt x="29730" y="16968"/>
                    <a:pt x="29794" y="17235"/>
                    <a:pt x="29863" y="17438"/>
                  </a:cubicBezTo>
                  <a:cubicBezTo>
                    <a:pt x="30061" y="17705"/>
                    <a:pt x="29863" y="17973"/>
                    <a:pt x="29730" y="18240"/>
                  </a:cubicBezTo>
                  <a:cubicBezTo>
                    <a:pt x="29677" y="18346"/>
                    <a:pt x="29613" y="18378"/>
                    <a:pt x="29543" y="18378"/>
                  </a:cubicBezTo>
                  <a:cubicBezTo>
                    <a:pt x="29436" y="18378"/>
                    <a:pt x="29315" y="18304"/>
                    <a:pt x="29195" y="18304"/>
                  </a:cubicBezTo>
                  <a:cubicBezTo>
                    <a:pt x="29121" y="18304"/>
                    <a:pt x="29046" y="18299"/>
                    <a:pt x="28973" y="18299"/>
                  </a:cubicBezTo>
                  <a:cubicBezTo>
                    <a:pt x="28784" y="18299"/>
                    <a:pt x="28604" y="18332"/>
                    <a:pt x="28458" y="18571"/>
                  </a:cubicBezTo>
                  <a:cubicBezTo>
                    <a:pt x="28348" y="18681"/>
                    <a:pt x="28195" y="18791"/>
                    <a:pt x="27996" y="18791"/>
                  </a:cubicBezTo>
                  <a:cubicBezTo>
                    <a:pt x="27952" y="18791"/>
                    <a:pt x="27907" y="18786"/>
                    <a:pt x="27859" y="18774"/>
                  </a:cubicBezTo>
                  <a:cubicBezTo>
                    <a:pt x="27523" y="18774"/>
                    <a:pt x="27256" y="18908"/>
                    <a:pt x="26924" y="19042"/>
                  </a:cubicBezTo>
                  <a:cubicBezTo>
                    <a:pt x="26748" y="19157"/>
                    <a:pt x="26677" y="19321"/>
                    <a:pt x="26487" y="19321"/>
                  </a:cubicBezTo>
                  <a:cubicBezTo>
                    <a:pt x="26458" y="19321"/>
                    <a:pt x="26425" y="19317"/>
                    <a:pt x="26390" y="19309"/>
                  </a:cubicBezTo>
                  <a:cubicBezTo>
                    <a:pt x="26354" y="19302"/>
                    <a:pt x="26320" y="19300"/>
                    <a:pt x="26288" y="19300"/>
                  </a:cubicBezTo>
                  <a:cubicBezTo>
                    <a:pt x="25965" y="19300"/>
                    <a:pt x="25849" y="19600"/>
                    <a:pt x="25786" y="19843"/>
                  </a:cubicBezTo>
                  <a:cubicBezTo>
                    <a:pt x="25652" y="20110"/>
                    <a:pt x="25588" y="20511"/>
                    <a:pt x="25321" y="20645"/>
                  </a:cubicBezTo>
                  <a:cubicBezTo>
                    <a:pt x="24519" y="21179"/>
                    <a:pt x="23851" y="21778"/>
                    <a:pt x="22916" y="21981"/>
                  </a:cubicBezTo>
                  <a:cubicBezTo>
                    <a:pt x="22847" y="22649"/>
                    <a:pt x="22515" y="23183"/>
                    <a:pt x="21778" y="23317"/>
                  </a:cubicBezTo>
                  <a:cubicBezTo>
                    <a:pt x="21580" y="23317"/>
                    <a:pt x="21511" y="23450"/>
                    <a:pt x="21446" y="23584"/>
                  </a:cubicBezTo>
                  <a:cubicBezTo>
                    <a:pt x="21313" y="23718"/>
                    <a:pt x="21179" y="23718"/>
                    <a:pt x="20976" y="23782"/>
                  </a:cubicBezTo>
                  <a:cubicBezTo>
                    <a:pt x="20709" y="23782"/>
                    <a:pt x="20378" y="23782"/>
                    <a:pt x="20175" y="23450"/>
                  </a:cubicBezTo>
                  <a:cubicBezTo>
                    <a:pt x="20111" y="23365"/>
                    <a:pt x="20040" y="23334"/>
                    <a:pt x="19967" y="23334"/>
                  </a:cubicBezTo>
                  <a:cubicBezTo>
                    <a:pt x="19812" y="23334"/>
                    <a:pt x="19644" y="23471"/>
                    <a:pt x="19506" y="23515"/>
                  </a:cubicBezTo>
                  <a:cubicBezTo>
                    <a:pt x="19239" y="23584"/>
                    <a:pt x="19309" y="23718"/>
                    <a:pt x="19309" y="23985"/>
                  </a:cubicBezTo>
                  <a:cubicBezTo>
                    <a:pt x="19355" y="24420"/>
                    <a:pt x="19227" y="24717"/>
                    <a:pt x="18923" y="24717"/>
                  </a:cubicBezTo>
                  <a:cubicBezTo>
                    <a:pt x="18809" y="24717"/>
                    <a:pt x="18670" y="24675"/>
                    <a:pt x="18507" y="24583"/>
                  </a:cubicBezTo>
                  <a:cubicBezTo>
                    <a:pt x="18291" y="24487"/>
                    <a:pt x="18088" y="24452"/>
                    <a:pt x="17891" y="24452"/>
                  </a:cubicBezTo>
                  <a:cubicBezTo>
                    <a:pt x="17414" y="24452"/>
                    <a:pt x="16976" y="24653"/>
                    <a:pt x="16503" y="24653"/>
                  </a:cubicBezTo>
                  <a:cubicBezTo>
                    <a:pt x="16300" y="24653"/>
                    <a:pt x="16102" y="24851"/>
                    <a:pt x="16166" y="25054"/>
                  </a:cubicBezTo>
                  <a:cubicBezTo>
                    <a:pt x="16369" y="25455"/>
                    <a:pt x="16434" y="25919"/>
                    <a:pt x="17037" y="25989"/>
                  </a:cubicBezTo>
                  <a:cubicBezTo>
                    <a:pt x="18304" y="26123"/>
                    <a:pt x="18972" y="27058"/>
                    <a:pt x="19506" y="27993"/>
                  </a:cubicBezTo>
                  <a:cubicBezTo>
                    <a:pt x="19843" y="28458"/>
                    <a:pt x="19843" y="28992"/>
                    <a:pt x="19710" y="29463"/>
                  </a:cubicBezTo>
                  <a:cubicBezTo>
                    <a:pt x="19576" y="29928"/>
                    <a:pt x="19442" y="30398"/>
                    <a:pt x="19373" y="30932"/>
                  </a:cubicBezTo>
                  <a:cubicBezTo>
                    <a:pt x="19319" y="31326"/>
                    <a:pt x="19165" y="31482"/>
                    <a:pt x="18838" y="31482"/>
                  </a:cubicBezTo>
                  <a:cubicBezTo>
                    <a:pt x="18778" y="31482"/>
                    <a:pt x="18712" y="31477"/>
                    <a:pt x="18641" y="31467"/>
                  </a:cubicBezTo>
                  <a:cubicBezTo>
                    <a:pt x="18240" y="31397"/>
                    <a:pt x="17770" y="31397"/>
                    <a:pt x="17369" y="31397"/>
                  </a:cubicBezTo>
                  <a:cubicBezTo>
                    <a:pt x="16300" y="31397"/>
                    <a:pt x="15301" y="31130"/>
                    <a:pt x="14232" y="31130"/>
                  </a:cubicBezTo>
                  <a:cubicBezTo>
                    <a:pt x="14047" y="31178"/>
                    <a:pt x="13893" y="31257"/>
                    <a:pt x="13728" y="31257"/>
                  </a:cubicBezTo>
                  <a:cubicBezTo>
                    <a:pt x="13653" y="31257"/>
                    <a:pt x="13577" y="31241"/>
                    <a:pt x="13494" y="31200"/>
                  </a:cubicBezTo>
                  <a:cubicBezTo>
                    <a:pt x="13273" y="31089"/>
                    <a:pt x="13064" y="31024"/>
                    <a:pt x="12866" y="31024"/>
                  </a:cubicBezTo>
                  <a:cubicBezTo>
                    <a:pt x="12586" y="31024"/>
                    <a:pt x="12329" y="31154"/>
                    <a:pt x="12094" y="31467"/>
                  </a:cubicBezTo>
                  <a:cubicBezTo>
                    <a:pt x="12025" y="31531"/>
                    <a:pt x="11891" y="31600"/>
                    <a:pt x="11827" y="31600"/>
                  </a:cubicBezTo>
                  <a:cubicBezTo>
                    <a:pt x="11293" y="31932"/>
                    <a:pt x="11223" y="31932"/>
                    <a:pt x="11426" y="32466"/>
                  </a:cubicBezTo>
                  <a:cubicBezTo>
                    <a:pt x="11490" y="32669"/>
                    <a:pt x="11490" y="32867"/>
                    <a:pt x="11426" y="33134"/>
                  </a:cubicBezTo>
                  <a:cubicBezTo>
                    <a:pt x="11293" y="33471"/>
                    <a:pt x="11293" y="33872"/>
                    <a:pt x="11357" y="34203"/>
                  </a:cubicBezTo>
                  <a:cubicBezTo>
                    <a:pt x="11490" y="35074"/>
                    <a:pt x="11223" y="35742"/>
                    <a:pt x="10822" y="36474"/>
                  </a:cubicBezTo>
                  <a:cubicBezTo>
                    <a:pt x="10689" y="36677"/>
                    <a:pt x="10624" y="36944"/>
                    <a:pt x="10491" y="37142"/>
                  </a:cubicBezTo>
                  <a:cubicBezTo>
                    <a:pt x="10357" y="37345"/>
                    <a:pt x="10357" y="37543"/>
                    <a:pt x="10555" y="37677"/>
                  </a:cubicBezTo>
                  <a:cubicBezTo>
                    <a:pt x="10956" y="38013"/>
                    <a:pt x="10892" y="38478"/>
                    <a:pt x="10892" y="38879"/>
                  </a:cubicBezTo>
                  <a:cubicBezTo>
                    <a:pt x="10892" y="39814"/>
                    <a:pt x="10956" y="39884"/>
                    <a:pt x="11891" y="39884"/>
                  </a:cubicBezTo>
                  <a:cubicBezTo>
                    <a:pt x="12025" y="39884"/>
                    <a:pt x="12228" y="39814"/>
                    <a:pt x="12361" y="39814"/>
                  </a:cubicBezTo>
                  <a:cubicBezTo>
                    <a:pt x="12451" y="39805"/>
                    <a:pt x="12537" y="39799"/>
                    <a:pt x="12619" y="39799"/>
                  </a:cubicBezTo>
                  <a:cubicBezTo>
                    <a:pt x="13081" y="39799"/>
                    <a:pt x="13421" y="39964"/>
                    <a:pt x="13762" y="40418"/>
                  </a:cubicBezTo>
                  <a:cubicBezTo>
                    <a:pt x="14014" y="40839"/>
                    <a:pt x="14399" y="41073"/>
                    <a:pt x="14833" y="41073"/>
                  </a:cubicBezTo>
                  <a:cubicBezTo>
                    <a:pt x="15088" y="41073"/>
                    <a:pt x="15361" y="40991"/>
                    <a:pt x="15632" y="40819"/>
                  </a:cubicBezTo>
                  <a:cubicBezTo>
                    <a:pt x="15990" y="40615"/>
                    <a:pt x="16346" y="40527"/>
                    <a:pt x="16702" y="40527"/>
                  </a:cubicBezTo>
                  <a:cubicBezTo>
                    <a:pt x="16814" y="40527"/>
                    <a:pt x="16926" y="40535"/>
                    <a:pt x="17037" y="40552"/>
                  </a:cubicBezTo>
                  <a:cubicBezTo>
                    <a:pt x="17167" y="40552"/>
                    <a:pt x="17308" y="40557"/>
                    <a:pt x="17450" y="40557"/>
                  </a:cubicBezTo>
                  <a:cubicBezTo>
                    <a:pt x="17818" y="40557"/>
                    <a:pt x="18199" y="40523"/>
                    <a:pt x="18438" y="40285"/>
                  </a:cubicBezTo>
                  <a:cubicBezTo>
                    <a:pt x="18972" y="39681"/>
                    <a:pt x="19977" y="39483"/>
                    <a:pt x="20110" y="38478"/>
                  </a:cubicBezTo>
                  <a:cubicBezTo>
                    <a:pt x="20110" y="38281"/>
                    <a:pt x="20378" y="38147"/>
                    <a:pt x="20575" y="38013"/>
                  </a:cubicBezTo>
                  <a:cubicBezTo>
                    <a:pt x="20709" y="37880"/>
                    <a:pt x="20843" y="37677"/>
                    <a:pt x="20709" y="37479"/>
                  </a:cubicBezTo>
                  <a:cubicBezTo>
                    <a:pt x="20378" y="37009"/>
                    <a:pt x="20645" y="36677"/>
                    <a:pt x="20912" y="36341"/>
                  </a:cubicBezTo>
                  <a:cubicBezTo>
                    <a:pt x="21110" y="36073"/>
                    <a:pt x="21377" y="35806"/>
                    <a:pt x="21511" y="35539"/>
                  </a:cubicBezTo>
                  <a:cubicBezTo>
                    <a:pt x="21714" y="35138"/>
                    <a:pt x="21981" y="34871"/>
                    <a:pt x="22515" y="34807"/>
                  </a:cubicBezTo>
                  <a:cubicBezTo>
                    <a:pt x="23183" y="34673"/>
                    <a:pt x="23718" y="34203"/>
                    <a:pt x="24183" y="33738"/>
                  </a:cubicBezTo>
                  <a:cubicBezTo>
                    <a:pt x="24450" y="33401"/>
                    <a:pt x="24450" y="32936"/>
                    <a:pt x="24386" y="32536"/>
                  </a:cubicBezTo>
                  <a:cubicBezTo>
                    <a:pt x="24316" y="32199"/>
                    <a:pt x="24450" y="32065"/>
                    <a:pt x="24653" y="31932"/>
                  </a:cubicBezTo>
                  <a:cubicBezTo>
                    <a:pt x="24907" y="31727"/>
                    <a:pt x="25201" y="31641"/>
                    <a:pt x="25505" y="31641"/>
                  </a:cubicBezTo>
                  <a:cubicBezTo>
                    <a:pt x="25598" y="31641"/>
                    <a:pt x="25692" y="31649"/>
                    <a:pt x="25786" y="31664"/>
                  </a:cubicBezTo>
                  <a:cubicBezTo>
                    <a:pt x="26187" y="31734"/>
                    <a:pt x="26588" y="31734"/>
                    <a:pt x="26988" y="31932"/>
                  </a:cubicBezTo>
                  <a:cubicBezTo>
                    <a:pt x="27178" y="31981"/>
                    <a:pt x="27368" y="32028"/>
                    <a:pt x="27557" y="32028"/>
                  </a:cubicBezTo>
                  <a:cubicBezTo>
                    <a:pt x="27635" y="32028"/>
                    <a:pt x="27712" y="32020"/>
                    <a:pt x="27790" y="32001"/>
                  </a:cubicBezTo>
                  <a:cubicBezTo>
                    <a:pt x="28127" y="31868"/>
                    <a:pt x="28324" y="31531"/>
                    <a:pt x="28592" y="31333"/>
                  </a:cubicBezTo>
                  <a:cubicBezTo>
                    <a:pt x="28928" y="31130"/>
                    <a:pt x="29329" y="31264"/>
                    <a:pt x="29660" y="30996"/>
                  </a:cubicBezTo>
                  <a:cubicBezTo>
                    <a:pt x="29962" y="30697"/>
                    <a:pt x="30129" y="30564"/>
                    <a:pt x="30304" y="30564"/>
                  </a:cubicBezTo>
                  <a:cubicBezTo>
                    <a:pt x="30479" y="30564"/>
                    <a:pt x="30662" y="30697"/>
                    <a:pt x="30996" y="30932"/>
                  </a:cubicBezTo>
                  <a:cubicBezTo>
                    <a:pt x="31264" y="31130"/>
                    <a:pt x="31467" y="31397"/>
                    <a:pt x="31664" y="31734"/>
                  </a:cubicBezTo>
                  <a:cubicBezTo>
                    <a:pt x="32402" y="33000"/>
                    <a:pt x="33401" y="33936"/>
                    <a:pt x="34871" y="34337"/>
                  </a:cubicBezTo>
                  <a:cubicBezTo>
                    <a:pt x="35074" y="34406"/>
                    <a:pt x="35208" y="34540"/>
                    <a:pt x="35341" y="34673"/>
                  </a:cubicBezTo>
                  <a:cubicBezTo>
                    <a:pt x="35806" y="35074"/>
                    <a:pt x="36276" y="35539"/>
                    <a:pt x="36811" y="35806"/>
                  </a:cubicBezTo>
                  <a:cubicBezTo>
                    <a:pt x="37479" y="36143"/>
                    <a:pt x="37479" y="36677"/>
                    <a:pt x="37613" y="37212"/>
                  </a:cubicBezTo>
                  <a:cubicBezTo>
                    <a:pt x="37677" y="37409"/>
                    <a:pt x="37479" y="37677"/>
                    <a:pt x="37409" y="37880"/>
                  </a:cubicBezTo>
                  <a:cubicBezTo>
                    <a:pt x="37326" y="38047"/>
                    <a:pt x="37217" y="38057"/>
                    <a:pt x="37098" y="38057"/>
                  </a:cubicBezTo>
                  <a:cubicBezTo>
                    <a:pt x="37081" y="38057"/>
                    <a:pt x="37064" y="38057"/>
                    <a:pt x="37046" y="38057"/>
                  </a:cubicBezTo>
                  <a:cubicBezTo>
                    <a:pt x="36991" y="38057"/>
                    <a:pt x="36933" y="38059"/>
                    <a:pt x="36875" y="38077"/>
                  </a:cubicBezTo>
                  <a:cubicBezTo>
                    <a:pt x="36399" y="38209"/>
                    <a:pt x="35894" y="38312"/>
                    <a:pt x="35397" y="38312"/>
                  </a:cubicBezTo>
                  <a:cubicBezTo>
                    <a:pt x="35128" y="38312"/>
                    <a:pt x="34862" y="38282"/>
                    <a:pt x="34604" y="38211"/>
                  </a:cubicBezTo>
                  <a:cubicBezTo>
                    <a:pt x="34530" y="38197"/>
                    <a:pt x="34460" y="38189"/>
                    <a:pt x="34394" y="38189"/>
                  </a:cubicBezTo>
                  <a:cubicBezTo>
                    <a:pt x="34163" y="38189"/>
                    <a:pt x="33990" y="38286"/>
                    <a:pt x="33936" y="38548"/>
                  </a:cubicBezTo>
                  <a:cubicBezTo>
                    <a:pt x="33872" y="38879"/>
                    <a:pt x="34139" y="39013"/>
                    <a:pt x="34337" y="39146"/>
                  </a:cubicBezTo>
                  <a:cubicBezTo>
                    <a:pt x="34871" y="39413"/>
                    <a:pt x="35475" y="39617"/>
                    <a:pt x="36009" y="40017"/>
                  </a:cubicBezTo>
                  <a:cubicBezTo>
                    <a:pt x="36231" y="40151"/>
                    <a:pt x="36424" y="40217"/>
                    <a:pt x="36582" y="40217"/>
                  </a:cubicBezTo>
                  <a:cubicBezTo>
                    <a:pt x="36899" y="40217"/>
                    <a:pt x="37078" y="39949"/>
                    <a:pt x="37078" y="39413"/>
                  </a:cubicBezTo>
                  <a:cubicBezTo>
                    <a:pt x="37078" y="38949"/>
                    <a:pt x="37142" y="38745"/>
                    <a:pt x="37613" y="38681"/>
                  </a:cubicBezTo>
                  <a:cubicBezTo>
                    <a:pt x="38281" y="38548"/>
                    <a:pt x="38478" y="38013"/>
                    <a:pt x="38745" y="37479"/>
                  </a:cubicBezTo>
                  <a:cubicBezTo>
                    <a:pt x="38949" y="37078"/>
                    <a:pt x="38949" y="36741"/>
                    <a:pt x="38681" y="36410"/>
                  </a:cubicBezTo>
                  <a:cubicBezTo>
                    <a:pt x="38478" y="36207"/>
                    <a:pt x="38612" y="36009"/>
                    <a:pt x="38745" y="35806"/>
                  </a:cubicBezTo>
                  <a:cubicBezTo>
                    <a:pt x="38790" y="35740"/>
                    <a:pt x="38842" y="35718"/>
                    <a:pt x="38897" y="35718"/>
                  </a:cubicBezTo>
                  <a:cubicBezTo>
                    <a:pt x="39007" y="35718"/>
                    <a:pt x="39127" y="35806"/>
                    <a:pt x="39216" y="35806"/>
                  </a:cubicBezTo>
                  <a:cubicBezTo>
                    <a:pt x="39251" y="35798"/>
                    <a:pt x="39286" y="35794"/>
                    <a:pt x="39319" y="35794"/>
                  </a:cubicBezTo>
                  <a:cubicBezTo>
                    <a:pt x="39535" y="35794"/>
                    <a:pt x="39699" y="35958"/>
                    <a:pt x="39814" y="36073"/>
                  </a:cubicBezTo>
                  <a:cubicBezTo>
                    <a:pt x="39881" y="36140"/>
                    <a:pt x="39965" y="36174"/>
                    <a:pt x="40049" y="36174"/>
                  </a:cubicBezTo>
                  <a:cubicBezTo>
                    <a:pt x="40134" y="36174"/>
                    <a:pt x="40218" y="36140"/>
                    <a:pt x="40285" y="36073"/>
                  </a:cubicBezTo>
                  <a:cubicBezTo>
                    <a:pt x="40418" y="35940"/>
                    <a:pt x="40482" y="35806"/>
                    <a:pt x="40482" y="35608"/>
                  </a:cubicBezTo>
                  <a:cubicBezTo>
                    <a:pt x="40418" y="35405"/>
                    <a:pt x="40285" y="35272"/>
                    <a:pt x="40082" y="35138"/>
                  </a:cubicBezTo>
                  <a:cubicBezTo>
                    <a:pt x="39617" y="34737"/>
                    <a:pt x="39082" y="34406"/>
                    <a:pt x="38478" y="34203"/>
                  </a:cubicBezTo>
                  <a:cubicBezTo>
                    <a:pt x="38211" y="34139"/>
                    <a:pt x="37880" y="34069"/>
                    <a:pt x="37810" y="33738"/>
                  </a:cubicBezTo>
                  <a:cubicBezTo>
                    <a:pt x="37746" y="33337"/>
                    <a:pt x="37479" y="33337"/>
                    <a:pt x="37142" y="33268"/>
                  </a:cubicBezTo>
                  <a:cubicBezTo>
                    <a:pt x="36544" y="33134"/>
                    <a:pt x="35876" y="32803"/>
                    <a:pt x="35608" y="32268"/>
                  </a:cubicBezTo>
                  <a:cubicBezTo>
                    <a:pt x="35272" y="31531"/>
                    <a:pt x="34807" y="30996"/>
                    <a:pt x="34203" y="30596"/>
                  </a:cubicBezTo>
                  <a:cubicBezTo>
                    <a:pt x="33738" y="30264"/>
                    <a:pt x="34069" y="29794"/>
                    <a:pt x="34069" y="29463"/>
                  </a:cubicBezTo>
                  <a:cubicBezTo>
                    <a:pt x="34005" y="29126"/>
                    <a:pt x="34406" y="29260"/>
                    <a:pt x="34540" y="29126"/>
                  </a:cubicBezTo>
                  <a:cubicBezTo>
                    <a:pt x="34704" y="29031"/>
                    <a:pt x="34844" y="28987"/>
                    <a:pt x="34974" y="28987"/>
                  </a:cubicBezTo>
                  <a:cubicBezTo>
                    <a:pt x="35211" y="28987"/>
                    <a:pt x="35414" y="29134"/>
                    <a:pt x="35673" y="29393"/>
                  </a:cubicBezTo>
                  <a:cubicBezTo>
                    <a:pt x="36207" y="29863"/>
                    <a:pt x="36811" y="30328"/>
                    <a:pt x="37276" y="30932"/>
                  </a:cubicBezTo>
                  <a:cubicBezTo>
                    <a:pt x="37479" y="31264"/>
                    <a:pt x="37880" y="31467"/>
                    <a:pt x="38281" y="31531"/>
                  </a:cubicBezTo>
                  <a:cubicBezTo>
                    <a:pt x="38681" y="31600"/>
                    <a:pt x="38949" y="31798"/>
                    <a:pt x="39216" y="32065"/>
                  </a:cubicBezTo>
                  <a:cubicBezTo>
                    <a:pt x="39349" y="32268"/>
                    <a:pt x="39547" y="32332"/>
                    <a:pt x="39750" y="32466"/>
                  </a:cubicBezTo>
                  <a:cubicBezTo>
                    <a:pt x="40819" y="33070"/>
                    <a:pt x="41353" y="33936"/>
                    <a:pt x="41284" y="35208"/>
                  </a:cubicBezTo>
                  <a:cubicBezTo>
                    <a:pt x="41220" y="35475"/>
                    <a:pt x="41284" y="35742"/>
                    <a:pt x="41551" y="35940"/>
                  </a:cubicBezTo>
                  <a:cubicBezTo>
                    <a:pt x="41685" y="36073"/>
                    <a:pt x="41754" y="36276"/>
                    <a:pt x="41888" y="36474"/>
                  </a:cubicBezTo>
                  <a:cubicBezTo>
                    <a:pt x="42155" y="36944"/>
                    <a:pt x="42353" y="37409"/>
                    <a:pt x="42754" y="37810"/>
                  </a:cubicBezTo>
                  <a:cubicBezTo>
                    <a:pt x="43224" y="38345"/>
                    <a:pt x="43555" y="38949"/>
                    <a:pt x="43689" y="39681"/>
                  </a:cubicBezTo>
                  <a:cubicBezTo>
                    <a:pt x="43758" y="40151"/>
                    <a:pt x="44026" y="40349"/>
                    <a:pt x="44490" y="40349"/>
                  </a:cubicBezTo>
                  <a:cubicBezTo>
                    <a:pt x="44549" y="40330"/>
                    <a:pt x="44608" y="40322"/>
                    <a:pt x="44666" y="40322"/>
                  </a:cubicBezTo>
                  <a:cubicBezTo>
                    <a:pt x="44809" y="40322"/>
                    <a:pt x="44950" y="40369"/>
                    <a:pt x="45094" y="40418"/>
                  </a:cubicBezTo>
                  <a:cubicBezTo>
                    <a:pt x="45195" y="40452"/>
                    <a:pt x="45282" y="40468"/>
                    <a:pt x="45356" y="40468"/>
                  </a:cubicBezTo>
                  <a:cubicBezTo>
                    <a:pt x="45578" y="40468"/>
                    <a:pt x="45677" y="40318"/>
                    <a:pt x="45629" y="40017"/>
                  </a:cubicBezTo>
                  <a:cubicBezTo>
                    <a:pt x="45629" y="39617"/>
                    <a:pt x="45495" y="39146"/>
                    <a:pt x="45362" y="38681"/>
                  </a:cubicBezTo>
                  <a:cubicBezTo>
                    <a:pt x="45565" y="38681"/>
                    <a:pt x="45770" y="38782"/>
                    <a:pt x="45944" y="38782"/>
                  </a:cubicBezTo>
                  <a:cubicBezTo>
                    <a:pt x="46054" y="38782"/>
                    <a:pt x="46151" y="38742"/>
                    <a:pt x="46227" y="38612"/>
                  </a:cubicBezTo>
                  <a:cubicBezTo>
                    <a:pt x="46430" y="38281"/>
                    <a:pt x="46430" y="37880"/>
                    <a:pt x="46163" y="37613"/>
                  </a:cubicBezTo>
                  <a:cubicBezTo>
                    <a:pt x="46094" y="37479"/>
                    <a:pt x="46030" y="37409"/>
                    <a:pt x="45960" y="37276"/>
                  </a:cubicBezTo>
                  <a:cubicBezTo>
                    <a:pt x="45960" y="37212"/>
                    <a:pt x="45826" y="37078"/>
                    <a:pt x="45826" y="37009"/>
                  </a:cubicBezTo>
                  <a:cubicBezTo>
                    <a:pt x="46030" y="36608"/>
                    <a:pt x="45762" y="36276"/>
                    <a:pt x="45559" y="36009"/>
                  </a:cubicBezTo>
                  <a:cubicBezTo>
                    <a:pt x="45495" y="35806"/>
                    <a:pt x="45495" y="35608"/>
                    <a:pt x="45629" y="35539"/>
                  </a:cubicBezTo>
                  <a:cubicBezTo>
                    <a:pt x="46094" y="35539"/>
                    <a:pt x="46361" y="35405"/>
                    <a:pt x="46628" y="35074"/>
                  </a:cubicBezTo>
                  <a:cubicBezTo>
                    <a:pt x="46664" y="35006"/>
                    <a:pt x="46750" y="34989"/>
                    <a:pt x="46845" y="34989"/>
                  </a:cubicBezTo>
                  <a:cubicBezTo>
                    <a:pt x="46935" y="34989"/>
                    <a:pt x="47033" y="35005"/>
                    <a:pt x="47098" y="35005"/>
                  </a:cubicBezTo>
                  <a:cubicBezTo>
                    <a:pt x="47633" y="35138"/>
                    <a:pt x="48231" y="35272"/>
                    <a:pt x="48766" y="35405"/>
                  </a:cubicBezTo>
                  <a:cubicBezTo>
                    <a:pt x="48568" y="35742"/>
                    <a:pt x="48301" y="36073"/>
                    <a:pt x="48499" y="36410"/>
                  </a:cubicBezTo>
                  <a:cubicBezTo>
                    <a:pt x="48766" y="36677"/>
                    <a:pt x="48702" y="37009"/>
                    <a:pt x="48899" y="37276"/>
                  </a:cubicBezTo>
                  <a:cubicBezTo>
                    <a:pt x="49102" y="37543"/>
                    <a:pt x="49236" y="37746"/>
                    <a:pt x="48899" y="38013"/>
                  </a:cubicBezTo>
                  <a:cubicBezTo>
                    <a:pt x="48702" y="38211"/>
                    <a:pt x="48702" y="38548"/>
                    <a:pt x="49033" y="38612"/>
                  </a:cubicBezTo>
                  <a:cubicBezTo>
                    <a:pt x="49567" y="38745"/>
                    <a:pt x="49637" y="39216"/>
                    <a:pt x="49770" y="39617"/>
                  </a:cubicBezTo>
                  <a:cubicBezTo>
                    <a:pt x="49968" y="40215"/>
                    <a:pt x="49968" y="40215"/>
                    <a:pt x="50636" y="40215"/>
                  </a:cubicBezTo>
                  <a:cubicBezTo>
                    <a:pt x="50799" y="40176"/>
                    <a:pt x="50988" y="40111"/>
                    <a:pt x="51155" y="40111"/>
                  </a:cubicBezTo>
                  <a:cubicBezTo>
                    <a:pt x="51262" y="40111"/>
                    <a:pt x="51361" y="40138"/>
                    <a:pt x="51438" y="40215"/>
                  </a:cubicBezTo>
                  <a:cubicBezTo>
                    <a:pt x="51705" y="40552"/>
                    <a:pt x="52042" y="40552"/>
                    <a:pt x="52309" y="40685"/>
                  </a:cubicBezTo>
                  <a:cubicBezTo>
                    <a:pt x="52518" y="40806"/>
                    <a:pt x="52714" y="40872"/>
                    <a:pt x="52891" y="40872"/>
                  </a:cubicBezTo>
                  <a:cubicBezTo>
                    <a:pt x="53107" y="40872"/>
                    <a:pt x="53295" y="40772"/>
                    <a:pt x="53442" y="40552"/>
                  </a:cubicBezTo>
                  <a:cubicBezTo>
                    <a:pt x="53594" y="40285"/>
                    <a:pt x="53768" y="40213"/>
                    <a:pt x="53950" y="40213"/>
                  </a:cubicBezTo>
                  <a:cubicBezTo>
                    <a:pt x="54090" y="40213"/>
                    <a:pt x="54234" y="40255"/>
                    <a:pt x="54377" y="40285"/>
                  </a:cubicBezTo>
                  <a:cubicBezTo>
                    <a:pt x="54714" y="40349"/>
                    <a:pt x="54981" y="40552"/>
                    <a:pt x="55248" y="40750"/>
                  </a:cubicBezTo>
                  <a:cubicBezTo>
                    <a:pt x="55626" y="41061"/>
                    <a:pt x="55933" y="41212"/>
                    <a:pt x="56253" y="41212"/>
                  </a:cubicBezTo>
                  <a:cubicBezTo>
                    <a:pt x="56553" y="41212"/>
                    <a:pt x="56864" y="41078"/>
                    <a:pt x="57252" y="40819"/>
                  </a:cubicBezTo>
                  <a:cubicBezTo>
                    <a:pt x="57470" y="40654"/>
                    <a:pt x="57687" y="40446"/>
                    <a:pt x="57939" y="40446"/>
                  </a:cubicBezTo>
                  <a:cubicBezTo>
                    <a:pt x="57996" y="40446"/>
                    <a:pt x="58056" y="40457"/>
                    <a:pt x="58118" y="40482"/>
                  </a:cubicBezTo>
                  <a:cubicBezTo>
                    <a:pt x="58318" y="40549"/>
                    <a:pt x="58503" y="40583"/>
                    <a:pt x="58695" y="40583"/>
                  </a:cubicBezTo>
                  <a:cubicBezTo>
                    <a:pt x="58888" y="40583"/>
                    <a:pt x="59088" y="40549"/>
                    <a:pt x="59321" y="40482"/>
                  </a:cubicBezTo>
                  <a:lnTo>
                    <a:pt x="59321" y="40482"/>
                  </a:lnTo>
                  <a:cubicBezTo>
                    <a:pt x="59321" y="41220"/>
                    <a:pt x="59123" y="41888"/>
                    <a:pt x="59256" y="42556"/>
                  </a:cubicBezTo>
                  <a:cubicBezTo>
                    <a:pt x="59321" y="42957"/>
                    <a:pt x="59256" y="43288"/>
                    <a:pt x="59123" y="43555"/>
                  </a:cubicBezTo>
                  <a:cubicBezTo>
                    <a:pt x="58786" y="44090"/>
                    <a:pt x="58652" y="44694"/>
                    <a:pt x="58519" y="45362"/>
                  </a:cubicBezTo>
                  <a:cubicBezTo>
                    <a:pt x="58455" y="45762"/>
                    <a:pt x="58321" y="46163"/>
                    <a:pt x="58188" y="46564"/>
                  </a:cubicBezTo>
                  <a:cubicBezTo>
                    <a:pt x="58118" y="46831"/>
                    <a:pt x="57984" y="47163"/>
                    <a:pt x="57653" y="47232"/>
                  </a:cubicBezTo>
                  <a:cubicBezTo>
                    <a:pt x="57319" y="47299"/>
                    <a:pt x="56985" y="47366"/>
                    <a:pt x="56651" y="47366"/>
                  </a:cubicBezTo>
                  <a:cubicBezTo>
                    <a:pt x="56317" y="47366"/>
                    <a:pt x="55983" y="47299"/>
                    <a:pt x="55649" y="47098"/>
                  </a:cubicBezTo>
                  <a:cubicBezTo>
                    <a:pt x="55238" y="46846"/>
                    <a:pt x="54828" y="46713"/>
                    <a:pt x="54425" y="46713"/>
                  </a:cubicBezTo>
                  <a:cubicBezTo>
                    <a:pt x="53975" y="46713"/>
                    <a:pt x="53534" y="46879"/>
                    <a:pt x="53111" y="47232"/>
                  </a:cubicBezTo>
                  <a:cubicBezTo>
                    <a:pt x="53041" y="47232"/>
                    <a:pt x="52977" y="47296"/>
                    <a:pt x="52908" y="47366"/>
                  </a:cubicBezTo>
                  <a:cubicBezTo>
                    <a:pt x="52761" y="47474"/>
                    <a:pt x="52595" y="47523"/>
                    <a:pt x="52419" y="47523"/>
                  </a:cubicBezTo>
                  <a:cubicBezTo>
                    <a:pt x="52275" y="47523"/>
                    <a:pt x="52124" y="47490"/>
                    <a:pt x="51972" y="47430"/>
                  </a:cubicBezTo>
                  <a:cubicBezTo>
                    <a:pt x="51507" y="47163"/>
                    <a:pt x="50973" y="47098"/>
                    <a:pt x="50503" y="46965"/>
                  </a:cubicBezTo>
                  <a:cubicBezTo>
                    <a:pt x="49637" y="46831"/>
                    <a:pt x="48766" y="46762"/>
                    <a:pt x="48034" y="46430"/>
                  </a:cubicBezTo>
                  <a:cubicBezTo>
                    <a:pt x="47232" y="46030"/>
                    <a:pt x="46297" y="46030"/>
                    <a:pt x="45629" y="45292"/>
                  </a:cubicBezTo>
                  <a:cubicBezTo>
                    <a:pt x="45559" y="45292"/>
                    <a:pt x="45495" y="45292"/>
                    <a:pt x="45495" y="45228"/>
                  </a:cubicBezTo>
                  <a:cubicBezTo>
                    <a:pt x="45156" y="45057"/>
                    <a:pt x="44834" y="44993"/>
                    <a:pt x="44520" y="44993"/>
                  </a:cubicBezTo>
                  <a:cubicBezTo>
                    <a:pt x="43969" y="44993"/>
                    <a:pt x="43442" y="45191"/>
                    <a:pt x="42887" y="45362"/>
                  </a:cubicBezTo>
                  <a:cubicBezTo>
                    <a:pt x="42486" y="45495"/>
                    <a:pt x="42289" y="45960"/>
                    <a:pt x="42021" y="46361"/>
                  </a:cubicBezTo>
                  <a:cubicBezTo>
                    <a:pt x="41818" y="46628"/>
                    <a:pt x="42086" y="46831"/>
                    <a:pt x="42155" y="47098"/>
                  </a:cubicBezTo>
                  <a:cubicBezTo>
                    <a:pt x="42289" y="47697"/>
                    <a:pt x="42155" y="47900"/>
                    <a:pt x="41621" y="48098"/>
                  </a:cubicBezTo>
                  <a:cubicBezTo>
                    <a:pt x="41509" y="48135"/>
                    <a:pt x="41407" y="48152"/>
                    <a:pt x="41313" y="48152"/>
                  </a:cubicBezTo>
                  <a:cubicBezTo>
                    <a:pt x="41070" y="48152"/>
                    <a:pt x="40878" y="48042"/>
                    <a:pt x="40685" y="47900"/>
                  </a:cubicBezTo>
                  <a:cubicBezTo>
                    <a:pt x="40017" y="47296"/>
                    <a:pt x="39216" y="46965"/>
                    <a:pt x="38281" y="46965"/>
                  </a:cubicBezTo>
                  <a:cubicBezTo>
                    <a:pt x="37880" y="46965"/>
                    <a:pt x="37543" y="46762"/>
                    <a:pt x="37479" y="46297"/>
                  </a:cubicBezTo>
                  <a:cubicBezTo>
                    <a:pt x="37345" y="45629"/>
                    <a:pt x="36811" y="45362"/>
                    <a:pt x="36207" y="45158"/>
                  </a:cubicBezTo>
                  <a:cubicBezTo>
                    <a:pt x="35913" y="45060"/>
                    <a:pt x="35619" y="45000"/>
                    <a:pt x="35352" y="45000"/>
                  </a:cubicBezTo>
                  <a:cubicBezTo>
                    <a:pt x="35255" y="45000"/>
                    <a:pt x="35162" y="45008"/>
                    <a:pt x="35074" y="45025"/>
                  </a:cubicBezTo>
                  <a:cubicBezTo>
                    <a:pt x="34890" y="45062"/>
                    <a:pt x="34716" y="45079"/>
                    <a:pt x="34548" y="45079"/>
                  </a:cubicBezTo>
                  <a:cubicBezTo>
                    <a:pt x="33801" y="45079"/>
                    <a:pt x="33202" y="44741"/>
                    <a:pt x="32600" y="44357"/>
                  </a:cubicBezTo>
                  <a:cubicBezTo>
                    <a:pt x="31664" y="43689"/>
                    <a:pt x="31664" y="43689"/>
                    <a:pt x="32268" y="42689"/>
                  </a:cubicBezTo>
                  <a:cubicBezTo>
                    <a:pt x="32466" y="42289"/>
                    <a:pt x="32733" y="41888"/>
                    <a:pt x="32466" y="41418"/>
                  </a:cubicBezTo>
                  <a:cubicBezTo>
                    <a:pt x="32199" y="41086"/>
                    <a:pt x="32135" y="40819"/>
                    <a:pt x="32466" y="40552"/>
                  </a:cubicBezTo>
                  <a:cubicBezTo>
                    <a:pt x="32669" y="40349"/>
                    <a:pt x="32600" y="40082"/>
                    <a:pt x="32536" y="39814"/>
                  </a:cubicBezTo>
                  <a:cubicBezTo>
                    <a:pt x="32497" y="39667"/>
                    <a:pt x="32399" y="39622"/>
                    <a:pt x="32274" y="39622"/>
                  </a:cubicBezTo>
                  <a:cubicBezTo>
                    <a:pt x="32172" y="39622"/>
                    <a:pt x="32052" y="39652"/>
                    <a:pt x="31932" y="39681"/>
                  </a:cubicBezTo>
                  <a:cubicBezTo>
                    <a:pt x="31798" y="39681"/>
                    <a:pt x="31664" y="39681"/>
                    <a:pt x="31600" y="39547"/>
                  </a:cubicBezTo>
                  <a:cubicBezTo>
                    <a:pt x="31450" y="39360"/>
                    <a:pt x="31256" y="39279"/>
                    <a:pt x="31056" y="39279"/>
                  </a:cubicBezTo>
                  <a:cubicBezTo>
                    <a:pt x="30901" y="39279"/>
                    <a:pt x="30742" y="39327"/>
                    <a:pt x="30596" y="39413"/>
                  </a:cubicBezTo>
                  <a:cubicBezTo>
                    <a:pt x="30227" y="39615"/>
                    <a:pt x="29857" y="39665"/>
                    <a:pt x="29487" y="39665"/>
                  </a:cubicBezTo>
                  <a:cubicBezTo>
                    <a:pt x="29122" y="39665"/>
                    <a:pt x="28757" y="39617"/>
                    <a:pt x="28394" y="39617"/>
                  </a:cubicBezTo>
                  <a:cubicBezTo>
                    <a:pt x="28267" y="39600"/>
                    <a:pt x="28147" y="39591"/>
                    <a:pt x="28032" y="39591"/>
                  </a:cubicBezTo>
                  <a:cubicBezTo>
                    <a:pt x="27665" y="39591"/>
                    <a:pt x="27347" y="39680"/>
                    <a:pt x="26988" y="39884"/>
                  </a:cubicBezTo>
                  <a:cubicBezTo>
                    <a:pt x="26855" y="39951"/>
                    <a:pt x="26738" y="39984"/>
                    <a:pt x="26614" y="39984"/>
                  </a:cubicBezTo>
                  <a:cubicBezTo>
                    <a:pt x="26489" y="39984"/>
                    <a:pt x="26355" y="39951"/>
                    <a:pt x="26187" y="39884"/>
                  </a:cubicBezTo>
                  <a:cubicBezTo>
                    <a:pt x="25964" y="39736"/>
                    <a:pt x="25701" y="39689"/>
                    <a:pt x="25431" y="39689"/>
                  </a:cubicBezTo>
                  <a:cubicBezTo>
                    <a:pt x="25215" y="39689"/>
                    <a:pt x="24994" y="39719"/>
                    <a:pt x="24787" y="39750"/>
                  </a:cubicBezTo>
                  <a:cubicBezTo>
                    <a:pt x="23782" y="40017"/>
                    <a:pt x="22847" y="40215"/>
                    <a:pt x="21911" y="40215"/>
                  </a:cubicBezTo>
                  <a:cubicBezTo>
                    <a:pt x="21840" y="40198"/>
                    <a:pt x="21769" y="40190"/>
                    <a:pt x="21699" y="40190"/>
                  </a:cubicBezTo>
                  <a:cubicBezTo>
                    <a:pt x="21507" y="40190"/>
                    <a:pt x="21324" y="40251"/>
                    <a:pt x="21179" y="40349"/>
                  </a:cubicBezTo>
                  <a:cubicBezTo>
                    <a:pt x="20442" y="40819"/>
                    <a:pt x="19774" y="41284"/>
                    <a:pt x="19042" y="41685"/>
                  </a:cubicBezTo>
                  <a:cubicBezTo>
                    <a:pt x="18972" y="41685"/>
                    <a:pt x="18972" y="41754"/>
                    <a:pt x="18908" y="41818"/>
                  </a:cubicBezTo>
                  <a:cubicBezTo>
                    <a:pt x="18712" y="42014"/>
                    <a:pt x="18374" y="42138"/>
                    <a:pt x="18101" y="42138"/>
                  </a:cubicBezTo>
                  <a:cubicBezTo>
                    <a:pt x="18001" y="42138"/>
                    <a:pt x="17911" y="42121"/>
                    <a:pt x="17839" y="42086"/>
                  </a:cubicBezTo>
                  <a:cubicBezTo>
                    <a:pt x="17598" y="41965"/>
                    <a:pt x="17356" y="41926"/>
                    <a:pt x="17115" y="41926"/>
                  </a:cubicBezTo>
                  <a:cubicBezTo>
                    <a:pt x="16822" y="41926"/>
                    <a:pt x="16529" y="41983"/>
                    <a:pt x="16236" y="42021"/>
                  </a:cubicBezTo>
                  <a:cubicBezTo>
                    <a:pt x="16116" y="42034"/>
                    <a:pt x="16005" y="42042"/>
                    <a:pt x="15900" y="42042"/>
                  </a:cubicBezTo>
                  <a:cubicBezTo>
                    <a:pt x="15476" y="42042"/>
                    <a:pt x="15166" y="41916"/>
                    <a:pt x="14900" y="41487"/>
                  </a:cubicBezTo>
                  <a:cubicBezTo>
                    <a:pt x="14743" y="41269"/>
                    <a:pt x="14588" y="41167"/>
                    <a:pt x="14433" y="41167"/>
                  </a:cubicBezTo>
                  <a:cubicBezTo>
                    <a:pt x="14254" y="41167"/>
                    <a:pt x="14075" y="41302"/>
                    <a:pt x="13895" y="41551"/>
                  </a:cubicBezTo>
                  <a:cubicBezTo>
                    <a:pt x="13564" y="42086"/>
                    <a:pt x="13227" y="42689"/>
                    <a:pt x="12960" y="43224"/>
                  </a:cubicBezTo>
                  <a:cubicBezTo>
                    <a:pt x="12826" y="43422"/>
                    <a:pt x="12826" y="43625"/>
                    <a:pt x="12559" y="43758"/>
                  </a:cubicBezTo>
                  <a:cubicBezTo>
                    <a:pt x="11891" y="44026"/>
                    <a:pt x="11357" y="44560"/>
                    <a:pt x="10758" y="45025"/>
                  </a:cubicBezTo>
                  <a:cubicBezTo>
                    <a:pt x="9887" y="45629"/>
                    <a:pt x="9689" y="46564"/>
                    <a:pt x="9288" y="47430"/>
                  </a:cubicBezTo>
                  <a:cubicBezTo>
                    <a:pt x="9219" y="47633"/>
                    <a:pt x="9353" y="47831"/>
                    <a:pt x="9353" y="48034"/>
                  </a:cubicBezTo>
                  <a:cubicBezTo>
                    <a:pt x="9353" y="48231"/>
                    <a:pt x="9422" y="48499"/>
                    <a:pt x="9288" y="48702"/>
                  </a:cubicBezTo>
                  <a:cubicBezTo>
                    <a:pt x="8620" y="49968"/>
                    <a:pt x="7685" y="50903"/>
                    <a:pt x="6280" y="51240"/>
                  </a:cubicBezTo>
                  <a:cubicBezTo>
                    <a:pt x="5612" y="51374"/>
                    <a:pt x="5344" y="51641"/>
                    <a:pt x="5344" y="52309"/>
                  </a:cubicBezTo>
                  <a:cubicBezTo>
                    <a:pt x="5344" y="52843"/>
                    <a:pt x="5077" y="53111"/>
                    <a:pt x="4612" y="53244"/>
                  </a:cubicBezTo>
                  <a:cubicBezTo>
                    <a:pt x="3677" y="53645"/>
                    <a:pt x="3340" y="54313"/>
                    <a:pt x="3474" y="55248"/>
                  </a:cubicBezTo>
                  <a:cubicBezTo>
                    <a:pt x="3543" y="55783"/>
                    <a:pt x="3340" y="56050"/>
                    <a:pt x="2940" y="56317"/>
                  </a:cubicBezTo>
                  <a:cubicBezTo>
                    <a:pt x="2272" y="56648"/>
                    <a:pt x="1807" y="57252"/>
                    <a:pt x="1604" y="57984"/>
                  </a:cubicBezTo>
                  <a:cubicBezTo>
                    <a:pt x="1539" y="58252"/>
                    <a:pt x="1470" y="58455"/>
                    <a:pt x="1336" y="58588"/>
                  </a:cubicBezTo>
                  <a:cubicBezTo>
                    <a:pt x="738" y="59187"/>
                    <a:pt x="802" y="59989"/>
                    <a:pt x="738" y="60726"/>
                  </a:cubicBezTo>
                  <a:cubicBezTo>
                    <a:pt x="668" y="60790"/>
                    <a:pt x="738" y="60993"/>
                    <a:pt x="802" y="60993"/>
                  </a:cubicBezTo>
                  <a:cubicBezTo>
                    <a:pt x="838" y="60989"/>
                    <a:pt x="872" y="60987"/>
                    <a:pt x="904" y="60987"/>
                  </a:cubicBezTo>
                  <a:cubicBezTo>
                    <a:pt x="1406" y="60987"/>
                    <a:pt x="1406" y="61474"/>
                    <a:pt x="1406" y="61725"/>
                  </a:cubicBezTo>
                  <a:cubicBezTo>
                    <a:pt x="1406" y="62527"/>
                    <a:pt x="1336" y="63329"/>
                    <a:pt x="1673" y="64066"/>
                  </a:cubicBezTo>
                  <a:cubicBezTo>
                    <a:pt x="1470" y="65600"/>
                    <a:pt x="1139" y="67139"/>
                    <a:pt x="134" y="68475"/>
                  </a:cubicBezTo>
                  <a:cubicBezTo>
                    <a:pt x="0" y="68673"/>
                    <a:pt x="70" y="68806"/>
                    <a:pt x="203" y="69009"/>
                  </a:cubicBezTo>
                  <a:cubicBezTo>
                    <a:pt x="471" y="69207"/>
                    <a:pt x="668" y="69474"/>
                    <a:pt x="738" y="69742"/>
                  </a:cubicBezTo>
                  <a:cubicBezTo>
                    <a:pt x="871" y="69945"/>
                    <a:pt x="936" y="70212"/>
                    <a:pt x="802" y="70410"/>
                  </a:cubicBezTo>
                  <a:cubicBezTo>
                    <a:pt x="268" y="71078"/>
                    <a:pt x="668" y="71682"/>
                    <a:pt x="1005" y="72280"/>
                  </a:cubicBezTo>
                  <a:cubicBezTo>
                    <a:pt x="1272" y="72681"/>
                    <a:pt x="1673" y="72815"/>
                    <a:pt x="2004" y="73082"/>
                  </a:cubicBezTo>
                  <a:cubicBezTo>
                    <a:pt x="2806" y="73750"/>
                    <a:pt x="3340" y="74551"/>
                    <a:pt x="4008" y="75289"/>
                  </a:cubicBezTo>
                  <a:cubicBezTo>
                    <a:pt x="4345" y="75620"/>
                    <a:pt x="4612" y="76224"/>
                    <a:pt x="4676" y="76759"/>
                  </a:cubicBezTo>
                  <a:cubicBezTo>
                    <a:pt x="4810" y="77427"/>
                    <a:pt x="5077" y="78159"/>
                    <a:pt x="5879" y="78362"/>
                  </a:cubicBezTo>
                  <a:cubicBezTo>
                    <a:pt x="6413" y="78495"/>
                    <a:pt x="6814" y="78827"/>
                    <a:pt x="6948" y="79361"/>
                  </a:cubicBezTo>
                  <a:cubicBezTo>
                    <a:pt x="7081" y="79628"/>
                    <a:pt x="7215" y="79831"/>
                    <a:pt x="7552" y="79896"/>
                  </a:cubicBezTo>
                  <a:cubicBezTo>
                    <a:pt x="8086" y="80099"/>
                    <a:pt x="8487" y="80564"/>
                    <a:pt x="8888" y="80964"/>
                  </a:cubicBezTo>
                  <a:cubicBezTo>
                    <a:pt x="9288" y="81365"/>
                    <a:pt x="9753" y="81632"/>
                    <a:pt x="10224" y="81969"/>
                  </a:cubicBezTo>
                  <a:cubicBezTo>
                    <a:pt x="10518" y="82190"/>
                    <a:pt x="10812" y="82289"/>
                    <a:pt x="11106" y="82289"/>
                  </a:cubicBezTo>
                  <a:cubicBezTo>
                    <a:pt x="11347" y="82289"/>
                    <a:pt x="11587" y="82223"/>
                    <a:pt x="11827" y="82103"/>
                  </a:cubicBezTo>
                  <a:cubicBezTo>
                    <a:pt x="12292" y="81900"/>
                    <a:pt x="12762" y="81702"/>
                    <a:pt x="13227" y="81568"/>
                  </a:cubicBezTo>
                  <a:cubicBezTo>
                    <a:pt x="13734" y="81467"/>
                    <a:pt x="14242" y="81211"/>
                    <a:pt x="14749" y="81211"/>
                  </a:cubicBezTo>
                  <a:cubicBezTo>
                    <a:pt x="14910" y="81211"/>
                    <a:pt x="15071" y="81237"/>
                    <a:pt x="15231" y="81301"/>
                  </a:cubicBezTo>
                  <a:cubicBezTo>
                    <a:pt x="15899" y="81499"/>
                    <a:pt x="16701" y="81301"/>
                    <a:pt x="17305" y="81766"/>
                  </a:cubicBezTo>
                  <a:cubicBezTo>
                    <a:pt x="17357" y="81820"/>
                    <a:pt x="17415" y="81841"/>
                    <a:pt x="17476" y="81841"/>
                  </a:cubicBezTo>
                  <a:cubicBezTo>
                    <a:pt x="17645" y="81841"/>
                    <a:pt x="17841" y="81683"/>
                    <a:pt x="18037" y="81632"/>
                  </a:cubicBezTo>
                  <a:cubicBezTo>
                    <a:pt x="19042" y="81301"/>
                    <a:pt x="19907" y="80564"/>
                    <a:pt x="20976" y="80430"/>
                  </a:cubicBezTo>
                  <a:cubicBezTo>
                    <a:pt x="21714" y="79762"/>
                    <a:pt x="22649" y="79831"/>
                    <a:pt x="23515" y="79762"/>
                  </a:cubicBezTo>
                  <a:cubicBezTo>
                    <a:pt x="23654" y="79749"/>
                    <a:pt x="23786" y="79742"/>
                    <a:pt x="23913" y="79742"/>
                  </a:cubicBezTo>
                  <a:cubicBezTo>
                    <a:pt x="25062" y="79742"/>
                    <a:pt x="25692" y="80295"/>
                    <a:pt x="26053" y="81499"/>
                  </a:cubicBezTo>
                  <a:cubicBezTo>
                    <a:pt x="26236" y="82162"/>
                    <a:pt x="26630" y="82445"/>
                    <a:pt x="27193" y="82445"/>
                  </a:cubicBezTo>
                  <a:cubicBezTo>
                    <a:pt x="27256" y="82445"/>
                    <a:pt x="27322" y="82441"/>
                    <a:pt x="27389" y="82434"/>
                  </a:cubicBezTo>
                  <a:cubicBezTo>
                    <a:pt x="27924" y="82300"/>
                    <a:pt x="28394" y="82370"/>
                    <a:pt x="28928" y="82236"/>
                  </a:cubicBezTo>
                  <a:cubicBezTo>
                    <a:pt x="29099" y="82211"/>
                    <a:pt x="29279" y="82177"/>
                    <a:pt x="29448" y="82177"/>
                  </a:cubicBezTo>
                  <a:cubicBezTo>
                    <a:pt x="29741" y="82177"/>
                    <a:pt x="30002" y="82278"/>
                    <a:pt x="30131" y="82701"/>
                  </a:cubicBezTo>
                  <a:cubicBezTo>
                    <a:pt x="30131" y="82771"/>
                    <a:pt x="30328" y="82835"/>
                    <a:pt x="30398" y="82835"/>
                  </a:cubicBezTo>
                  <a:cubicBezTo>
                    <a:pt x="30432" y="82828"/>
                    <a:pt x="30463" y="82825"/>
                    <a:pt x="30490" y="82825"/>
                  </a:cubicBezTo>
                  <a:cubicBezTo>
                    <a:pt x="30731" y="82825"/>
                    <a:pt x="30743" y="83058"/>
                    <a:pt x="30863" y="83236"/>
                  </a:cubicBezTo>
                  <a:cubicBezTo>
                    <a:pt x="31130" y="83904"/>
                    <a:pt x="31130" y="84572"/>
                    <a:pt x="30863" y="85240"/>
                  </a:cubicBezTo>
                  <a:cubicBezTo>
                    <a:pt x="30665" y="85710"/>
                    <a:pt x="30462" y="86244"/>
                    <a:pt x="30665" y="86709"/>
                  </a:cubicBezTo>
                  <a:cubicBezTo>
                    <a:pt x="30863" y="87313"/>
                    <a:pt x="30665" y="87981"/>
                    <a:pt x="30398" y="88382"/>
                  </a:cubicBezTo>
                  <a:cubicBezTo>
                    <a:pt x="29928" y="88981"/>
                    <a:pt x="30131" y="89451"/>
                    <a:pt x="30398" y="89985"/>
                  </a:cubicBezTo>
                  <a:cubicBezTo>
                    <a:pt x="30532" y="90386"/>
                    <a:pt x="30799" y="90717"/>
                    <a:pt x="31066" y="91118"/>
                  </a:cubicBezTo>
                  <a:cubicBezTo>
                    <a:pt x="31798" y="91989"/>
                    <a:pt x="32536" y="92925"/>
                    <a:pt x="33268" y="93860"/>
                  </a:cubicBezTo>
                  <a:cubicBezTo>
                    <a:pt x="33471" y="94127"/>
                    <a:pt x="33738" y="94458"/>
                    <a:pt x="33669" y="94795"/>
                  </a:cubicBezTo>
                  <a:cubicBezTo>
                    <a:pt x="33604" y="95527"/>
                    <a:pt x="33872" y="96131"/>
                    <a:pt x="34272" y="96666"/>
                  </a:cubicBezTo>
                  <a:cubicBezTo>
                    <a:pt x="34737" y="97264"/>
                    <a:pt x="34807" y="98066"/>
                    <a:pt x="35074" y="98734"/>
                  </a:cubicBezTo>
                  <a:cubicBezTo>
                    <a:pt x="35138" y="98867"/>
                    <a:pt x="35138" y="99070"/>
                    <a:pt x="35005" y="99204"/>
                  </a:cubicBezTo>
                  <a:cubicBezTo>
                    <a:pt x="34737" y="99669"/>
                    <a:pt x="34807" y="100139"/>
                    <a:pt x="35074" y="100604"/>
                  </a:cubicBezTo>
                  <a:lnTo>
                    <a:pt x="35475" y="101609"/>
                  </a:lnTo>
                  <a:cubicBezTo>
                    <a:pt x="35806" y="102608"/>
                    <a:pt x="35742" y="103543"/>
                    <a:pt x="34940" y="104345"/>
                  </a:cubicBezTo>
                  <a:cubicBezTo>
                    <a:pt x="34470" y="104746"/>
                    <a:pt x="34139" y="105280"/>
                    <a:pt x="34069" y="105948"/>
                  </a:cubicBezTo>
                  <a:cubicBezTo>
                    <a:pt x="34005" y="106750"/>
                    <a:pt x="33738" y="107487"/>
                    <a:pt x="33471" y="108220"/>
                  </a:cubicBezTo>
                  <a:cubicBezTo>
                    <a:pt x="33134" y="109155"/>
                    <a:pt x="33204" y="110160"/>
                    <a:pt x="33134" y="111095"/>
                  </a:cubicBezTo>
                  <a:cubicBezTo>
                    <a:pt x="33134" y="111362"/>
                    <a:pt x="33268" y="111560"/>
                    <a:pt x="33401" y="111763"/>
                  </a:cubicBezTo>
                  <a:cubicBezTo>
                    <a:pt x="33669" y="112164"/>
                    <a:pt x="33936" y="112495"/>
                    <a:pt x="34069" y="112965"/>
                  </a:cubicBezTo>
                  <a:cubicBezTo>
                    <a:pt x="34604" y="114365"/>
                    <a:pt x="35208" y="115701"/>
                    <a:pt x="36207" y="116840"/>
                  </a:cubicBezTo>
                  <a:cubicBezTo>
                    <a:pt x="36341" y="117037"/>
                    <a:pt x="36410" y="117171"/>
                    <a:pt x="36410" y="117374"/>
                  </a:cubicBezTo>
                  <a:cubicBezTo>
                    <a:pt x="36207" y="118443"/>
                    <a:pt x="36073" y="119442"/>
                    <a:pt x="36544" y="120511"/>
                  </a:cubicBezTo>
                  <a:cubicBezTo>
                    <a:pt x="36608" y="120581"/>
                    <a:pt x="36608" y="120778"/>
                    <a:pt x="36608" y="120912"/>
                  </a:cubicBezTo>
                  <a:cubicBezTo>
                    <a:pt x="36544" y="121516"/>
                    <a:pt x="36677" y="122050"/>
                    <a:pt x="36811" y="122649"/>
                  </a:cubicBezTo>
                  <a:cubicBezTo>
                    <a:pt x="37078" y="123584"/>
                    <a:pt x="37409" y="124519"/>
                    <a:pt x="38211" y="125123"/>
                  </a:cubicBezTo>
                  <a:cubicBezTo>
                    <a:pt x="38745" y="125455"/>
                    <a:pt x="39013" y="125925"/>
                    <a:pt x="39082" y="126459"/>
                  </a:cubicBezTo>
                  <a:cubicBezTo>
                    <a:pt x="39280" y="127459"/>
                    <a:pt x="39547" y="128394"/>
                    <a:pt x="40151" y="129195"/>
                  </a:cubicBezTo>
                  <a:cubicBezTo>
                    <a:pt x="40482" y="129596"/>
                    <a:pt x="40418" y="129997"/>
                    <a:pt x="40017" y="130334"/>
                  </a:cubicBezTo>
                  <a:cubicBezTo>
                    <a:pt x="39750" y="130601"/>
                    <a:pt x="39814" y="130868"/>
                    <a:pt x="39948" y="131135"/>
                  </a:cubicBezTo>
                  <a:cubicBezTo>
                    <a:pt x="40215" y="131467"/>
                    <a:pt x="40552" y="131734"/>
                    <a:pt x="40349" y="132204"/>
                  </a:cubicBezTo>
                  <a:cubicBezTo>
                    <a:pt x="40349" y="132338"/>
                    <a:pt x="40418" y="132471"/>
                    <a:pt x="40552" y="132536"/>
                  </a:cubicBezTo>
                  <a:cubicBezTo>
                    <a:pt x="46495" y="129997"/>
                    <a:pt x="52042" y="126657"/>
                    <a:pt x="57049" y="122649"/>
                  </a:cubicBezTo>
                  <a:cubicBezTo>
                    <a:pt x="57049" y="122382"/>
                    <a:pt x="57049" y="122114"/>
                    <a:pt x="56916" y="121783"/>
                  </a:cubicBezTo>
                  <a:cubicBezTo>
                    <a:pt x="56782" y="121446"/>
                    <a:pt x="57049" y="121046"/>
                    <a:pt x="57520" y="120981"/>
                  </a:cubicBezTo>
                  <a:cubicBezTo>
                    <a:pt x="57653" y="120912"/>
                    <a:pt x="57851" y="120912"/>
                    <a:pt x="58054" y="120848"/>
                  </a:cubicBezTo>
                  <a:cubicBezTo>
                    <a:pt x="58722" y="120714"/>
                    <a:pt x="59321" y="120447"/>
                    <a:pt x="59588" y="119843"/>
                  </a:cubicBezTo>
                  <a:cubicBezTo>
                    <a:pt x="60192" y="118641"/>
                    <a:pt x="60459" y="117374"/>
                    <a:pt x="59924" y="116038"/>
                  </a:cubicBezTo>
                  <a:cubicBezTo>
                    <a:pt x="59721" y="115568"/>
                    <a:pt x="59588" y="115033"/>
                    <a:pt x="59524" y="114499"/>
                  </a:cubicBezTo>
                  <a:cubicBezTo>
                    <a:pt x="59454" y="114232"/>
                    <a:pt x="59524" y="114098"/>
                    <a:pt x="59657" y="113900"/>
                  </a:cubicBezTo>
                  <a:cubicBezTo>
                    <a:pt x="60389" y="112965"/>
                    <a:pt x="61528" y="112361"/>
                    <a:pt x="62126" y="111292"/>
                  </a:cubicBezTo>
                  <a:cubicBezTo>
                    <a:pt x="62260" y="111159"/>
                    <a:pt x="62463" y="111159"/>
                    <a:pt x="62661" y="111095"/>
                  </a:cubicBezTo>
                  <a:cubicBezTo>
                    <a:pt x="63799" y="110560"/>
                    <a:pt x="64798" y="109956"/>
                    <a:pt x="65536" y="109021"/>
                  </a:cubicBezTo>
                  <a:cubicBezTo>
                    <a:pt x="66070" y="108353"/>
                    <a:pt x="66535" y="107552"/>
                    <a:pt x="66471" y="106750"/>
                  </a:cubicBezTo>
                  <a:cubicBezTo>
                    <a:pt x="66402" y="105884"/>
                    <a:pt x="66471" y="105013"/>
                    <a:pt x="66268" y="104147"/>
                  </a:cubicBezTo>
                  <a:cubicBezTo>
                    <a:pt x="66134" y="103613"/>
                    <a:pt x="66070" y="102945"/>
                    <a:pt x="66268" y="102410"/>
                  </a:cubicBezTo>
                  <a:cubicBezTo>
                    <a:pt x="66471" y="101673"/>
                    <a:pt x="66204" y="101139"/>
                    <a:pt x="65734" y="100738"/>
                  </a:cubicBezTo>
                  <a:cubicBezTo>
                    <a:pt x="65135" y="100139"/>
                    <a:pt x="65065" y="99471"/>
                    <a:pt x="65199" y="98670"/>
                  </a:cubicBezTo>
                  <a:cubicBezTo>
                    <a:pt x="65199" y="98467"/>
                    <a:pt x="65199" y="98269"/>
                    <a:pt x="65135" y="98135"/>
                  </a:cubicBezTo>
                  <a:cubicBezTo>
                    <a:pt x="65065" y="97734"/>
                    <a:pt x="65001" y="97467"/>
                    <a:pt x="65269" y="97130"/>
                  </a:cubicBezTo>
                  <a:cubicBezTo>
                    <a:pt x="65466" y="96863"/>
                    <a:pt x="65466" y="96596"/>
                    <a:pt x="65199" y="96398"/>
                  </a:cubicBezTo>
                  <a:cubicBezTo>
                    <a:pt x="64868" y="96131"/>
                    <a:pt x="64601" y="95864"/>
                    <a:pt x="64665" y="95463"/>
                  </a:cubicBezTo>
                  <a:cubicBezTo>
                    <a:pt x="64665" y="94993"/>
                    <a:pt x="64734" y="94661"/>
                    <a:pt x="65001" y="94325"/>
                  </a:cubicBezTo>
                  <a:cubicBezTo>
                    <a:pt x="65466" y="93726"/>
                    <a:pt x="65803" y="92989"/>
                    <a:pt x="66070" y="92257"/>
                  </a:cubicBezTo>
                  <a:cubicBezTo>
                    <a:pt x="66337" y="91385"/>
                    <a:pt x="66872" y="90717"/>
                    <a:pt x="67738" y="90317"/>
                  </a:cubicBezTo>
                  <a:cubicBezTo>
                    <a:pt x="67871" y="90253"/>
                    <a:pt x="67941" y="90119"/>
                    <a:pt x="68074" y="89916"/>
                  </a:cubicBezTo>
                  <a:cubicBezTo>
                    <a:pt x="68539" y="88713"/>
                    <a:pt x="69474" y="87778"/>
                    <a:pt x="70276" y="86779"/>
                  </a:cubicBezTo>
                  <a:cubicBezTo>
                    <a:pt x="70880" y="86175"/>
                    <a:pt x="71548" y="85774"/>
                    <a:pt x="72280" y="85309"/>
                  </a:cubicBezTo>
                  <a:cubicBezTo>
                    <a:pt x="73686" y="84438"/>
                    <a:pt x="74685" y="83172"/>
                    <a:pt x="75422" y="81702"/>
                  </a:cubicBezTo>
                  <a:cubicBezTo>
                    <a:pt x="76422" y="79831"/>
                    <a:pt x="77159" y="77758"/>
                    <a:pt x="78228" y="75887"/>
                  </a:cubicBezTo>
                  <a:cubicBezTo>
                    <a:pt x="78228" y="75754"/>
                    <a:pt x="78228" y="75556"/>
                    <a:pt x="78292" y="75422"/>
                  </a:cubicBezTo>
                  <a:cubicBezTo>
                    <a:pt x="78559" y="74551"/>
                    <a:pt x="78292" y="73616"/>
                    <a:pt x="78495" y="72750"/>
                  </a:cubicBezTo>
                  <a:cubicBezTo>
                    <a:pt x="78559" y="72483"/>
                    <a:pt x="78426" y="72350"/>
                    <a:pt x="78228" y="72280"/>
                  </a:cubicBezTo>
                  <a:cubicBezTo>
                    <a:pt x="78101" y="72240"/>
                    <a:pt x="77977" y="72146"/>
                    <a:pt x="77851" y="72146"/>
                  </a:cubicBezTo>
                  <a:cubicBezTo>
                    <a:pt x="77776" y="72146"/>
                    <a:pt x="77700" y="72180"/>
                    <a:pt x="77624" y="72280"/>
                  </a:cubicBezTo>
                  <a:cubicBezTo>
                    <a:pt x="77223" y="72681"/>
                    <a:pt x="76689" y="72815"/>
                    <a:pt x="76224" y="72948"/>
                  </a:cubicBezTo>
                  <a:cubicBezTo>
                    <a:pt x="75826" y="73048"/>
                    <a:pt x="75388" y="73222"/>
                    <a:pt x="74944" y="73222"/>
                  </a:cubicBezTo>
                  <a:cubicBezTo>
                    <a:pt x="74792" y="73222"/>
                    <a:pt x="74639" y="73201"/>
                    <a:pt x="74487" y="73151"/>
                  </a:cubicBezTo>
                  <a:cubicBezTo>
                    <a:pt x="74427" y="73121"/>
                    <a:pt x="74362" y="73108"/>
                    <a:pt x="74298" y="73108"/>
                  </a:cubicBezTo>
                  <a:cubicBezTo>
                    <a:pt x="74078" y="73108"/>
                    <a:pt x="73853" y="73261"/>
                    <a:pt x="73750" y="73418"/>
                  </a:cubicBezTo>
                  <a:cubicBezTo>
                    <a:pt x="73576" y="73721"/>
                    <a:pt x="73345" y="73827"/>
                    <a:pt x="73095" y="73827"/>
                  </a:cubicBezTo>
                  <a:cubicBezTo>
                    <a:pt x="72961" y="73827"/>
                    <a:pt x="72821" y="73796"/>
                    <a:pt x="72681" y="73750"/>
                  </a:cubicBezTo>
                  <a:cubicBezTo>
                    <a:pt x="72540" y="73703"/>
                    <a:pt x="72415" y="73681"/>
                    <a:pt x="72299" y="73681"/>
                  </a:cubicBezTo>
                  <a:cubicBezTo>
                    <a:pt x="72084" y="73681"/>
                    <a:pt x="71896" y="73755"/>
                    <a:pt x="71682" y="73883"/>
                  </a:cubicBezTo>
                  <a:cubicBezTo>
                    <a:pt x="71479" y="74029"/>
                    <a:pt x="71301" y="74098"/>
                    <a:pt x="71128" y="74098"/>
                  </a:cubicBezTo>
                  <a:cubicBezTo>
                    <a:pt x="70899" y="74098"/>
                    <a:pt x="70677" y="73978"/>
                    <a:pt x="70410" y="73750"/>
                  </a:cubicBezTo>
                  <a:cubicBezTo>
                    <a:pt x="70212" y="73616"/>
                    <a:pt x="70078" y="73418"/>
                    <a:pt x="69875" y="73349"/>
                  </a:cubicBezTo>
                  <a:cubicBezTo>
                    <a:pt x="69544" y="73151"/>
                    <a:pt x="69474" y="72815"/>
                    <a:pt x="69544" y="72547"/>
                  </a:cubicBezTo>
                  <a:cubicBezTo>
                    <a:pt x="69677" y="72146"/>
                    <a:pt x="69608" y="71815"/>
                    <a:pt x="69341" y="71478"/>
                  </a:cubicBezTo>
                  <a:cubicBezTo>
                    <a:pt x="69207" y="71414"/>
                    <a:pt x="69207" y="71281"/>
                    <a:pt x="69207" y="71147"/>
                  </a:cubicBezTo>
                  <a:lnTo>
                    <a:pt x="69207" y="71147"/>
                  </a:lnTo>
                  <a:cubicBezTo>
                    <a:pt x="69608" y="71414"/>
                    <a:pt x="70009" y="71414"/>
                    <a:pt x="70479" y="71548"/>
                  </a:cubicBezTo>
                  <a:cubicBezTo>
                    <a:pt x="70568" y="71562"/>
                    <a:pt x="70664" y="71570"/>
                    <a:pt x="70762" y="71570"/>
                  </a:cubicBezTo>
                  <a:cubicBezTo>
                    <a:pt x="71104" y="71570"/>
                    <a:pt x="71474" y="71473"/>
                    <a:pt x="71682" y="71211"/>
                  </a:cubicBezTo>
                  <a:cubicBezTo>
                    <a:pt x="71949" y="70880"/>
                    <a:pt x="72280" y="70746"/>
                    <a:pt x="72681" y="70746"/>
                  </a:cubicBezTo>
                  <a:cubicBezTo>
                    <a:pt x="72884" y="70746"/>
                    <a:pt x="73082" y="70677"/>
                    <a:pt x="73285" y="70613"/>
                  </a:cubicBezTo>
                  <a:cubicBezTo>
                    <a:pt x="73953" y="70276"/>
                    <a:pt x="74621" y="69742"/>
                    <a:pt x="75422" y="69742"/>
                  </a:cubicBezTo>
                  <a:cubicBezTo>
                    <a:pt x="75556" y="69742"/>
                    <a:pt x="75754" y="69544"/>
                    <a:pt x="75887" y="69410"/>
                  </a:cubicBezTo>
                  <a:cubicBezTo>
                    <a:pt x="76090" y="69074"/>
                    <a:pt x="76422" y="68940"/>
                    <a:pt x="76759" y="68876"/>
                  </a:cubicBezTo>
                  <a:cubicBezTo>
                    <a:pt x="77293" y="68806"/>
                    <a:pt x="77827" y="68742"/>
                    <a:pt x="78292" y="68539"/>
                  </a:cubicBezTo>
                  <a:cubicBezTo>
                    <a:pt x="78896" y="68272"/>
                    <a:pt x="79495" y="67941"/>
                    <a:pt x="79361" y="67139"/>
                  </a:cubicBezTo>
                  <a:cubicBezTo>
                    <a:pt x="79361" y="66872"/>
                    <a:pt x="79495" y="66738"/>
                    <a:pt x="79698" y="66669"/>
                  </a:cubicBezTo>
                  <a:cubicBezTo>
                    <a:pt x="79831" y="66605"/>
                    <a:pt x="80029" y="66605"/>
                    <a:pt x="80099" y="66535"/>
                  </a:cubicBezTo>
                  <a:cubicBezTo>
                    <a:pt x="81034" y="65867"/>
                    <a:pt x="82434" y="66268"/>
                    <a:pt x="82968" y="64932"/>
                  </a:cubicBezTo>
                  <a:cubicBezTo>
                    <a:pt x="83038" y="64868"/>
                    <a:pt x="83305" y="64798"/>
                    <a:pt x="83503" y="64798"/>
                  </a:cubicBezTo>
                  <a:cubicBezTo>
                    <a:pt x="83636" y="64798"/>
                    <a:pt x="83770" y="64798"/>
                    <a:pt x="83840" y="64734"/>
                  </a:cubicBezTo>
                  <a:cubicBezTo>
                    <a:pt x="83706" y="60993"/>
                    <a:pt x="83305" y="57316"/>
                    <a:pt x="82701" y="53709"/>
                  </a:cubicBezTo>
                  <a:cubicBezTo>
                    <a:pt x="82637" y="53709"/>
                    <a:pt x="82568" y="53779"/>
                    <a:pt x="82503" y="53779"/>
                  </a:cubicBezTo>
                  <a:cubicBezTo>
                    <a:pt x="82300" y="53976"/>
                    <a:pt x="82167" y="54179"/>
                    <a:pt x="82103" y="54447"/>
                  </a:cubicBezTo>
                  <a:cubicBezTo>
                    <a:pt x="81900" y="54847"/>
                    <a:pt x="81568" y="55248"/>
                    <a:pt x="81365" y="55580"/>
                  </a:cubicBezTo>
                  <a:cubicBezTo>
                    <a:pt x="81034" y="56114"/>
                    <a:pt x="80564" y="56317"/>
                    <a:pt x="80029" y="56381"/>
                  </a:cubicBezTo>
                  <a:cubicBezTo>
                    <a:pt x="79805" y="56410"/>
                    <a:pt x="79570" y="56427"/>
                    <a:pt x="79333" y="56427"/>
                  </a:cubicBezTo>
                  <a:cubicBezTo>
                    <a:pt x="79004" y="56427"/>
                    <a:pt x="78672" y="56395"/>
                    <a:pt x="78362" y="56317"/>
                  </a:cubicBezTo>
                  <a:cubicBezTo>
                    <a:pt x="77827" y="56248"/>
                    <a:pt x="77758" y="56114"/>
                    <a:pt x="77961" y="55649"/>
                  </a:cubicBezTo>
                  <a:cubicBezTo>
                    <a:pt x="78095" y="55179"/>
                    <a:pt x="77891" y="54714"/>
                    <a:pt x="77758" y="54313"/>
                  </a:cubicBezTo>
                  <a:cubicBezTo>
                    <a:pt x="77701" y="54013"/>
                    <a:pt x="77588" y="53768"/>
                    <a:pt x="77231" y="53768"/>
                  </a:cubicBezTo>
                  <a:cubicBezTo>
                    <a:pt x="77187" y="53768"/>
                    <a:pt x="77141" y="53771"/>
                    <a:pt x="77090" y="53779"/>
                  </a:cubicBezTo>
                  <a:cubicBezTo>
                    <a:pt x="77066" y="53790"/>
                    <a:pt x="77047" y="53795"/>
                    <a:pt x="77030" y="53795"/>
                  </a:cubicBezTo>
                  <a:cubicBezTo>
                    <a:pt x="76956" y="53795"/>
                    <a:pt x="76956" y="53685"/>
                    <a:pt x="76956" y="53576"/>
                  </a:cubicBezTo>
                  <a:cubicBezTo>
                    <a:pt x="77026" y="53442"/>
                    <a:pt x="76956" y="53244"/>
                    <a:pt x="76823" y="53244"/>
                  </a:cubicBezTo>
                  <a:cubicBezTo>
                    <a:pt x="76625" y="53244"/>
                    <a:pt x="76555" y="53442"/>
                    <a:pt x="76491" y="53645"/>
                  </a:cubicBezTo>
                  <a:cubicBezTo>
                    <a:pt x="76491" y="53779"/>
                    <a:pt x="76491" y="53976"/>
                    <a:pt x="76625" y="54110"/>
                  </a:cubicBezTo>
                  <a:cubicBezTo>
                    <a:pt x="76892" y="54377"/>
                    <a:pt x="76689" y="54447"/>
                    <a:pt x="76422" y="54644"/>
                  </a:cubicBezTo>
                  <a:cubicBezTo>
                    <a:pt x="76358" y="54377"/>
                    <a:pt x="76358" y="54110"/>
                    <a:pt x="76422" y="53912"/>
                  </a:cubicBezTo>
                  <a:cubicBezTo>
                    <a:pt x="76555" y="53511"/>
                    <a:pt x="76288" y="53175"/>
                    <a:pt x="76021" y="52908"/>
                  </a:cubicBezTo>
                  <a:cubicBezTo>
                    <a:pt x="75887" y="52710"/>
                    <a:pt x="75690" y="52507"/>
                    <a:pt x="75487" y="52373"/>
                  </a:cubicBezTo>
                  <a:cubicBezTo>
                    <a:pt x="74621" y="51839"/>
                    <a:pt x="74284" y="50973"/>
                    <a:pt x="73883" y="50171"/>
                  </a:cubicBezTo>
                  <a:cubicBezTo>
                    <a:pt x="73686" y="49904"/>
                    <a:pt x="73750" y="49637"/>
                    <a:pt x="73953" y="49370"/>
                  </a:cubicBezTo>
                  <a:cubicBezTo>
                    <a:pt x="74164" y="49028"/>
                    <a:pt x="74568" y="48822"/>
                    <a:pt x="74971" y="48822"/>
                  </a:cubicBezTo>
                  <a:cubicBezTo>
                    <a:pt x="75199" y="48822"/>
                    <a:pt x="75427" y="48888"/>
                    <a:pt x="75620" y="49033"/>
                  </a:cubicBezTo>
                  <a:cubicBezTo>
                    <a:pt x="76155" y="49503"/>
                    <a:pt x="76625" y="49968"/>
                    <a:pt x="76759" y="50636"/>
                  </a:cubicBezTo>
                  <a:cubicBezTo>
                    <a:pt x="76892" y="51240"/>
                    <a:pt x="77090" y="51839"/>
                    <a:pt x="77891" y="51908"/>
                  </a:cubicBezTo>
                  <a:lnTo>
                    <a:pt x="78095" y="52106"/>
                  </a:lnTo>
                  <a:cubicBezTo>
                    <a:pt x="78763" y="52640"/>
                    <a:pt x="79564" y="52977"/>
                    <a:pt x="80430" y="53308"/>
                  </a:cubicBezTo>
                  <a:cubicBezTo>
                    <a:pt x="80778" y="53482"/>
                    <a:pt x="81101" y="53556"/>
                    <a:pt x="81410" y="53556"/>
                  </a:cubicBezTo>
                  <a:cubicBezTo>
                    <a:pt x="81812" y="53556"/>
                    <a:pt x="82190" y="53432"/>
                    <a:pt x="82568" y="53244"/>
                  </a:cubicBezTo>
                  <a:cubicBezTo>
                    <a:pt x="77891" y="28795"/>
                    <a:pt x="60860" y="8818"/>
                    <a:pt x="381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8"/>
            <p:cNvSpPr/>
            <p:nvPr/>
          </p:nvSpPr>
          <p:spPr>
            <a:xfrm>
              <a:off x="6234447" y="2578521"/>
              <a:ext cx="32592" cy="29489"/>
            </a:xfrm>
            <a:custGeom>
              <a:avLst/>
              <a:gdLst/>
              <a:ahLst/>
              <a:cxnLst/>
              <a:rect l="l" t="t" r="r" b="b"/>
              <a:pathLst>
                <a:path w="2069" h="1872" extrusionOk="0">
                  <a:moveTo>
                    <a:pt x="65" y="1"/>
                  </a:moveTo>
                  <a:cubicBezTo>
                    <a:pt x="65" y="605"/>
                    <a:pt x="1" y="1273"/>
                    <a:pt x="1" y="1871"/>
                  </a:cubicBezTo>
                  <a:cubicBezTo>
                    <a:pt x="65" y="1871"/>
                    <a:pt x="198" y="1807"/>
                    <a:pt x="268" y="1738"/>
                  </a:cubicBezTo>
                  <a:cubicBezTo>
                    <a:pt x="445" y="1595"/>
                    <a:pt x="603" y="1529"/>
                    <a:pt x="774" y="1529"/>
                  </a:cubicBezTo>
                  <a:cubicBezTo>
                    <a:pt x="923" y="1529"/>
                    <a:pt x="1080" y="1579"/>
                    <a:pt x="1267" y="1674"/>
                  </a:cubicBezTo>
                  <a:cubicBezTo>
                    <a:pt x="1351" y="1716"/>
                    <a:pt x="1435" y="1738"/>
                    <a:pt x="1515" y="1738"/>
                  </a:cubicBezTo>
                  <a:cubicBezTo>
                    <a:pt x="1689" y="1738"/>
                    <a:pt x="1844" y="1634"/>
                    <a:pt x="1935" y="1407"/>
                  </a:cubicBezTo>
                  <a:cubicBezTo>
                    <a:pt x="2069" y="1070"/>
                    <a:pt x="1935" y="872"/>
                    <a:pt x="1668" y="738"/>
                  </a:cubicBezTo>
                  <a:cubicBezTo>
                    <a:pt x="1337" y="471"/>
                    <a:pt x="866" y="135"/>
                    <a:pt x="465" y="135"/>
                  </a:cubicBezTo>
                  <a:cubicBezTo>
                    <a:pt x="332" y="135"/>
                    <a:pt x="198" y="70"/>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8"/>
            <p:cNvSpPr/>
            <p:nvPr/>
          </p:nvSpPr>
          <p:spPr>
            <a:xfrm>
              <a:off x="6091336" y="1523986"/>
              <a:ext cx="244148" cy="236256"/>
            </a:xfrm>
            <a:custGeom>
              <a:avLst/>
              <a:gdLst/>
              <a:ahLst/>
              <a:cxnLst/>
              <a:rect l="l" t="t" r="r" b="b"/>
              <a:pathLst>
                <a:path w="15499" h="14998" extrusionOk="0">
                  <a:moveTo>
                    <a:pt x="12094" y="1"/>
                  </a:moveTo>
                  <a:cubicBezTo>
                    <a:pt x="11735" y="1"/>
                    <a:pt x="11370" y="69"/>
                    <a:pt x="11020" y="212"/>
                  </a:cubicBezTo>
                  <a:cubicBezTo>
                    <a:pt x="8882" y="1148"/>
                    <a:pt x="7814" y="4017"/>
                    <a:pt x="7814" y="6091"/>
                  </a:cubicBezTo>
                  <a:cubicBezTo>
                    <a:pt x="7482" y="4017"/>
                    <a:pt x="6013" y="1415"/>
                    <a:pt x="3806" y="747"/>
                  </a:cubicBezTo>
                  <a:cubicBezTo>
                    <a:pt x="3575" y="687"/>
                    <a:pt x="3342" y="658"/>
                    <a:pt x="3111" y="658"/>
                  </a:cubicBezTo>
                  <a:cubicBezTo>
                    <a:pt x="1803" y="658"/>
                    <a:pt x="569" y="1576"/>
                    <a:pt x="401" y="2885"/>
                  </a:cubicBezTo>
                  <a:cubicBezTo>
                    <a:pt x="0" y="5487"/>
                    <a:pt x="4340" y="7293"/>
                    <a:pt x="6413" y="7694"/>
                  </a:cubicBezTo>
                  <a:cubicBezTo>
                    <a:pt x="4409" y="8293"/>
                    <a:pt x="198" y="10366"/>
                    <a:pt x="733" y="12969"/>
                  </a:cubicBezTo>
                  <a:cubicBezTo>
                    <a:pt x="1053" y="14198"/>
                    <a:pt x="2184" y="14998"/>
                    <a:pt x="3408" y="14998"/>
                  </a:cubicBezTo>
                  <a:cubicBezTo>
                    <a:pt x="3717" y="14998"/>
                    <a:pt x="4031" y="14947"/>
                    <a:pt x="4340" y="14839"/>
                  </a:cubicBezTo>
                  <a:cubicBezTo>
                    <a:pt x="6478" y="14038"/>
                    <a:pt x="7750" y="11168"/>
                    <a:pt x="7883" y="9030"/>
                  </a:cubicBezTo>
                  <a:cubicBezTo>
                    <a:pt x="7883" y="11168"/>
                    <a:pt x="8882" y="13771"/>
                    <a:pt x="11020" y="14775"/>
                  </a:cubicBezTo>
                  <a:cubicBezTo>
                    <a:pt x="11369" y="14917"/>
                    <a:pt x="11733" y="14985"/>
                    <a:pt x="12092" y="14985"/>
                  </a:cubicBezTo>
                  <a:cubicBezTo>
                    <a:pt x="13243" y="14985"/>
                    <a:pt x="14338" y="14293"/>
                    <a:pt x="14697" y="13172"/>
                  </a:cubicBezTo>
                  <a:cubicBezTo>
                    <a:pt x="15499" y="10634"/>
                    <a:pt x="11421" y="8229"/>
                    <a:pt x="9417" y="7491"/>
                  </a:cubicBezTo>
                  <a:cubicBezTo>
                    <a:pt x="11421" y="6759"/>
                    <a:pt x="15499" y="4354"/>
                    <a:pt x="14697" y="1816"/>
                  </a:cubicBezTo>
                  <a:cubicBezTo>
                    <a:pt x="14339" y="696"/>
                    <a:pt x="13245" y="1"/>
                    <a:pt x="12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8"/>
            <p:cNvSpPr/>
            <p:nvPr/>
          </p:nvSpPr>
          <p:spPr>
            <a:xfrm>
              <a:off x="6064982" y="1498561"/>
              <a:ext cx="299975" cy="290082"/>
            </a:xfrm>
            <a:custGeom>
              <a:avLst/>
              <a:gdLst/>
              <a:ahLst/>
              <a:cxnLst/>
              <a:rect l="l" t="t" r="r" b="b"/>
              <a:pathLst>
                <a:path w="19043" h="18415" extrusionOk="0">
                  <a:moveTo>
                    <a:pt x="9119" y="0"/>
                  </a:moveTo>
                  <a:cubicBezTo>
                    <a:pt x="8039" y="0"/>
                    <a:pt x="6990" y="681"/>
                    <a:pt x="6547" y="1757"/>
                  </a:cubicBezTo>
                  <a:cubicBezTo>
                    <a:pt x="5746" y="3895"/>
                    <a:pt x="6948" y="6700"/>
                    <a:pt x="8487" y="8170"/>
                  </a:cubicBezTo>
                  <a:cubicBezTo>
                    <a:pt x="7333" y="7328"/>
                    <a:pt x="5677" y="6692"/>
                    <a:pt x="4088" y="6692"/>
                  </a:cubicBezTo>
                  <a:cubicBezTo>
                    <a:pt x="3286" y="6692"/>
                    <a:pt x="2501" y="6855"/>
                    <a:pt x="1807" y="7235"/>
                  </a:cubicBezTo>
                  <a:cubicBezTo>
                    <a:pt x="471" y="8036"/>
                    <a:pt x="1" y="9843"/>
                    <a:pt x="936" y="11109"/>
                  </a:cubicBezTo>
                  <a:cubicBezTo>
                    <a:pt x="1456" y="11832"/>
                    <a:pt x="2297" y="12105"/>
                    <a:pt x="3252" y="12105"/>
                  </a:cubicBezTo>
                  <a:cubicBezTo>
                    <a:pt x="5120" y="12105"/>
                    <a:pt x="7425" y="11061"/>
                    <a:pt x="8621" y="10308"/>
                  </a:cubicBezTo>
                  <a:lnTo>
                    <a:pt x="8621" y="10308"/>
                  </a:lnTo>
                  <a:cubicBezTo>
                    <a:pt x="7552" y="12178"/>
                    <a:pt x="6082" y="16587"/>
                    <a:pt x="8354" y="18057"/>
                  </a:cubicBezTo>
                  <a:cubicBezTo>
                    <a:pt x="8759" y="18300"/>
                    <a:pt x="9208" y="18414"/>
                    <a:pt x="9655" y="18414"/>
                  </a:cubicBezTo>
                  <a:cubicBezTo>
                    <a:pt x="10679" y="18414"/>
                    <a:pt x="11694" y="17813"/>
                    <a:pt x="12159" y="16790"/>
                  </a:cubicBezTo>
                  <a:cubicBezTo>
                    <a:pt x="13163" y="14717"/>
                    <a:pt x="11961" y="11777"/>
                    <a:pt x="10555" y="10174"/>
                  </a:cubicBezTo>
                  <a:lnTo>
                    <a:pt x="10555" y="10174"/>
                  </a:lnTo>
                  <a:cubicBezTo>
                    <a:pt x="11744" y="11363"/>
                    <a:pt x="13567" y="12309"/>
                    <a:pt x="15321" y="12309"/>
                  </a:cubicBezTo>
                  <a:cubicBezTo>
                    <a:pt x="15837" y="12309"/>
                    <a:pt x="16348" y="12227"/>
                    <a:pt x="16835" y="12044"/>
                  </a:cubicBezTo>
                  <a:cubicBezTo>
                    <a:pt x="18305" y="11446"/>
                    <a:pt x="19042" y="9709"/>
                    <a:pt x="18305" y="8304"/>
                  </a:cubicBezTo>
                  <a:cubicBezTo>
                    <a:pt x="17750" y="7280"/>
                    <a:pt x="16566" y="6923"/>
                    <a:pt x="15248" y="6923"/>
                  </a:cubicBezTo>
                  <a:cubicBezTo>
                    <a:pt x="13557" y="6923"/>
                    <a:pt x="11645" y="7511"/>
                    <a:pt x="10555" y="8036"/>
                  </a:cubicBezTo>
                  <a:cubicBezTo>
                    <a:pt x="11491" y="6102"/>
                    <a:pt x="12629" y="1490"/>
                    <a:pt x="10288" y="287"/>
                  </a:cubicBezTo>
                  <a:cubicBezTo>
                    <a:pt x="9913" y="91"/>
                    <a:pt x="9514" y="0"/>
                    <a:pt x="9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48"/>
            <p:cNvSpPr/>
            <p:nvPr/>
          </p:nvSpPr>
          <p:spPr>
            <a:xfrm>
              <a:off x="6175795" y="1612515"/>
              <a:ext cx="62049" cy="61057"/>
            </a:xfrm>
            <a:custGeom>
              <a:avLst/>
              <a:gdLst/>
              <a:ahLst/>
              <a:cxnLst/>
              <a:rect l="l" t="t" r="r" b="b"/>
              <a:pathLst>
                <a:path w="3939" h="3876" extrusionOk="0">
                  <a:moveTo>
                    <a:pt x="1935" y="1"/>
                  </a:moveTo>
                  <a:cubicBezTo>
                    <a:pt x="866" y="1"/>
                    <a:pt x="0" y="872"/>
                    <a:pt x="0" y="1941"/>
                  </a:cubicBezTo>
                  <a:cubicBezTo>
                    <a:pt x="0" y="3009"/>
                    <a:pt x="866" y="3875"/>
                    <a:pt x="1935" y="3875"/>
                  </a:cubicBezTo>
                  <a:cubicBezTo>
                    <a:pt x="3073" y="3875"/>
                    <a:pt x="3939" y="3009"/>
                    <a:pt x="3939" y="1941"/>
                  </a:cubicBezTo>
                  <a:cubicBezTo>
                    <a:pt x="3939" y="872"/>
                    <a:pt x="3073" y="1"/>
                    <a:pt x="1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Folded Corner 5">
            <a:extLst>
              <a:ext uri="{FF2B5EF4-FFF2-40B4-BE49-F238E27FC236}">
                <a16:creationId xmlns:a16="http://schemas.microsoft.com/office/drawing/2014/main" id="{C3CAEBE9-21E5-0A02-833C-FD373BCCE1AA}"/>
              </a:ext>
            </a:extLst>
          </p:cNvPr>
          <p:cNvSpPr/>
          <p:nvPr/>
        </p:nvSpPr>
        <p:spPr>
          <a:xfrm>
            <a:off x="2129147" y="1300121"/>
            <a:ext cx="1403083" cy="1233232"/>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Arial"/>
                <a:ea typeface="+mn-ea"/>
                <a:cs typeface="+mn-cs"/>
                <a:sym typeface="Arial"/>
              </a:rPr>
              <a:t>I</a:t>
            </a:r>
            <a:r>
              <a:rPr lang="en-US" sz="5400" b="1" dirty="0">
                <a:solidFill>
                  <a:srgbClr val="FFFFFF"/>
                </a:solidFill>
                <a:latin typeface="Arial"/>
              </a:rPr>
              <a:t>V</a:t>
            </a:r>
            <a:r>
              <a:rPr kumimoji="0" lang="en-US" sz="5400" b="1" i="0" u="none" strike="noStrike" kern="0" cap="none" spc="0" normalizeH="0" baseline="0" noProof="0" dirty="0">
                <a:ln>
                  <a:noFill/>
                </a:ln>
                <a:solidFill>
                  <a:srgbClr val="FFFFFF"/>
                </a:solidFill>
                <a:effectLst/>
                <a:uLnTx/>
                <a:uFillTx/>
                <a:latin typeface="Arial"/>
                <a:ea typeface="+mn-ea"/>
                <a:cs typeface="+mn-cs"/>
                <a:sym typeface="Arial"/>
              </a:rPr>
              <a:t>.</a:t>
            </a:r>
          </a:p>
        </p:txBody>
      </p:sp>
      <p:sp>
        <p:nvSpPr>
          <p:cNvPr id="7" name="TextBox 6">
            <a:extLst>
              <a:ext uri="{FF2B5EF4-FFF2-40B4-BE49-F238E27FC236}">
                <a16:creationId xmlns:a16="http://schemas.microsoft.com/office/drawing/2014/main" id="{CA5AE07A-E463-D498-2C53-286F271671F6}"/>
              </a:ext>
            </a:extLst>
          </p:cNvPr>
          <p:cNvSpPr txBox="1"/>
          <p:nvPr/>
        </p:nvSpPr>
        <p:spPr>
          <a:xfrm>
            <a:off x="351872" y="2947030"/>
            <a:ext cx="521709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ABE45">
                    <a:lumMod val="50000"/>
                  </a:srgbClr>
                </a:solidFill>
                <a:effectLst/>
                <a:uLnTx/>
                <a:uFillTx/>
                <a:latin typeface="Arial"/>
                <a:cs typeface="Arial"/>
                <a:sym typeface="Arial"/>
              </a:rPr>
              <a:t>TÌM HIỂU CHI TIẾT.</a:t>
            </a:r>
          </a:p>
        </p:txBody>
      </p:sp>
    </p:spTree>
  </p:cSld>
  <p:clrMapOvr>
    <a:masterClrMapping/>
  </p:clrMapOvr>
  <p:transition spd="med">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AA255B1-2C51-6EE5-73FC-872B3A8C5C31}"/>
              </a:ext>
            </a:extLst>
          </p:cNvPr>
          <p:cNvGrpSpPr/>
          <p:nvPr/>
        </p:nvGrpSpPr>
        <p:grpSpPr>
          <a:xfrm>
            <a:off x="2905125" y="146685"/>
            <a:ext cx="6048375" cy="4625339"/>
            <a:chOff x="3048000" y="641894"/>
            <a:chExt cx="6048375" cy="4625339"/>
          </a:xfrm>
        </p:grpSpPr>
        <p:sp>
          <p:nvSpPr>
            <p:cNvPr id="6" name="Rectangle: Rounded Corners 5">
              <a:extLst>
                <a:ext uri="{FF2B5EF4-FFF2-40B4-BE49-F238E27FC236}">
                  <a16:creationId xmlns:a16="http://schemas.microsoft.com/office/drawing/2014/main" id="{CB296E21-F415-625E-8407-E6CBC52A13A4}"/>
                </a:ext>
              </a:extLst>
            </p:cNvPr>
            <p:cNvSpPr/>
            <p:nvPr/>
          </p:nvSpPr>
          <p:spPr>
            <a:xfrm>
              <a:off x="3385185" y="1152434"/>
              <a:ext cx="5711190" cy="4114799"/>
            </a:xfrm>
            <a:prstGeom prst="roundRect">
              <a:avLst>
                <a:gd name="adj" fmla="val 4840"/>
              </a:avLst>
            </a:prstGeom>
            <a:solidFill>
              <a:schemeClr val="accent6"/>
            </a:solidFill>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mj-lt"/>
                <a:buAutoNum type="arabicPeriod"/>
              </a:pPr>
              <a:r>
                <a:rPr lang="vi-VN" sz="2000" dirty="0">
                  <a:solidFill>
                    <a:srgbClr val="000000"/>
                  </a:solidFill>
                </a:rPr>
                <a:t>Hoàn thành Phiếu học tập số 2 với yêu cầu: Xác định bố cục và nêu luận đề của bài nghị luận. Từ luận đề đó, tác giả đã triển khai thành những luận điểm nào?</a:t>
              </a:r>
            </a:p>
            <a:p>
              <a:pPr marL="457200" indent="-457200" algn="just">
                <a:lnSpc>
                  <a:spcPct val="150000"/>
                </a:lnSpc>
                <a:buFont typeface="+mj-lt"/>
                <a:buAutoNum type="arabicPeriod"/>
              </a:pPr>
              <a:r>
                <a:rPr lang="vi-VN" sz="2000" dirty="0">
                  <a:solidFill>
                    <a:srgbClr val="000000"/>
                  </a:solidFill>
                </a:rPr>
                <a:t>Nhận xét về mối quan hệ giữa các luận điểm trong văn bản.</a:t>
              </a:r>
            </a:p>
            <a:p>
              <a:pPr marL="457200" indent="-457200" algn="just">
                <a:lnSpc>
                  <a:spcPct val="150000"/>
                </a:lnSpc>
                <a:buFont typeface="+mj-lt"/>
                <a:buAutoNum type="arabicPeriod"/>
              </a:pPr>
              <a:r>
                <a:rPr lang="vi-VN" sz="2000" dirty="0">
                  <a:solidFill>
                    <a:srgbClr val="000000"/>
                  </a:solidFill>
                </a:rPr>
                <a:t>Chỉ ra và nhận xét cách tác giả triển khai bằng chứng trong phần 2 của văn bản.</a:t>
              </a:r>
            </a:p>
          </p:txBody>
        </p:sp>
        <p:pic>
          <p:nvPicPr>
            <p:cNvPr id="7" name="Picture 6">
              <a:extLst>
                <a:ext uri="{FF2B5EF4-FFF2-40B4-BE49-F238E27FC236}">
                  <a16:creationId xmlns:a16="http://schemas.microsoft.com/office/drawing/2014/main" id="{79A3BB8A-931B-B3E4-DF28-792353F751A9}"/>
                </a:ext>
              </a:extLst>
            </p:cNvPr>
            <p:cNvPicPr>
              <a:picLocks noChangeAspect="1"/>
            </p:cNvPicPr>
            <p:nvPr/>
          </p:nvPicPr>
          <p:blipFill>
            <a:blip r:embed="rId2"/>
            <a:srcRect l="90333" t="43852" b="36297"/>
            <a:stretch/>
          </p:blipFill>
          <p:spPr>
            <a:xfrm>
              <a:off x="3048000" y="641894"/>
              <a:ext cx="883920" cy="1021080"/>
            </a:xfrm>
            <a:prstGeom prst="rect">
              <a:avLst/>
            </a:prstGeom>
          </p:spPr>
        </p:pic>
      </p:grpSp>
      <p:grpSp>
        <p:nvGrpSpPr>
          <p:cNvPr id="12" name="Group 11">
            <a:extLst>
              <a:ext uri="{FF2B5EF4-FFF2-40B4-BE49-F238E27FC236}">
                <a16:creationId xmlns:a16="http://schemas.microsoft.com/office/drawing/2014/main" id="{A0D39B14-B16D-F3A8-BD5E-36BDFA5FB5C9}"/>
              </a:ext>
            </a:extLst>
          </p:cNvPr>
          <p:cNvGrpSpPr/>
          <p:nvPr/>
        </p:nvGrpSpPr>
        <p:grpSpPr>
          <a:xfrm>
            <a:off x="-316230" y="1525905"/>
            <a:ext cx="3749040" cy="2600699"/>
            <a:chOff x="-401955" y="1678305"/>
            <a:chExt cx="3749040" cy="2600699"/>
          </a:xfrm>
        </p:grpSpPr>
        <p:sp>
          <p:nvSpPr>
            <p:cNvPr id="4" name="TextBox 3">
              <a:extLst>
                <a:ext uri="{FF2B5EF4-FFF2-40B4-BE49-F238E27FC236}">
                  <a16:creationId xmlns:a16="http://schemas.microsoft.com/office/drawing/2014/main" id="{A0886D40-B57A-6E50-C524-03FE78500DA8}"/>
                </a:ext>
              </a:extLst>
            </p:cNvPr>
            <p:cNvSpPr txBox="1"/>
            <p:nvPr/>
          </p:nvSpPr>
          <p:spPr>
            <a:xfrm>
              <a:off x="-401955" y="1678305"/>
              <a:ext cx="3749040" cy="400110"/>
            </a:xfrm>
            <a:prstGeom prst="rect">
              <a:avLst/>
            </a:prstGeom>
            <a:noFill/>
          </p:spPr>
          <p:txBody>
            <a:bodyPr wrap="square" rtlCol="0">
              <a:spAutoFit/>
            </a:bodyPr>
            <a:lstStyle/>
            <a:p>
              <a:pPr algn="ctr"/>
              <a:r>
                <a:rPr lang="en-US" sz="2000" b="1" dirty="0">
                  <a:solidFill>
                    <a:srgbClr val="0070C0"/>
                  </a:solidFill>
                </a:rPr>
                <a:t>HOẠT ĐỘNG NHÓM</a:t>
              </a:r>
            </a:p>
          </p:txBody>
        </p:sp>
        <p:pic>
          <p:nvPicPr>
            <p:cNvPr id="11" name="Picture 10">
              <a:extLst>
                <a:ext uri="{FF2B5EF4-FFF2-40B4-BE49-F238E27FC236}">
                  <a16:creationId xmlns:a16="http://schemas.microsoft.com/office/drawing/2014/main" id="{BC83DE7C-C238-97E0-79DE-33320BB2CE4D}"/>
                </a:ext>
              </a:extLst>
            </p:cNvPr>
            <p:cNvPicPr>
              <a:picLocks noChangeAspect="1"/>
            </p:cNvPicPr>
            <p:nvPr/>
          </p:nvPicPr>
          <p:blipFill>
            <a:blip r:embed="rId3"/>
            <a:srcRect r="68229" b="60185"/>
            <a:stretch/>
          </p:blipFill>
          <p:spPr>
            <a:xfrm>
              <a:off x="190500" y="2183130"/>
              <a:ext cx="2973217" cy="2095874"/>
            </a:xfrm>
            <a:prstGeom prst="rect">
              <a:avLst/>
            </a:prstGeom>
          </p:spPr>
        </p:pic>
      </p:grpSp>
    </p:spTree>
    <p:extLst>
      <p:ext uri="{BB962C8B-B14F-4D97-AF65-F5344CB8AC3E}">
        <p14:creationId xmlns:p14="http://schemas.microsoft.com/office/powerpoint/2010/main" val="245110581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6E9C4A4-0C50-4702-5812-0A6BDFE5F7E1}"/>
              </a:ext>
            </a:extLst>
          </p:cNvPr>
          <p:cNvGraphicFramePr>
            <a:graphicFrameLocks noGrp="1"/>
          </p:cNvGraphicFramePr>
          <p:nvPr>
            <p:extLst>
              <p:ext uri="{D42A27DB-BD31-4B8C-83A1-F6EECF244321}">
                <p14:modId xmlns:p14="http://schemas.microsoft.com/office/powerpoint/2010/main" val="1459836894"/>
              </p:ext>
            </p:extLst>
          </p:nvPr>
        </p:nvGraphicFramePr>
        <p:xfrm>
          <a:off x="623888" y="752475"/>
          <a:ext cx="7896224" cy="4114800"/>
        </p:xfrm>
        <a:graphic>
          <a:graphicData uri="http://schemas.openxmlformats.org/drawingml/2006/table">
            <a:tbl>
              <a:tblPr firstRow="1" firstCol="1" bandRow="1">
                <a:tableStyleId>{363753DA-BC03-4230-B506-1A8BCC983D09}</a:tableStyleId>
              </a:tblPr>
              <a:tblGrid>
                <a:gridCol w="3059888">
                  <a:extLst>
                    <a:ext uri="{9D8B030D-6E8A-4147-A177-3AD203B41FA5}">
                      <a16:colId xmlns:a16="http://schemas.microsoft.com/office/drawing/2014/main" val="2857708832"/>
                    </a:ext>
                  </a:extLst>
                </a:gridCol>
                <a:gridCol w="4836336">
                  <a:extLst>
                    <a:ext uri="{9D8B030D-6E8A-4147-A177-3AD203B41FA5}">
                      <a16:colId xmlns:a16="http://schemas.microsoft.com/office/drawing/2014/main" val="3525445620"/>
                    </a:ext>
                  </a:extLst>
                </a:gridCol>
              </a:tblGrid>
              <a:tr h="528324">
                <a:tc gridSpan="2">
                  <a:txBody>
                    <a:bodyPr/>
                    <a:lstStyle/>
                    <a:p>
                      <a:pPr algn="ctr">
                        <a:lnSpc>
                          <a:spcPct val="150000"/>
                        </a:lnSpc>
                      </a:pPr>
                      <a:r>
                        <a:rPr lang="en-US" sz="2000" b="1" dirty="0" err="1">
                          <a:effectLst/>
                          <a:latin typeface="+mn-lt"/>
                        </a:rPr>
                        <a:t>Luận</a:t>
                      </a:r>
                      <a:r>
                        <a:rPr lang="vi-VN" sz="2000" b="1" dirty="0">
                          <a:effectLst/>
                          <a:latin typeface="+mn-lt"/>
                        </a:rPr>
                        <a:t> đề</a:t>
                      </a:r>
                      <a:r>
                        <a:rPr lang="en-US" sz="2000" b="1" dirty="0">
                          <a:effectLst/>
                          <a:latin typeface="+mn-lt"/>
                        </a:rPr>
                        <a:t> </a:t>
                      </a:r>
                      <a:r>
                        <a:rPr lang="vi-VN" sz="2000" b="1" dirty="0">
                          <a:effectLst/>
                          <a:latin typeface="+mn-lt"/>
                        </a:rPr>
                        <a:t>……………………………………………</a:t>
                      </a:r>
                      <a:endParaRPr lang="en-US" sz="2000" b="1"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3876975976"/>
                  </a:ext>
                </a:extLst>
              </a:tr>
              <a:tr h="347276">
                <a:tc>
                  <a:txBody>
                    <a:bodyPr/>
                    <a:lstStyle/>
                    <a:p>
                      <a:pPr algn="ctr"/>
                      <a:r>
                        <a:rPr lang="en-US" sz="2000" dirty="0" err="1">
                          <a:effectLst/>
                          <a:latin typeface="+mn-lt"/>
                        </a:rPr>
                        <a:t>Bố</a:t>
                      </a:r>
                      <a:r>
                        <a:rPr lang="vi-VN" sz="2000" dirty="0">
                          <a:effectLst/>
                          <a:latin typeface="+mn-lt"/>
                        </a:rPr>
                        <a:t> cục</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r>
                        <a:rPr lang="en-US" sz="2000" dirty="0" err="1">
                          <a:effectLst/>
                          <a:latin typeface="+mn-lt"/>
                        </a:rPr>
                        <a:t>Luận</a:t>
                      </a:r>
                      <a:r>
                        <a:rPr lang="vi-VN" sz="2000" dirty="0">
                          <a:effectLst/>
                          <a:latin typeface="+mn-lt"/>
                        </a:rPr>
                        <a:t> điểm</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01063139"/>
                  </a:ext>
                </a:extLst>
              </a:tr>
              <a:tr h="1498426">
                <a:tc>
                  <a:txBody>
                    <a:bodyPr/>
                    <a:lstStyle/>
                    <a:p>
                      <a:pPr algn="just">
                        <a:lnSpc>
                          <a:spcPct val="150000"/>
                        </a:lnSpc>
                      </a:pPr>
                      <a:r>
                        <a:rPr lang="vi-VN" sz="2000" dirty="0">
                          <a:effectLst/>
                          <a:latin typeface="+mn-lt"/>
                        </a:rPr>
                        <a:t>Phần 1 ((từ Chúng ta đang ở đâu đến đối với vận mệnh thế giới).</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just">
                        <a:lnSpc>
                          <a:spcPct val="150000"/>
                        </a:lnSpc>
                      </a:pPr>
                      <a:r>
                        <a:rPr lang="vi-VN" sz="2000" dirty="0">
                          <a:effectLst/>
                          <a:latin typeface="+mn-lt"/>
                        </a:rPr>
                        <a:t>Thực trạng và các nguy cơ của việc chạy đua vũ trang trong bối cảnh thế giới hiện đại.</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36279522"/>
                  </a:ext>
                </a:extLst>
              </a:tr>
              <a:tr h="590076">
                <a:tc>
                  <a:txBody>
                    <a:bodyPr/>
                    <a:lstStyle/>
                    <a:p>
                      <a:pPr algn="just">
                        <a:lnSpc>
                          <a:spcPct val="150000"/>
                        </a:lnSpc>
                      </a:pPr>
                      <a:r>
                        <a:rPr lang="en-US" sz="2000" dirty="0" err="1">
                          <a:effectLst/>
                          <a:latin typeface="+mn-lt"/>
                          <a:ea typeface="Times New Roman" panose="02020603050405020304" pitchFamily="18" charset="0"/>
                          <a:cs typeface="Times New Roman" panose="02020603050405020304" pitchFamily="18" charset="0"/>
                        </a:rPr>
                        <a:t>Phần</a:t>
                      </a:r>
                      <a:r>
                        <a:rPr lang="en-US" sz="2000" dirty="0">
                          <a:effectLst/>
                          <a:latin typeface="+mn-lt"/>
                          <a:ea typeface="Times New Roman" panose="02020603050405020304" pitchFamily="18" charset="0"/>
                          <a:cs typeface="Times New Roman" panose="02020603050405020304" pitchFamily="18" charset="0"/>
                        </a:rPr>
                        <a:t> 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just">
                        <a:lnSpc>
                          <a:spcPct val="150000"/>
                        </a:lnSpc>
                      </a:pPr>
                      <a:r>
                        <a:rPr lang="en-US" sz="2000" dirty="0">
                          <a:effectLst/>
                          <a:latin typeface="+mn-lt"/>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875966390"/>
                  </a:ext>
                </a:extLst>
              </a:tr>
              <a:tr h="694101">
                <a:tc>
                  <a:txBody>
                    <a:bodyPr/>
                    <a:lstStyle/>
                    <a:p>
                      <a:pPr algn="ctr">
                        <a:lnSpc>
                          <a:spcPct val="150000"/>
                        </a:lnSpc>
                      </a:pPr>
                      <a:r>
                        <a:rPr lang="vi-VN" sz="2000" dirty="0">
                          <a:effectLst/>
                          <a:latin typeface="+mn-lt"/>
                        </a:rPr>
                        <a:t>…………………………….</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just">
                        <a:lnSpc>
                          <a:spcPct val="150000"/>
                        </a:lnSpc>
                      </a:pPr>
                      <a:r>
                        <a:rPr lang="vi-VN" sz="2000" dirty="0">
                          <a:effectLst/>
                          <a:latin typeface="+mn-lt"/>
                        </a:rPr>
                        <a:t>……………………………………………</a:t>
                      </a:r>
                      <a:r>
                        <a:rPr lang="en-US" sz="2000" dirty="0">
                          <a:effectLst/>
                          <a:latin typeface="+mn-lt"/>
                        </a:rPr>
                        <a:t>…</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597588586"/>
                  </a:ext>
                </a:extLst>
              </a:tr>
              <a:tr h="456597">
                <a:tc>
                  <a:txBody>
                    <a:bodyPr/>
                    <a:lstStyle/>
                    <a:p>
                      <a:pPr algn="ctr">
                        <a:lnSpc>
                          <a:spcPct val="150000"/>
                        </a:lnSpc>
                      </a:pPr>
                      <a:r>
                        <a:rPr lang="vi-VN" sz="2000" dirty="0">
                          <a:effectLst/>
                          <a:latin typeface="+mn-lt"/>
                        </a:rPr>
                        <a:t>…………………………….</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just">
                        <a:lnSpc>
                          <a:spcPct val="150000"/>
                        </a:lnSpc>
                      </a:pPr>
                      <a:r>
                        <a:rPr lang="vi-VN" sz="2000" dirty="0">
                          <a:effectLst/>
                          <a:latin typeface="+mn-lt"/>
                        </a:rPr>
                        <a:t>……………………………………………</a:t>
                      </a:r>
                      <a:r>
                        <a:rPr lang="en-US" sz="2000" dirty="0">
                          <a:effectLst/>
                          <a:latin typeface="+mn-lt"/>
                        </a:rPr>
                        <a:t>….</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873595832"/>
                  </a:ext>
                </a:extLst>
              </a:tr>
            </a:tbl>
          </a:graphicData>
        </a:graphic>
      </p:graphicFrame>
      <p:sp>
        <p:nvSpPr>
          <p:cNvPr id="5" name="TextBox 4">
            <a:extLst>
              <a:ext uri="{FF2B5EF4-FFF2-40B4-BE49-F238E27FC236}">
                <a16:creationId xmlns:a16="http://schemas.microsoft.com/office/drawing/2014/main" id="{F8E5519E-F2AF-F9C7-AE20-71481E49278D}"/>
              </a:ext>
            </a:extLst>
          </p:cNvPr>
          <p:cNvSpPr txBox="1"/>
          <p:nvPr/>
        </p:nvSpPr>
        <p:spPr>
          <a:xfrm>
            <a:off x="1957387" y="200055"/>
            <a:ext cx="5229225" cy="400110"/>
          </a:xfrm>
          <a:prstGeom prst="rect">
            <a:avLst/>
          </a:prstGeom>
          <a:noFill/>
        </p:spPr>
        <p:txBody>
          <a:bodyPr wrap="square" rtlCol="0">
            <a:spAutoFit/>
          </a:bodyPr>
          <a:lstStyle/>
          <a:p>
            <a:pPr algn="ctr"/>
            <a:r>
              <a:rPr lang="en-US" sz="2000" b="1" dirty="0">
                <a:solidFill>
                  <a:srgbClr val="C00000"/>
                </a:solidFill>
              </a:rPr>
              <a:t>PHIẾU HỌC TẬP SỐ 2</a:t>
            </a:r>
          </a:p>
        </p:txBody>
      </p:sp>
    </p:spTree>
    <p:extLst>
      <p:ext uri="{BB962C8B-B14F-4D97-AF65-F5344CB8AC3E}">
        <p14:creationId xmlns:p14="http://schemas.microsoft.com/office/powerpoint/2010/main" val="294701219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8E3FF7-F277-9412-66DF-DF7E352280A9}"/>
              </a:ext>
            </a:extLst>
          </p:cNvPr>
          <p:cNvSpPr/>
          <p:nvPr/>
        </p:nvSpPr>
        <p:spPr>
          <a:xfrm>
            <a:off x="2624137" y="1374969"/>
            <a:ext cx="3895725" cy="562035"/>
          </a:xfrm>
          <a:prstGeom prst="rect">
            <a:avLst/>
          </a:prstGeom>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a. </a:t>
            </a:r>
            <a:r>
              <a:rPr lang="en-US" sz="2000" b="1" dirty="0" err="1">
                <a:solidFill>
                  <a:schemeClr val="accent6"/>
                </a:solidFill>
              </a:rPr>
              <a:t>Luận</a:t>
            </a:r>
            <a:r>
              <a:rPr lang="en-US" sz="2000" b="1" dirty="0">
                <a:solidFill>
                  <a:schemeClr val="accent6"/>
                </a:solidFill>
              </a:rPr>
              <a:t> </a:t>
            </a:r>
            <a:r>
              <a:rPr lang="en-US" sz="2000" b="1" dirty="0" err="1">
                <a:solidFill>
                  <a:schemeClr val="accent6"/>
                </a:solidFill>
              </a:rPr>
              <a:t>đề</a:t>
            </a:r>
            <a:r>
              <a:rPr lang="en-US" sz="2000" b="1" dirty="0">
                <a:solidFill>
                  <a:schemeClr val="accent6"/>
                </a:solidFill>
              </a:rPr>
              <a:t> </a:t>
            </a:r>
            <a:r>
              <a:rPr lang="en-US" sz="2000" b="1" dirty="0" err="1">
                <a:solidFill>
                  <a:schemeClr val="accent6"/>
                </a:solidFill>
              </a:rPr>
              <a:t>và</a:t>
            </a:r>
            <a:r>
              <a:rPr lang="en-US" sz="2000" b="1" dirty="0">
                <a:solidFill>
                  <a:schemeClr val="accent6"/>
                </a:solidFill>
              </a:rPr>
              <a:t> </a:t>
            </a:r>
            <a:r>
              <a:rPr lang="en-US" sz="2000" b="1" dirty="0" err="1">
                <a:solidFill>
                  <a:schemeClr val="accent6"/>
                </a:solidFill>
              </a:rPr>
              <a:t>các</a:t>
            </a:r>
            <a:r>
              <a:rPr lang="en-US" sz="2000" b="1" dirty="0">
                <a:solidFill>
                  <a:schemeClr val="accent6"/>
                </a:solidFill>
              </a:rPr>
              <a:t> </a:t>
            </a:r>
            <a:r>
              <a:rPr lang="en-US" sz="2000" b="1" dirty="0" err="1">
                <a:solidFill>
                  <a:schemeClr val="accent6"/>
                </a:solidFill>
              </a:rPr>
              <a:t>luận</a:t>
            </a:r>
            <a:r>
              <a:rPr lang="en-US" sz="2000" b="1" dirty="0">
                <a:solidFill>
                  <a:schemeClr val="accent6"/>
                </a:solidFill>
              </a:rPr>
              <a:t> </a:t>
            </a:r>
            <a:r>
              <a:rPr lang="en-US" sz="2000" b="1" dirty="0" err="1">
                <a:solidFill>
                  <a:schemeClr val="accent6"/>
                </a:solidFill>
              </a:rPr>
              <a:t>điểm</a:t>
            </a:r>
            <a:endParaRPr lang="en-US" sz="2000" b="1" dirty="0">
              <a:solidFill>
                <a:schemeClr val="accent6"/>
              </a:solidFill>
            </a:endParaRPr>
          </a:p>
        </p:txBody>
      </p:sp>
      <p:sp>
        <p:nvSpPr>
          <p:cNvPr id="9" name="TextBox 8">
            <a:extLst>
              <a:ext uri="{FF2B5EF4-FFF2-40B4-BE49-F238E27FC236}">
                <a16:creationId xmlns:a16="http://schemas.microsoft.com/office/drawing/2014/main" id="{D7F9548F-7074-B0FF-3DAD-6427D2EE8A39}"/>
              </a:ext>
            </a:extLst>
          </p:cNvPr>
          <p:cNvSpPr txBox="1"/>
          <p:nvPr/>
        </p:nvSpPr>
        <p:spPr>
          <a:xfrm>
            <a:off x="5419725" y="2371695"/>
            <a:ext cx="2486024" cy="400110"/>
          </a:xfrm>
          <a:prstGeom prst="rect">
            <a:avLst/>
          </a:prstGeom>
          <a:noFill/>
        </p:spPr>
        <p:txBody>
          <a:bodyPr wrap="square" rtlCol="0">
            <a:spAutoFit/>
          </a:bodyPr>
          <a:lstStyle/>
          <a:p>
            <a:pPr marL="342900" indent="-342900" algn="ctr">
              <a:buFont typeface="Arial" panose="020B0604020202020204" pitchFamily="34" charset="0"/>
              <a:buChar char="•"/>
            </a:pPr>
            <a:r>
              <a:rPr lang="en-US" sz="2000" b="1" dirty="0" err="1">
                <a:solidFill>
                  <a:srgbClr val="C00000"/>
                </a:solidFill>
              </a:rPr>
              <a:t>Luận</a:t>
            </a:r>
            <a:r>
              <a:rPr lang="en-US" sz="2000" b="1" dirty="0">
                <a:solidFill>
                  <a:srgbClr val="C00000"/>
                </a:solidFill>
              </a:rPr>
              <a:t> </a:t>
            </a:r>
            <a:r>
              <a:rPr lang="en-US" sz="2000" b="1" dirty="0" err="1">
                <a:solidFill>
                  <a:srgbClr val="C00000"/>
                </a:solidFill>
              </a:rPr>
              <a:t>đề</a:t>
            </a:r>
            <a:endParaRPr lang="en-US" sz="2000" b="1" dirty="0">
              <a:solidFill>
                <a:srgbClr val="C00000"/>
              </a:solidFill>
            </a:endParaRPr>
          </a:p>
        </p:txBody>
      </p:sp>
      <p:pic>
        <p:nvPicPr>
          <p:cNvPr id="11" name="Picture 10">
            <a:extLst>
              <a:ext uri="{FF2B5EF4-FFF2-40B4-BE49-F238E27FC236}">
                <a16:creationId xmlns:a16="http://schemas.microsoft.com/office/drawing/2014/main" id="{5F0B24E8-AE73-E14C-B921-B7AB9CD80776}"/>
              </a:ext>
            </a:extLst>
          </p:cNvPr>
          <p:cNvPicPr>
            <a:picLocks noChangeAspect="1"/>
          </p:cNvPicPr>
          <p:nvPr/>
        </p:nvPicPr>
        <p:blipFill>
          <a:blip r:embed="rId2"/>
          <a:stretch>
            <a:fillRect/>
          </a:stretch>
        </p:blipFill>
        <p:spPr>
          <a:xfrm>
            <a:off x="280989" y="2285785"/>
            <a:ext cx="4271965" cy="2402980"/>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0253D026-D8B2-3FEE-18EC-3921772565FD}"/>
              </a:ext>
            </a:extLst>
          </p:cNvPr>
          <p:cNvSpPr txBox="1"/>
          <p:nvPr/>
        </p:nvSpPr>
        <p:spPr>
          <a:xfrm>
            <a:off x="5195888" y="2771805"/>
            <a:ext cx="3267075" cy="1420325"/>
          </a:xfrm>
          <a:prstGeom prst="rect">
            <a:avLst/>
          </a:prstGeom>
          <a:noFill/>
        </p:spPr>
        <p:txBody>
          <a:bodyPr wrap="square">
            <a:spAutoFit/>
          </a:bodyPr>
          <a:lstStyle/>
          <a:p>
            <a:pPr>
              <a:lnSpc>
                <a:spcPct val="150000"/>
              </a:lnSpc>
            </a:pPr>
            <a:r>
              <a:rPr lang="vi-VN" sz="2000" dirty="0">
                <a:latin typeface="+mn-lt"/>
              </a:rPr>
              <a:t>Chạy đua sản xuất vũ khí hạt nhân là đặt nhân loại trước nguy cơ bị huỷ diệt</a:t>
            </a:r>
            <a:endParaRPr lang="en-US" sz="2000" dirty="0">
              <a:latin typeface="+mn-lt"/>
            </a:endParaRPr>
          </a:p>
        </p:txBody>
      </p:sp>
      <p:sp>
        <p:nvSpPr>
          <p:cNvPr id="15" name="TextBox 14">
            <a:extLst>
              <a:ext uri="{FF2B5EF4-FFF2-40B4-BE49-F238E27FC236}">
                <a16:creationId xmlns:a16="http://schemas.microsoft.com/office/drawing/2014/main" id="{E97B6E1B-3BF3-B546-191E-821BADA8B497}"/>
              </a:ext>
            </a:extLst>
          </p:cNvPr>
          <p:cNvSpPr txBox="1"/>
          <p:nvPr/>
        </p:nvSpPr>
        <p:spPr>
          <a:xfrm>
            <a:off x="338137" y="169070"/>
            <a:ext cx="8053388" cy="1131848"/>
          </a:xfrm>
          <a:prstGeom prst="rect">
            <a:avLst/>
          </a:prstGeom>
          <a:noFill/>
        </p:spPr>
        <p:txBody>
          <a:bodyPr wrap="square">
            <a:spAutoFit/>
          </a:bodyPr>
          <a:lstStyle/>
          <a:p>
            <a:pPr>
              <a:lnSpc>
                <a:spcPct val="150000"/>
              </a:lnSpc>
            </a:pPr>
            <a:r>
              <a:rPr lang="vi-VN" sz="2400" b="1" dirty="0">
                <a:solidFill>
                  <a:srgbClr val="C00000"/>
                </a:solidFill>
              </a:rPr>
              <a:t>1. Luận đề, luận điểm và các lí lẽ, bằng chứng được sử dụng</a:t>
            </a:r>
            <a:r>
              <a:rPr lang="en-US" sz="2400" b="1" dirty="0">
                <a:solidFill>
                  <a:srgbClr val="C00000"/>
                </a:solidFill>
              </a:rPr>
              <a:t> </a:t>
            </a:r>
            <a:r>
              <a:rPr lang="en-US" sz="2400" b="1" dirty="0" err="1">
                <a:solidFill>
                  <a:srgbClr val="C00000"/>
                </a:solidFill>
              </a:rPr>
              <a:t>trong</a:t>
            </a:r>
            <a:r>
              <a:rPr lang="en-US" sz="2400" b="1" dirty="0">
                <a:solidFill>
                  <a:srgbClr val="C00000"/>
                </a:solidFill>
              </a:rPr>
              <a:t> </a:t>
            </a:r>
            <a:r>
              <a:rPr lang="en-US" sz="2400" b="1" dirty="0" err="1">
                <a:solidFill>
                  <a:srgbClr val="C00000"/>
                </a:solidFill>
              </a:rPr>
              <a:t>văn</a:t>
            </a:r>
            <a:r>
              <a:rPr lang="en-US" sz="2400" b="1" dirty="0">
                <a:solidFill>
                  <a:srgbClr val="C00000"/>
                </a:solidFill>
              </a:rPr>
              <a:t> </a:t>
            </a:r>
            <a:r>
              <a:rPr lang="en-US" sz="2400" b="1" dirty="0" err="1">
                <a:solidFill>
                  <a:srgbClr val="C00000"/>
                </a:solidFill>
              </a:rPr>
              <a:t>bản</a:t>
            </a:r>
            <a:r>
              <a:rPr lang="en-US" sz="2400" b="1" dirty="0">
                <a:solidFill>
                  <a:srgbClr val="C00000"/>
                </a:solidFill>
              </a:rPr>
              <a:t>.</a:t>
            </a:r>
            <a:r>
              <a:rPr lang="vi-VN" sz="2400" b="1" dirty="0">
                <a:solidFill>
                  <a:srgbClr val="C00000"/>
                </a:solidFill>
              </a:rPr>
              <a:t> </a:t>
            </a:r>
            <a:endParaRPr lang="en-US" sz="2400" b="1" dirty="0">
              <a:solidFill>
                <a:srgbClr val="C00000"/>
              </a:solidFill>
            </a:endParaRPr>
          </a:p>
        </p:txBody>
      </p:sp>
    </p:spTree>
    <p:extLst>
      <p:ext uri="{BB962C8B-B14F-4D97-AF65-F5344CB8AC3E}">
        <p14:creationId xmlns:p14="http://schemas.microsoft.com/office/powerpoint/2010/main" val="36194998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3"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D9143B-2E79-6F6A-B374-F0BCE89B92C3}"/>
              </a:ext>
            </a:extLst>
          </p:cNvPr>
          <p:cNvSpPr/>
          <p:nvPr/>
        </p:nvSpPr>
        <p:spPr>
          <a:xfrm>
            <a:off x="438150" y="685800"/>
            <a:ext cx="2409825" cy="66675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Bố</a:t>
            </a:r>
            <a:r>
              <a:rPr lang="en-US" sz="2000" b="1" dirty="0">
                <a:solidFill>
                  <a:srgbClr val="000000"/>
                </a:solidFill>
              </a:rPr>
              <a:t> </a:t>
            </a:r>
            <a:r>
              <a:rPr lang="en-US" sz="2000" b="1" dirty="0" err="1">
                <a:solidFill>
                  <a:srgbClr val="000000"/>
                </a:solidFill>
              </a:rPr>
              <a:t>cục</a:t>
            </a:r>
            <a:endParaRPr lang="en-US" sz="2000" b="1" dirty="0">
              <a:solidFill>
                <a:srgbClr val="000000"/>
              </a:solidFill>
            </a:endParaRPr>
          </a:p>
        </p:txBody>
      </p:sp>
      <p:sp>
        <p:nvSpPr>
          <p:cNvPr id="5" name="Rectangle 4">
            <a:extLst>
              <a:ext uri="{FF2B5EF4-FFF2-40B4-BE49-F238E27FC236}">
                <a16:creationId xmlns:a16="http://schemas.microsoft.com/office/drawing/2014/main" id="{3C3298BE-3583-F435-949F-6D2D94E0A1D9}"/>
              </a:ext>
            </a:extLst>
          </p:cNvPr>
          <p:cNvSpPr/>
          <p:nvPr/>
        </p:nvSpPr>
        <p:spPr>
          <a:xfrm>
            <a:off x="5086350" y="685800"/>
            <a:ext cx="2409825" cy="66675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endParaRPr lang="en-US" sz="2000" b="1" dirty="0">
              <a:solidFill>
                <a:srgbClr val="000000"/>
              </a:solidFill>
            </a:endParaRPr>
          </a:p>
        </p:txBody>
      </p:sp>
      <p:cxnSp>
        <p:nvCxnSpPr>
          <p:cNvPr id="7" name="Straight Connector 6">
            <a:extLst>
              <a:ext uri="{FF2B5EF4-FFF2-40B4-BE49-F238E27FC236}">
                <a16:creationId xmlns:a16="http://schemas.microsoft.com/office/drawing/2014/main" id="{3BE8EC43-961A-87CD-6B8B-1E1BB4BB4B97}"/>
              </a:ext>
            </a:extLst>
          </p:cNvPr>
          <p:cNvCxnSpPr>
            <a:cxnSpLocks/>
          </p:cNvCxnSpPr>
          <p:nvPr/>
        </p:nvCxnSpPr>
        <p:spPr>
          <a:xfrm>
            <a:off x="3714755" y="838193"/>
            <a:ext cx="0" cy="3305175"/>
          </a:xfrm>
          <a:prstGeom prst="line">
            <a:avLst/>
          </a:prstGeom>
          <a:ln w="3810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91AEDC0-B54B-2860-A8F0-C67E5321FA31}"/>
              </a:ext>
            </a:extLst>
          </p:cNvPr>
          <p:cNvSpPr txBox="1"/>
          <p:nvPr/>
        </p:nvSpPr>
        <p:spPr>
          <a:xfrm>
            <a:off x="133354" y="1552019"/>
            <a:ext cx="3428996"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b="1" dirty="0" err="1">
                <a:solidFill>
                  <a:srgbClr val="FF0000"/>
                </a:solidFill>
              </a:rPr>
              <a:t>Phần</a:t>
            </a:r>
            <a:r>
              <a:rPr lang="en-US" sz="2000" b="1" dirty="0">
                <a:solidFill>
                  <a:srgbClr val="FF0000"/>
                </a:solidFill>
              </a:rPr>
              <a:t> 1 </a:t>
            </a:r>
            <a:r>
              <a:rPr lang="en-US" sz="2000" dirty="0"/>
              <a:t>(</a:t>
            </a:r>
            <a:r>
              <a:rPr lang="en-US" sz="2000" dirty="0" err="1"/>
              <a:t>từ</a:t>
            </a:r>
            <a:r>
              <a:rPr lang="en-US" sz="2000" dirty="0"/>
              <a:t> </a:t>
            </a:r>
            <a:r>
              <a:rPr lang="en-US" sz="2000" i="1" dirty="0" err="1"/>
              <a:t>Chúng</a:t>
            </a:r>
            <a:r>
              <a:rPr lang="en-US" sz="2000" i="1" dirty="0"/>
              <a:t> ta </a:t>
            </a:r>
            <a:r>
              <a:rPr lang="en-US" sz="2000" i="1" dirty="0" err="1"/>
              <a:t>đang</a:t>
            </a:r>
            <a:r>
              <a:rPr lang="en-US" sz="2000" i="1" dirty="0"/>
              <a:t> ở </a:t>
            </a:r>
            <a:r>
              <a:rPr lang="en-US" sz="2000" i="1" dirty="0" err="1"/>
              <a:t>đâu</a:t>
            </a:r>
            <a:r>
              <a:rPr lang="en-US" sz="2000" i="1" dirty="0"/>
              <a:t> </a:t>
            </a:r>
            <a:r>
              <a:rPr lang="en-US" sz="2000" dirty="0" err="1"/>
              <a:t>đến</a:t>
            </a:r>
            <a:r>
              <a:rPr lang="en-US" sz="2000" i="1" dirty="0"/>
              <a:t> </a:t>
            </a:r>
            <a:r>
              <a:rPr lang="en-US" sz="2000" i="1" dirty="0" err="1"/>
              <a:t>đối</a:t>
            </a:r>
            <a:r>
              <a:rPr lang="en-US" sz="2000" i="1" dirty="0"/>
              <a:t> </a:t>
            </a:r>
            <a:r>
              <a:rPr lang="en-US" sz="2000" i="1" dirty="0" err="1"/>
              <a:t>với</a:t>
            </a:r>
            <a:r>
              <a:rPr lang="en-US" sz="2000" i="1" dirty="0"/>
              <a:t> </a:t>
            </a:r>
            <a:r>
              <a:rPr lang="en-US" sz="2000" i="1" dirty="0" err="1"/>
              <a:t>vận</a:t>
            </a:r>
            <a:r>
              <a:rPr lang="en-US" sz="2000" i="1" dirty="0"/>
              <a:t> </a:t>
            </a:r>
            <a:r>
              <a:rPr lang="en-US" sz="2000" i="1" dirty="0" err="1"/>
              <a:t>mệnh</a:t>
            </a:r>
            <a:r>
              <a:rPr lang="en-US" sz="2000" i="1" dirty="0"/>
              <a:t> </a:t>
            </a:r>
            <a:r>
              <a:rPr lang="en-US" sz="2000" i="1" dirty="0" err="1"/>
              <a:t>thế</a:t>
            </a:r>
            <a:r>
              <a:rPr lang="en-US" sz="2000" i="1" dirty="0"/>
              <a:t> </a:t>
            </a:r>
            <a:r>
              <a:rPr lang="en-US" sz="2000" i="1" dirty="0" err="1"/>
              <a:t>giới</a:t>
            </a:r>
            <a:r>
              <a:rPr lang="en-US" sz="2000" dirty="0"/>
              <a:t>).</a:t>
            </a:r>
          </a:p>
        </p:txBody>
      </p:sp>
      <p:sp>
        <p:nvSpPr>
          <p:cNvPr id="13" name="TextBox 12">
            <a:extLst>
              <a:ext uri="{FF2B5EF4-FFF2-40B4-BE49-F238E27FC236}">
                <a16:creationId xmlns:a16="http://schemas.microsoft.com/office/drawing/2014/main" id="{8BC3BDC1-21CF-8A5F-B455-E3244044B364}"/>
              </a:ext>
            </a:extLst>
          </p:cNvPr>
          <p:cNvSpPr txBox="1"/>
          <p:nvPr/>
        </p:nvSpPr>
        <p:spPr>
          <a:xfrm>
            <a:off x="3810018" y="1613090"/>
            <a:ext cx="5124432"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Thực trạng và các nguy cơ của việc chạy đua vũ trang trong bối cảnh thế giới hiện đại.</a:t>
            </a:r>
            <a:endParaRPr lang="en-US" sz="2000" dirty="0"/>
          </a:p>
        </p:txBody>
      </p:sp>
      <p:sp>
        <p:nvSpPr>
          <p:cNvPr id="15" name="TextBox 14">
            <a:extLst>
              <a:ext uri="{FF2B5EF4-FFF2-40B4-BE49-F238E27FC236}">
                <a16:creationId xmlns:a16="http://schemas.microsoft.com/office/drawing/2014/main" id="{90381B1D-9EF6-EE3F-9688-C9883B35CEEE}"/>
              </a:ext>
            </a:extLst>
          </p:cNvPr>
          <p:cNvSpPr txBox="1"/>
          <p:nvPr/>
        </p:nvSpPr>
        <p:spPr>
          <a:xfrm>
            <a:off x="133354" y="2972344"/>
            <a:ext cx="3428996"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b="1" dirty="0" err="1">
                <a:solidFill>
                  <a:srgbClr val="FF0000"/>
                </a:solidFill>
              </a:rPr>
              <a:t>Phần</a:t>
            </a:r>
            <a:r>
              <a:rPr lang="en-US" sz="2000" b="1" dirty="0">
                <a:solidFill>
                  <a:srgbClr val="FF0000"/>
                </a:solidFill>
              </a:rPr>
              <a:t> 2 </a:t>
            </a:r>
            <a:r>
              <a:rPr lang="en-US" sz="2000" dirty="0"/>
              <a:t>(</a:t>
            </a:r>
            <a:r>
              <a:rPr lang="en-US" sz="2000" dirty="0" err="1"/>
              <a:t>từ</a:t>
            </a:r>
            <a:r>
              <a:rPr lang="en-US" sz="2000" dirty="0"/>
              <a:t> </a:t>
            </a:r>
            <a:r>
              <a:rPr lang="en-US" sz="2000" i="1" dirty="0" err="1"/>
              <a:t>Niềm</a:t>
            </a:r>
            <a:r>
              <a:rPr lang="en-US" sz="2000" i="1" dirty="0"/>
              <a:t> an </a:t>
            </a:r>
            <a:r>
              <a:rPr lang="en-US" sz="2000" i="1" dirty="0" err="1"/>
              <a:t>ủi</a:t>
            </a:r>
            <a:r>
              <a:rPr lang="en-US" sz="2000" i="1" dirty="0"/>
              <a:t> </a:t>
            </a:r>
            <a:r>
              <a:rPr lang="en-US" sz="2000" dirty="0" err="1"/>
              <a:t>đến</a:t>
            </a:r>
            <a:r>
              <a:rPr lang="en-US" sz="2000" i="1" dirty="0"/>
              <a:t> </a:t>
            </a:r>
            <a:r>
              <a:rPr lang="en-US" sz="2000" i="1" dirty="0" err="1"/>
              <a:t>xoá</a:t>
            </a:r>
            <a:r>
              <a:rPr lang="en-US" sz="2000" i="1" dirty="0"/>
              <a:t> </a:t>
            </a:r>
            <a:r>
              <a:rPr lang="en-US" sz="2000" i="1" dirty="0" err="1"/>
              <a:t>nạn</a:t>
            </a:r>
            <a:r>
              <a:rPr lang="en-US" sz="2000" i="1" dirty="0"/>
              <a:t> </a:t>
            </a:r>
            <a:r>
              <a:rPr lang="en-US" sz="2000" i="1" dirty="0" err="1"/>
              <a:t>mù</a:t>
            </a:r>
            <a:r>
              <a:rPr lang="en-US" sz="2000" i="1" dirty="0"/>
              <a:t> </a:t>
            </a:r>
            <a:r>
              <a:rPr lang="en-US" sz="2000" i="1" dirty="0" err="1"/>
              <a:t>chữ</a:t>
            </a:r>
            <a:r>
              <a:rPr lang="en-US" sz="2000" i="1" dirty="0"/>
              <a:t> </a:t>
            </a:r>
            <a:r>
              <a:rPr lang="en-US" sz="2000" i="1" dirty="0" err="1"/>
              <a:t>cho</a:t>
            </a:r>
            <a:r>
              <a:rPr lang="en-US" sz="2000" i="1" dirty="0"/>
              <a:t> </a:t>
            </a:r>
            <a:r>
              <a:rPr lang="en-US" sz="2000" i="1" dirty="0" err="1"/>
              <a:t>toàn</a:t>
            </a:r>
            <a:r>
              <a:rPr lang="en-US" sz="2000" i="1" dirty="0"/>
              <a:t> </a:t>
            </a:r>
            <a:r>
              <a:rPr lang="en-US" sz="2000" i="1" dirty="0" err="1"/>
              <a:t>thế</a:t>
            </a:r>
            <a:r>
              <a:rPr lang="en-US" sz="2000" i="1" dirty="0"/>
              <a:t> </a:t>
            </a:r>
            <a:r>
              <a:rPr lang="en-US" sz="2000" i="1" dirty="0" err="1"/>
              <a:t>giới</a:t>
            </a:r>
            <a:r>
              <a:rPr lang="en-US" sz="2000" dirty="0"/>
              <a:t>)</a:t>
            </a:r>
          </a:p>
        </p:txBody>
      </p:sp>
      <p:sp>
        <p:nvSpPr>
          <p:cNvPr id="17" name="TextBox 16">
            <a:extLst>
              <a:ext uri="{FF2B5EF4-FFF2-40B4-BE49-F238E27FC236}">
                <a16:creationId xmlns:a16="http://schemas.microsoft.com/office/drawing/2014/main" id="{6E7E10A2-CC54-476A-2FF0-6366EDFAB366}"/>
              </a:ext>
            </a:extLst>
          </p:cNvPr>
          <p:cNvSpPr txBox="1"/>
          <p:nvPr/>
        </p:nvSpPr>
        <p:spPr>
          <a:xfrm>
            <a:off x="3810018" y="3033415"/>
            <a:ext cx="5200628"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Việc chạy đua vũ trang làm cho nhân loại mất đi khả năng sống tốt đẹp hơn</a:t>
            </a:r>
            <a:endParaRPr lang="en-US" sz="2000" dirty="0"/>
          </a:p>
        </p:txBody>
      </p:sp>
      <p:pic>
        <p:nvPicPr>
          <p:cNvPr id="2" name="Google Shape;250;p4">
            <a:extLst>
              <a:ext uri="{FF2B5EF4-FFF2-40B4-BE49-F238E27FC236}">
                <a16:creationId xmlns:a16="http://schemas.microsoft.com/office/drawing/2014/main" id="{49FC973C-7EC7-EA8C-2EAC-6781A342E031}"/>
              </a:ext>
            </a:extLst>
          </p:cNvPr>
          <p:cNvPicPr preferRelativeResize="0"/>
          <p:nvPr/>
        </p:nvPicPr>
        <p:blipFill rotWithShape="1">
          <a:blip r:embed="rId2">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117948200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fade">
                                      <p:cBhvr>
                                        <p:cTn id="30" dur="500"/>
                                        <p:tgtEl>
                                          <p:spTgt spid="1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fade">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67FB50-7C59-6A7D-CDBD-83CDE63D7C5E}"/>
              </a:ext>
            </a:extLst>
          </p:cNvPr>
          <p:cNvSpPr/>
          <p:nvPr/>
        </p:nvSpPr>
        <p:spPr>
          <a:xfrm>
            <a:off x="438150" y="685800"/>
            <a:ext cx="2409825" cy="66675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Bố</a:t>
            </a:r>
            <a:r>
              <a:rPr lang="en-US" sz="2000" b="1" dirty="0">
                <a:solidFill>
                  <a:srgbClr val="000000"/>
                </a:solidFill>
              </a:rPr>
              <a:t> </a:t>
            </a:r>
            <a:r>
              <a:rPr lang="en-US" sz="2000" b="1" dirty="0" err="1">
                <a:solidFill>
                  <a:srgbClr val="000000"/>
                </a:solidFill>
              </a:rPr>
              <a:t>cục</a:t>
            </a:r>
            <a:endParaRPr lang="en-US" sz="2000" b="1" dirty="0">
              <a:solidFill>
                <a:srgbClr val="000000"/>
              </a:solidFill>
            </a:endParaRPr>
          </a:p>
        </p:txBody>
      </p:sp>
      <p:sp>
        <p:nvSpPr>
          <p:cNvPr id="5" name="Rectangle 4">
            <a:extLst>
              <a:ext uri="{FF2B5EF4-FFF2-40B4-BE49-F238E27FC236}">
                <a16:creationId xmlns:a16="http://schemas.microsoft.com/office/drawing/2014/main" id="{648C2814-751D-9DA6-70FC-3681B6024D56}"/>
              </a:ext>
            </a:extLst>
          </p:cNvPr>
          <p:cNvSpPr/>
          <p:nvPr/>
        </p:nvSpPr>
        <p:spPr>
          <a:xfrm>
            <a:off x="5086350" y="685800"/>
            <a:ext cx="2409825" cy="666750"/>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endParaRPr lang="en-US" sz="2000" b="1" dirty="0">
              <a:solidFill>
                <a:srgbClr val="000000"/>
              </a:solidFill>
            </a:endParaRPr>
          </a:p>
        </p:txBody>
      </p:sp>
      <p:cxnSp>
        <p:nvCxnSpPr>
          <p:cNvPr id="6" name="Straight Connector 5">
            <a:extLst>
              <a:ext uri="{FF2B5EF4-FFF2-40B4-BE49-F238E27FC236}">
                <a16:creationId xmlns:a16="http://schemas.microsoft.com/office/drawing/2014/main" id="{4B516280-28CE-13AE-6F53-0F8A8EBFD0C6}"/>
              </a:ext>
            </a:extLst>
          </p:cNvPr>
          <p:cNvCxnSpPr>
            <a:cxnSpLocks/>
          </p:cNvCxnSpPr>
          <p:nvPr/>
        </p:nvCxnSpPr>
        <p:spPr>
          <a:xfrm>
            <a:off x="3714755" y="838193"/>
            <a:ext cx="0" cy="3305175"/>
          </a:xfrm>
          <a:prstGeom prst="line">
            <a:avLst/>
          </a:prstGeom>
          <a:ln w="3810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2C9B11-8A37-B9C7-2BE5-7B426429E13D}"/>
              </a:ext>
            </a:extLst>
          </p:cNvPr>
          <p:cNvSpPr txBox="1"/>
          <p:nvPr/>
        </p:nvSpPr>
        <p:spPr>
          <a:xfrm>
            <a:off x="133354" y="1552019"/>
            <a:ext cx="3428996"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b="1" dirty="0" err="1">
                <a:solidFill>
                  <a:srgbClr val="FF0000"/>
                </a:solidFill>
              </a:rPr>
              <a:t>Phần</a:t>
            </a:r>
            <a:r>
              <a:rPr lang="en-US" sz="2000" b="1" dirty="0">
                <a:solidFill>
                  <a:srgbClr val="FF0000"/>
                </a:solidFill>
              </a:rPr>
              <a:t> 3 </a:t>
            </a:r>
            <a:r>
              <a:rPr lang="en-US" sz="2000" dirty="0">
                <a:latin typeface="+mn-lt"/>
              </a:rPr>
              <a:t>(</a:t>
            </a:r>
            <a:r>
              <a:rPr lang="vi-VN" sz="2000" i="1" kern="0" dirty="0">
                <a:effectLst/>
                <a:latin typeface="+mn-lt"/>
                <a:ea typeface="Times New Roman" panose="02020603050405020304" pitchFamily="18" charset="0"/>
              </a:rPr>
              <a:t>Một nhà tiểu thuyết lớn </a:t>
            </a:r>
            <a:r>
              <a:rPr lang="vi-VN" sz="2000" kern="0" dirty="0">
                <a:effectLst/>
                <a:latin typeface="+mn-lt"/>
                <a:ea typeface="Times New Roman" panose="02020603050405020304" pitchFamily="18" charset="0"/>
              </a:rPr>
              <a:t>đến </a:t>
            </a:r>
            <a:r>
              <a:rPr lang="vi-VN" sz="2000" i="1" kern="0" dirty="0">
                <a:effectLst/>
                <a:latin typeface="+mn-lt"/>
                <a:ea typeface="Times New Roman" panose="02020603050405020304" pitchFamily="18" charset="0"/>
              </a:rPr>
              <a:t>xuất phát của nó</a:t>
            </a:r>
            <a:r>
              <a:rPr lang="vi-VN" sz="2000" kern="0" dirty="0">
                <a:effectLst/>
                <a:latin typeface="+mn-lt"/>
                <a:ea typeface="Times New Roman" panose="02020603050405020304" pitchFamily="18" charset="0"/>
              </a:rPr>
              <a:t>)</a:t>
            </a:r>
            <a:endParaRPr lang="en-US" sz="2000" dirty="0">
              <a:latin typeface="+mn-lt"/>
            </a:endParaRPr>
          </a:p>
        </p:txBody>
      </p:sp>
      <p:sp>
        <p:nvSpPr>
          <p:cNvPr id="8" name="TextBox 7">
            <a:extLst>
              <a:ext uri="{FF2B5EF4-FFF2-40B4-BE49-F238E27FC236}">
                <a16:creationId xmlns:a16="http://schemas.microsoft.com/office/drawing/2014/main" id="{62EC9E8E-1531-6605-D1EE-9323ED06D049}"/>
              </a:ext>
            </a:extLst>
          </p:cNvPr>
          <p:cNvSpPr txBox="1"/>
          <p:nvPr/>
        </p:nvSpPr>
        <p:spPr>
          <a:xfrm>
            <a:off x="3810018" y="1613090"/>
            <a:ext cx="4952982" cy="9586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000" dirty="0"/>
              <a:t>Việc chạy đua vũ trang là đi ngược lại lí trí con người và lí trí tự nhiên.</a:t>
            </a:r>
            <a:endParaRPr lang="en-US" sz="2000" dirty="0"/>
          </a:p>
        </p:txBody>
      </p:sp>
      <p:sp>
        <p:nvSpPr>
          <p:cNvPr id="9" name="TextBox 8">
            <a:extLst>
              <a:ext uri="{FF2B5EF4-FFF2-40B4-BE49-F238E27FC236}">
                <a16:creationId xmlns:a16="http://schemas.microsoft.com/office/drawing/2014/main" id="{30B8CA17-4AE3-8BFC-D755-E80E1F75DD31}"/>
              </a:ext>
            </a:extLst>
          </p:cNvPr>
          <p:cNvSpPr txBox="1"/>
          <p:nvPr/>
        </p:nvSpPr>
        <p:spPr>
          <a:xfrm>
            <a:off x="133355" y="2972344"/>
            <a:ext cx="3428995"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b="1" dirty="0" err="1">
                <a:solidFill>
                  <a:srgbClr val="FF0000"/>
                </a:solidFill>
              </a:rPr>
              <a:t>Phần</a:t>
            </a:r>
            <a:r>
              <a:rPr lang="en-US" sz="2000" b="1" dirty="0">
                <a:solidFill>
                  <a:srgbClr val="FF0000"/>
                </a:solidFill>
              </a:rPr>
              <a:t> 4 </a:t>
            </a:r>
            <a:r>
              <a:rPr lang="en-US" sz="2000" dirty="0"/>
              <a:t>(</a:t>
            </a:r>
            <a:r>
              <a:rPr lang="en-US" sz="2000" dirty="0" err="1"/>
              <a:t>phần</a:t>
            </a:r>
            <a:r>
              <a:rPr lang="en-US" sz="2000" dirty="0"/>
              <a:t> </a:t>
            </a:r>
            <a:r>
              <a:rPr lang="en-US" sz="2000" dirty="0" err="1"/>
              <a:t>còn</a:t>
            </a:r>
            <a:r>
              <a:rPr lang="en-US" sz="2000" dirty="0"/>
              <a:t> </a:t>
            </a:r>
            <a:r>
              <a:rPr lang="en-US" sz="2000" dirty="0" err="1"/>
              <a:t>lại</a:t>
            </a:r>
            <a:r>
              <a:rPr lang="en-US" sz="2000" dirty="0"/>
              <a:t>)</a:t>
            </a:r>
          </a:p>
        </p:txBody>
      </p:sp>
      <p:sp>
        <p:nvSpPr>
          <p:cNvPr id="10" name="TextBox 9">
            <a:extLst>
              <a:ext uri="{FF2B5EF4-FFF2-40B4-BE49-F238E27FC236}">
                <a16:creationId xmlns:a16="http://schemas.microsoft.com/office/drawing/2014/main" id="{5CA5CF63-B669-D38D-16F8-6506B623758D}"/>
              </a:ext>
            </a:extLst>
          </p:cNvPr>
          <p:cNvSpPr txBox="1"/>
          <p:nvPr/>
        </p:nvSpPr>
        <p:spPr>
          <a:xfrm>
            <a:off x="3810017" y="2972344"/>
            <a:ext cx="4791053"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t>Lời kêu gọi chấm dứt việc chạy đua vũ trang</a:t>
            </a:r>
            <a:endParaRPr lang="en-US" sz="2000" dirty="0"/>
          </a:p>
        </p:txBody>
      </p:sp>
      <p:pic>
        <p:nvPicPr>
          <p:cNvPr id="2" name="Google Shape;250;p4">
            <a:extLst>
              <a:ext uri="{FF2B5EF4-FFF2-40B4-BE49-F238E27FC236}">
                <a16:creationId xmlns:a16="http://schemas.microsoft.com/office/drawing/2014/main" id="{917F6C0C-5AF2-D13D-6DBF-E37E40287EA1}"/>
              </a:ext>
            </a:extLst>
          </p:cNvPr>
          <p:cNvPicPr preferRelativeResize="0"/>
          <p:nvPr/>
        </p:nvPicPr>
        <p:blipFill rotWithShape="1">
          <a:blip r:embed="rId2">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27175287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down)">
                                      <p:cBhvr>
                                        <p:cTn id="3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A2F0DBF-3A45-5FCF-78B6-0AD1C2CF596D}"/>
              </a:ext>
            </a:extLst>
          </p:cNvPr>
          <p:cNvSpPr/>
          <p:nvPr/>
        </p:nvSpPr>
        <p:spPr>
          <a:xfrm>
            <a:off x="228602" y="1519237"/>
            <a:ext cx="3214688" cy="3214686"/>
          </a:xfrm>
          <a:prstGeom prst="roundRect">
            <a:avLst>
              <a:gd name="adj" fmla="val 6199"/>
            </a:avLst>
          </a:prstGeom>
          <a:solidFill>
            <a:schemeClr val="accent6"/>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kern="0" dirty="0">
                <a:solidFill>
                  <a:srgbClr val="000000"/>
                </a:solidFill>
                <a:effectLst/>
                <a:ea typeface="Times New Roman" panose="02020603050405020304" pitchFamily="18" charset="0"/>
              </a:rPr>
              <a:t>Thực trạng đáng sợ về chạy đua vũ khí hạt nhân giữa các cường quốc</a:t>
            </a:r>
            <a:r>
              <a:rPr lang="en-US" sz="2000" kern="0" dirty="0">
                <a:solidFill>
                  <a:srgbClr val="000000"/>
                </a:solidFill>
                <a:effectLst/>
                <a:ea typeface="Times New Roman" panose="02020603050405020304" pitchFamily="18" charset="0"/>
              </a:rPr>
              <a:t>.</a:t>
            </a:r>
            <a:endParaRPr lang="en-US" sz="2000" dirty="0">
              <a:solidFill>
                <a:srgbClr val="000000"/>
              </a:solidFill>
            </a:endParaRPr>
          </a:p>
        </p:txBody>
      </p:sp>
      <p:sp>
        <p:nvSpPr>
          <p:cNvPr id="4" name="Rectangle 3">
            <a:extLst>
              <a:ext uri="{FF2B5EF4-FFF2-40B4-BE49-F238E27FC236}">
                <a16:creationId xmlns:a16="http://schemas.microsoft.com/office/drawing/2014/main" id="{573CD798-1E9C-03BC-7589-48B45E486819}"/>
              </a:ext>
            </a:extLst>
          </p:cNvPr>
          <p:cNvSpPr/>
          <p:nvPr/>
        </p:nvSpPr>
        <p:spPr>
          <a:xfrm>
            <a:off x="833437" y="284128"/>
            <a:ext cx="7477125" cy="561945"/>
          </a:xfrm>
          <a:prstGeom prst="rect">
            <a:avLst/>
          </a:prstGeom>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b. </a:t>
            </a:r>
            <a:r>
              <a:rPr lang="en-US" sz="2000" b="1" dirty="0" err="1">
                <a:solidFill>
                  <a:schemeClr val="accent6"/>
                </a:solidFill>
              </a:rPr>
              <a:t>Mối</a:t>
            </a:r>
            <a:r>
              <a:rPr lang="en-US" sz="2000" b="1" dirty="0">
                <a:solidFill>
                  <a:schemeClr val="accent6"/>
                </a:solidFill>
              </a:rPr>
              <a:t> </a:t>
            </a:r>
            <a:r>
              <a:rPr lang="en-US" sz="2000" b="1" dirty="0" err="1">
                <a:solidFill>
                  <a:schemeClr val="accent6"/>
                </a:solidFill>
              </a:rPr>
              <a:t>quan</a:t>
            </a:r>
            <a:r>
              <a:rPr lang="en-US" sz="2000" b="1" dirty="0">
                <a:solidFill>
                  <a:schemeClr val="accent6"/>
                </a:solidFill>
              </a:rPr>
              <a:t> </a:t>
            </a:r>
            <a:r>
              <a:rPr lang="en-US" sz="2000" b="1" dirty="0" err="1">
                <a:solidFill>
                  <a:schemeClr val="accent6"/>
                </a:solidFill>
              </a:rPr>
              <a:t>hệ</a:t>
            </a:r>
            <a:r>
              <a:rPr lang="en-US" sz="2000" b="1" dirty="0">
                <a:solidFill>
                  <a:schemeClr val="accent6"/>
                </a:solidFill>
              </a:rPr>
              <a:t> </a:t>
            </a:r>
            <a:r>
              <a:rPr lang="en-US" sz="2000" b="1" dirty="0" err="1">
                <a:solidFill>
                  <a:schemeClr val="accent6"/>
                </a:solidFill>
              </a:rPr>
              <a:t>giữa</a:t>
            </a:r>
            <a:r>
              <a:rPr lang="en-US" sz="2000" b="1" dirty="0">
                <a:solidFill>
                  <a:schemeClr val="accent6"/>
                </a:solidFill>
              </a:rPr>
              <a:t> </a:t>
            </a:r>
            <a:r>
              <a:rPr lang="en-US" sz="2000" b="1" dirty="0" err="1">
                <a:solidFill>
                  <a:schemeClr val="accent6"/>
                </a:solidFill>
              </a:rPr>
              <a:t>các</a:t>
            </a:r>
            <a:r>
              <a:rPr lang="en-US" sz="2000" b="1" dirty="0">
                <a:solidFill>
                  <a:schemeClr val="accent6"/>
                </a:solidFill>
              </a:rPr>
              <a:t> </a:t>
            </a:r>
            <a:r>
              <a:rPr lang="en-US" sz="2000" b="1" dirty="0" err="1">
                <a:solidFill>
                  <a:schemeClr val="accent6"/>
                </a:solidFill>
              </a:rPr>
              <a:t>luận</a:t>
            </a:r>
            <a:r>
              <a:rPr lang="en-US" sz="2000" b="1" dirty="0">
                <a:solidFill>
                  <a:schemeClr val="accent6"/>
                </a:solidFill>
              </a:rPr>
              <a:t> </a:t>
            </a:r>
            <a:r>
              <a:rPr lang="en-US" sz="2000" b="1" dirty="0" err="1">
                <a:solidFill>
                  <a:schemeClr val="accent6"/>
                </a:solidFill>
              </a:rPr>
              <a:t>điểm</a:t>
            </a:r>
            <a:r>
              <a:rPr lang="en-US" sz="2000" b="1" dirty="0">
                <a:solidFill>
                  <a:schemeClr val="accent6"/>
                </a:solidFill>
              </a:rPr>
              <a:t> </a:t>
            </a:r>
            <a:r>
              <a:rPr lang="en-US" sz="2000" b="1" dirty="0" err="1">
                <a:solidFill>
                  <a:schemeClr val="accent6"/>
                </a:solidFill>
              </a:rPr>
              <a:t>trong</a:t>
            </a:r>
            <a:r>
              <a:rPr lang="en-US" sz="2000" b="1" dirty="0">
                <a:solidFill>
                  <a:schemeClr val="accent6"/>
                </a:solidFill>
              </a:rPr>
              <a:t> </a:t>
            </a:r>
            <a:r>
              <a:rPr lang="en-US" sz="2000" b="1" dirty="0" err="1">
                <a:solidFill>
                  <a:schemeClr val="accent6"/>
                </a:solidFill>
              </a:rPr>
              <a:t>văn</a:t>
            </a:r>
            <a:r>
              <a:rPr lang="en-US" sz="2000" b="1" dirty="0">
                <a:solidFill>
                  <a:schemeClr val="accent6"/>
                </a:solidFill>
              </a:rPr>
              <a:t> </a:t>
            </a:r>
            <a:r>
              <a:rPr lang="en-US" sz="2000" b="1" dirty="0" err="1">
                <a:solidFill>
                  <a:schemeClr val="accent6"/>
                </a:solidFill>
              </a:rPr>
              <a:t>bản</a:t>
            </a:r>
            <a:endParaRPr lang="en-US" sz="2000" b="1" dirty="0">
              <a:solidFill>
                <a:schemeClr val="accent6"/>
              </a:solidFill>
            </a:endParaRPr>
          </a:p>
        </p:txBody>
      </p:sp>
      <p:sp>
        <p:nvSpPr>
          <p:cNvPr id="5" name="Rectangle: Rounded Corners 4">
            <a:extLst>
              <a:ext uri="{FF2B5EF4-FFF2-40B4-BE49-F238E27FC236}">
                <a16:creationId xmlns:a16="http://schemas.microsoft.com/office/drawing/2014/main" id="{1DEF0177-1C7E-CFFD-3580-73A3F4B05BC2}"/>
              </a:ext>
            </a:extLst>
          </p:cNvPr>
          <p:cNvSpPr/>
          <p:nvPr/>
        </p:nvSpPr>
        <p:spPr>
          <a:xfrm>
            <a:off x="642939" y="1190624"/>
            <a:ext cx="2386013" cy="657225"/>
          </a:xfrm>
          <a:prstGeom prst="roundRect">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r>
              <a:rPr lang="en-US" sz="2000" b="1" dirty="0">
                <a:solidFill>
                  <a:srgbClr val="000000"/>
                </a:solidFill>
              </a:rPr>
              <a:t> 1</a:t>
            </a:r>
          </a:p>
        </p:txBody>
      </p:sp>
      <p:sp>
        <p:nvSpPr>
          <p:cNvPr id="7" name="Rectangle: Rounded Corners 6">
            <a:extLst>
              <a:ext uri="{FF2B5EF4-FFF2-40B4-BE49-F238E27FC236}">
                <a16:creationId xmlns:a16="http://schemas.microsoft.com/office/drawing/2014/main" id="{26FDE0A2-2E91-74BB-795C-3F3A6842AE99}"/>
              </a:ext>
            </a:extLst>
          </p:cNvPr>
          <p:cNvSpPr/>
          <p:nvPr/>
        </p:nvSpPr>
        <p:spPr>
          <a:xfrm>
            <a:off x="4991099" y="1676398"/>
            <a:ext cx="3995736" cy="3057525"/>
          </a:xfrm>
          <a:prstGeom prst="roundRect">
            <a:avLst>
              <a:gd name="adj" fmla="val 8379"/>
            </a:avLst>
          </a:prstGeom>
          <a:solidFill>
            <a:schemeClr val="accent6"/>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a typeface="Times New Roman" panose="02020603050405020304" pitchFamily="18" charset="0"/>
              </a:rPr>
              <a:t>K</a:t>
            </a:r>
            <a:r>
              <a:rPr lang="vi-VN" sz="2000" kern="0" dirty="0">
                <a:solidFill>
                  <a:srgbClr val="000000"/>
                </a:solidFill>
                <a:effectLst/>
                <a:ea typeface="Times New Roman" panose="02020603050405020304" pitchFamily="18" charset="0"/>
              </a:rPr>
              <a:t>inh phí dành cho việc sản xuất vũ khí giết người hàng loạt đó </a:t>
            </a:r>
            <a:r>
              <a:rPr lang="vi-VN" sz="2000" b="1" i="1" kern="0" dirty="0">
                <a:solidFill>
                  <a:srgbClr val="000000"/>
                </a:solidFill>
                <a:effectLst/>
                <a:ea typeface="Times New Roman" panose="02020603050405020304" pitchFamily="18" charset="0"/>
              </a:rPr>
              <a:t>tốn kém hơn nhiều lần </a:t>
            </a:r>
            <a:r>
              <a:rPr lang="vi-VN" sz="2000" kern="0" dirty="0">
                <a:solidFill>
                  <a:srgbClr val="000000"/>
                </a:solidFill>
                <a:effectLst/>
                <a:ea typeface="Times New Roman" panose="02020603050405020304" pitchFamily="18" charset="0"/>
              </a:rPr>
              <a:t>so với việc giải quyết những vấn đề quan trọng, cấp bách của đời sống nhân loại</a:t>
            </a:r>
            <a:r>
              <a:rPr lang="en-US" sz="2000" kern="0" dirty="0">
                <a:solidFill>
                  <a:srgbClr val="000000"/>
                </a:solidFill>
                <a:effectLst/>
                <a:ea typeface="Times New Roman" panose="02020603050405020304" pitchFamily="18" charset="0"/>
              </a:rPr>
              <a:t>.</a:t>
            </a:r>
            <a:r>
              <a:rPr lang="vi-VN" sz="2000" kern="0" dirty="0">
                <a:solidFill>
                  <a:srgbClr val="000000"/>
                </a:solidFill>
                <a:effectLst/>
                <a:ea typeface="Times New Roman" panose="02020603050405020304" pitchFamily="18" charset="0"/>
              </a:rPr>
              <a:t> </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39AB4034-F69E-362B-D7E0-58FDB6AB630D}"/>
              </a:ext>
            </a:extLst>
          </p:cNvPr>
          <p:cNvSpPr/>
          <p:nvPr/>
        </p:nvSpPr>
        <p:spPr>
          <a:xfrm>
            <a:off x="5795960" y="1190624"/>
            <a:ext cx="2386013" cy="657225"/>
          </a:xfrm>
          <a:prstGeom prst="roundRect">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Luận</a:t>
            </a:r>
            <a:r>
              <a:rPr lang="en-US" sz="2000" b="1" dirty="0">
                <a:solidFill>
                  <a:srgbClr val="000000"/>
                </a:solidFill>
              </a:rPr>
              <a:t> </a:t>
            </a:r>
            <a:r>
              <a:rPr lang="en-US" sz="2000" b="1" dirty="0" err="1">
                <a:solidFill>
                  <a:srgbClr val="000000"/>
                </a:solidFill>
              </a:rPr>
              <a:t>điểm</a:t>
            </a:r>
            <a:r>
              <a:rPr lang="en-US" sz="2000" b="1" dirty="0">
                <a:solidFill>
                  <a:srgbClr val="000000"/>
                </a:solidFill>
              </a:rPr>
              <a:t> 2</a:t>
            </a:r>
          </a:p>
        </p:txBody>
      </p:sp>
      <p:sp>
        <p:nvSpPr>
          <p:cNvPr id="9" name="Arrow: Right 8">
            <a:extLst>
              <a:ext uri="{FF2B5EF4-FFF2-40B4-BE49-F238E27FC236}">
                <a16:creationId xmlns:a16="http://schemas.microsoft.com/office/drawing/2014/main" id="{5728E5CC-D310-4F43-4F98-3B42282EAF3E}"/>
              </a:ext>
            </a:extLst>
          </p:cNvPr>
          <p:cNvSpPr/>
          <p:nvPr/>
        </p:nvSpPr>
        <p:spPr>
          <a:xfrm>
            <a:off x="3657599" y="2819400"/>
            <a:ext cx="1228725" cy="561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BBDCB5E-4591-9508-4F3C-713B000E941C}"/>
              </a:ext>
            </a:extLst>
          </p:cNvPr>
          <p:cNvSpPr txBox="1"/>
          <p:nvPr/>
        </p:nvSpPr>
        <p:spPr>
          <a:xfrm>
            <a:off x="3579021" y="1847849"/>
            <a:ext cx="1338260" cy="958660"/>
          </a:xfrm>
          <a:prstGeom prst="rect">
            <a:avLst/>
          </a:prstGeom>
          <a:noFill/>
        </p:spPr>
        <p:txBody>
          <a:bodyPr wrap="square" rtlCol="0">
            <a:spAutoFit/>
          </a:bodyPr>
          <a:lstStyle/>
          <a:p>
            <a:pPr algn="just">
              <a:lnSpc>
                <a:spcPct val="150000"/>
              </a:lnSpc>
            </a:pPr>
            <a:r>
              <a:rPr lang="en-US" sz="2000" i="1" dirty="0" err="1">
                <a:solidFill>
                  <a:srgbClr val="FF0000"/>
                </a:solidFill>
              </a:rPr>
              <a:t>Điều</a:t>
            </a:r>
            <a:r>
              <a:rPr lang="en-US" sz="2000" i="1" dirty="0">
                <a:solidFill>
                  <a:srgbClr val="FF0000"/>
                </a:solidFill>
              </a:rPr>
              <a:t> </a:t>
            </a:r>
            <a:r>
              <a:rPr lang="en-US" sz="2000" i="1" dirty="0" err="1">
                <a:solidFill>
                  <a:srgbClr val="FF0000"/>
                </a:solidFill>
              </a:rPr>
              <a:t>kiện</a:t>
            </a:r>
            <a:r>
              <a:rPr lang="en-US" sz="2000" i="1" dirty="0">
                <a:solidFill>
                  <a:srgbClr val="FF0000"/>
                </a:solidFill>
              </a:rPr>
              <a:t> so </a:t>
            </a:r>
            <a:r>
              <a:rPr lang="en-US" sz="2000" i="1" dirty="0" err="1">
                <a:solidFill>
                  <a:srgbClr val="FF0000"/>
                </a:solidFill>
              </a:rPr>
              <a:t>sánh</a:t>
            </a:r>
            <a:endParaRPr lang="en-US" sz="2000" i="1" dirty="0">
              <a:solidFill>
                <a:srgbClr val="FF0000"/>
              </a:solidFill>
            </a:endParaRPr>
          </a:p>
        </p:txBody>
      </p:sp>
    </p:spTree>
    <p:extLst>
      <p:ext uri="{BB962C8B-B14F-4D97-AF65-F5344CB8AC3E}">
        <p14:creationId xmlns:p14="http://schemas.microsoft.com/office/powerpoint/2010/main" val="17935213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P spid="7" grpId="0" animBg="1"/>
      <p:bldP spid="8" grpId="0" animBg="1"/>
      <p:bldP spid="9"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587CB09-ED0B-25F4-B9EF-F54AC4A457F0}"/>
              </a:ext>
            </a:extLst>
          </p:cNvPr>
          <p:cNvGrpSpPr/>
          <p:nvPr/>
        </p:nvGrpSpPr>
        <p:grpSpPr>
          <a:xfrm>
            <a:off x="944168" y="1223962"/>
            <a:ext cx="2657474" cy="1466850"/>
            <a:chOff x="923926" y="785811"/>
            <a:chExt cx="2657474" cy="1466850"/>
          </a:xfrm>
        </p:grpSpPr>
        <p:sp>
          <p:nvSpPr>
            <p:cNvPr id="4" name="Rectangle: Rounded Corners 3">
              <a:extLst>
                <a:ext uri="{FF2B5EF4-FFF2-40B4-BE49-F238E27FC236}">
                  <a16:creationId xmlns:a16="http://schemas.microsoft.com/office/drawing/2014/main" id="{1DC512E0-470F-50E8-B0C0-5127254BF78F}"/>
                </a:ext>
              </a:extLst>
            </p:cNvPr>
            <p:cNvSpPr/>
            <p:nvPr/>
          </p:nvSpPr>
          <p:spPr>
            <a:xfrm>
              <a:off x="923926" y="1138236"/>
              <a:ext cx="2657474" cy="11144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Luận</a:t>
              </a:r>
              <a:r>
                <a:rPr lang="en-US" sz="2000" dirty="0">
                  <a:solidFill>
                    <a:srgbClr val="000000"/>
                  </a:solidFill>
                </a:rPr>
                <a:t> </a:t>
              </a:r>
              <a:r>
                <a:rPr lang="en-US" sz="2000" dirty="0" err="1">
                  <a:solidFill>
                    <a:srgbClr val="000000"/>
                  </a:solidFill>
                </a:rPr>
                <a:t>điểm</a:t>
              </a:r>
              <a:r>
                <a:rPr lang="en-US" sz="2000" dirty="0">
                  <a:solidFill>
                    <a:srgbClr val="000000"/>
                  </a:solidFill>
                </a:rPr>
                <a:t> 3</a:t>
              </a:r>
            </a:p>
          </p:txBody>
        </p:sp>
        <p:sp>
          <p:nvSpPr>
            <p:cNvPr id="6" name="Arrow: Chevron 5">
              <a:extLst>
                <a:ext uri="{FF2B5EF4-FFF2-40B4-BE49-F238E27FC236}">
                  <a16:creationId xmlns:a16="http://schemas.microsoft.com/office/drawing/2014/main" id="{FBB1875D-BC93-B695-BE96-CA0A5AABE8F7}"/>
                </a:ext>
              </a:extLst>
            </p:cNvPr>
            <p:cNvSpPr/>
            <p:nvPr/>
          </p:nvSpPr>
          <p:spPr>
            <a:xfrm rot="5400000">
              <a:off x="2057399" y="681036"/>
              <a:ext cx="352425" cy="56197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grpSp>
      <p:grpSp>
        <p:nvGrpSpPr>
          <p:cNvPr id="8" name="Group 7">
            <a:extLst>
              <a:ext uri="{FF2B5EF4-FFF2-40B4-BE49-F238E27FC236}">
                <a16:creationId xmlns:a16="http://schemas.microsoft.com/office/drawing/2014/main" id="{06EC0826-5DF8-89EC-64F0-E0AA81801453}"/>
              </a:ext>
            </a:extLst>
          </p:cNvPr>
          <p:cNvGrpSpPr/>
          <p:nvPr/>
        </p:nvGrpSpPr>
        <p:grpSpPr>
          <a:xfrm>
            <a:off x="5542360" y="1223962"/>
            <a:ext cx="2657474" cy="1466851"/>
            <a:chOff x="5715002" y="785810"/>
            <a:chExt cx="2657474" cy="1466851"/>
          </a:xfrm>
        </p:grpSpPr>
        <p:sp>
          <p:nvSpPr>
            <p:cNvPr id="5" name="Rectangle: Rounded Corners 4">
              <a:extLst>
                <a:ext uri="{FF2B5EF4-FFF2-40B4-BE49-F238E27FC236}">
                  <a16:creationId xmlns:a16="http://schemas.microsoft.com/office/drawing/2014/main" id="{91F32526-E13E-A5B5-E360-EE98B745C57E}"/>
                </a:ext>
              </a:extLst>
            </p:cNvPr>
            <p:cNvSpPr/>
            <p:nvPr/>
          </p:nvSpPr>
          <p:spPr>
            <a:xfrm>
              <a:off x="5715002" y="1138236"/>
              <a:ext cx="2657474" cy="11144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Luận</a:t>
              </a:r>
              <a:r>
                <a:rPr lang="en-US" sz="2000" dirty="0">
                  <a:solidFill>
                    <a:srgbClr val="000000"/>
                  </a:solidFill>
                </a:rPr>
                <a:t> </a:t>
              </a:r>
              <a:r>
                <a:rPr lang="en-US" sz="2000" dirty="0" err="1">
                  <a:solidFill>
                    <a:srgbClr val="000000"/>
                  </a:solidFill>
                </a:rPr>
                <a:t>điểm</a:t>
              </a:r>
              <a:r>
                <a:rPr lang="en-US" sz="2000" dirty="0">
                  <a:solidFill>
                    <a:srgbClr val="000000"/>
                  </a:solidFill>
                </a:rPr>
                <a:t> 4</a:t>
              </a:r>
            </a:p>
          </p:txBody>
        </p:sp>
        <p:sp>
          <p:nvSpPr>
            <p:cNvPr id="7" name="Arrow: Chevron 6">
              <a:extLst>
                <a:ext uri="{FF2B5EF4-FFF2-40B4-BE49-F238E27FC236}">
                  <a16:creationId xmlns:a16="http://schemas.microsoft.com/office/drawing/2014/main" id="{5DE83766-C13B-6FBC-8A16-AA5056060F0C}"/>
                </a:ext>
              </a:extLst>
            </p:cNvPr>
            <p:cNvSpPr/>
            <p:nvPr/>
          </p:nvSpPr>
          <p:spPr>
            <a:xfrm rot="5400000">
              <a:off x="6867526" y="681035"/>
              <a:ext cx="352425" cy="56197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grpSp>
      <p:sp>
        <p:nvSpPr>
          <p:cNvPr id="11" name="TextBox 10">
            <a:extLst>
              <a:ext uri="{FF2B5EF4-FFF2-40B4-BE49-F238E27FC236}">
                <a16:creationId xmlns:a16="http://schemas.microsoft.com/office/drawing/2014/main" id="{7CA86BDE-6CB2-6CF8-4A31-50B26A8853C4}"/>
              </a:ext>
            </a:extLst>
          </p:cNvPr>
          <p:cNvSpPr txBox="1"/>
          <p:nvPr/>
        </p:nvSpPr>
        <p:spPr>
          <a:xfrm>
            <a:off x="769145" y="265302"/>
            <a:ext cx="7510460" cy="958660"/>
          </a:xfrm>
          <a:prstGeom prst="rect">
            <a:avLst/>
          </a:prstGeom>
          <a:noFill/>
        </p:spPr>
        <p:txBody>
          <a:bodyPr wrap="square">
            <a:spAutoFit/>
          </a:bodyPr>
          <a:lstStyle/>
          <a:p>
            <a:pPr algn="ctr">
              <a:lnSpc>
                <a:spcPct val="150000"/>
              </a:lnSpc>
            </a:pPr>
            <a:r>
              <a:rPr lang="en-US" sz="2000" dirty="0" err="1"/>
              <a:t>Những</a:t>
            </a:r>
            <a:r>
              <a:rPr lang="en-US" sz="2000" dirty="0"/>
              <a:t> so </a:t>
            </a:r>
            <a:r>
              <a:rPr lang="en-US" sz="2000" dirty="0" err="1"/>
              <a:t>sánh</a:t>
            </a:r>
            <a:r>
              <a:rPr lang="en-US" sz="2000" dirty="0"/>
              <a:t> </a:t>
            </a:r>
            <a:r>
              <a:rPr lang="en-US" sz="2000" dirty="0" err="1"/>
              <a:t>đó</a:t>
            </a:r>
            <a:r>
              <a:rPr lang="en-US" sz="2000" dirty="0"/>
              <a:t> </a:t>
            </a:r>
            <a:r>
              <a:rPr lang="en-US" sz="2000" dirty="0" err="1"/>
              <a:t>giúp</a:t>
            </a:r>
            <a:r>
              <a:rPr lang="en-US" sz="2000" dirty="0"/>
              <a:t> </a:t>
            </a:r>
            <a:r>
              <a:rPr lang="en-US" sz="2000" dirty="0" err="1"/>
              <a:t>tác</a:t>
            </a:r>
            <a:r>
              <a:rPr lang="en-US" sz="2000" dirty="0"/>
              <a:t> </a:t>
            </a:r>
            <a:r>
              <a:rPr lang="en-US" sz="2000" dirty="0" err="1"/>
              <a:t>giả</a:t>
            </a:r>
            <a:r>
              <a:rPr lang="en-US" sz="2000" dirty="0"/>
              <a:t> </a:t>
            </a:r>
            <a:r>
              <a:rPr lang="en-US" sz="2000" dirty="0" err="1"/>
              <a:t>rút</a:t>
            </a:r>
            <a:r>
              <a:rPr lang="en-US" sz="2000" dirty="0"/>
              <a:t> </a:t>
            </a:r>
            <a:r>
              <a:rPr lang="en-US" sz="2000" dirty="0" err="1"/>
              <a:t>ra</a:t>
            </a:r>
            <a:r>
              <a:rPr lang="en-US" sz="2000" dirty="0"/>
              <a:t> </a:t>
            </a:r>
            <a:r>
              <a:rPr lang="en-US" sz="2000" dirty="0" err="1"/>
              <a:t>sự</a:t>
            </a:r>
            <a:r>
              <a:rPr lang="en-US" sz="2000" dirty="0"/>
              <a:t> </a:t>
            </a:r>
            <a:r>
              <a:rPr lang="en-US" sz="2000" dirty="0" err="1"/>
              <a:t>vô</a:t>
            </a:r>
            <a:r>
              <a:rPr lang="en-US" sz="2000" dirty="0"/>
              <a:t> </a:t>
            </a:r>
            <a:r>
              <a:rPr lang="en-US" sz="2000" dirty="0" err="1"/>
              <a:t>lí</a:t>
            </a:r>
            <a:r>
              <a:rPr lang="en-US" sz="2000" dirty="0"/>
              <a:t> </a:t>
            </a:r>
            <a:r>
              <a:rPr lang="en-US" sz="2000" dirty="0" err="1"/>
              <a:t>của</a:t>
            </a:r>
            <a:r>
              <a:rPr lang="en-US" sz="2000" dirty="0"/>
              <a:t> </a:t>
            </a:r>
            <a:r>
              <a:rPr lang="en-US" sz="2000" dirty="0" err="1"/>
              <a:t>việc</a:t>
            </a:r>
            <a:r>
              <a:rPr lang="en-US" sz="2000" dirty="0"/>
              <a:t> </a:t>
            </a:r>
            <a:r>
              <a:rPr lang="en-US" sz="2000" dirty="0" err="1"/>
              <a:t>chạy</a:t>
            </a:r>
            <a:r>
              <a:rPr lang="en-US" sz="2000" dirty="0"/>
              <a:t> </a:t>
            </a:r>
            <a:r>
              <a:rPr lang="en-US" sz="2000" dirty="0" err="1"/>
              <a:t>đua</a:t>
            </a:r>
            <a:r>
              <a:rPr lang="en-US" sz="2000" dirty="0"/>
              <a:t> </a:t>
            </a:r>
            <a:r>
              <a:rPr lang="en-US" sz="2000" dirty="0" err="1"/>
              <a:t>vũ</a:t>
            </a:r>
            <a:r>
              <a:rPr lang="en-US" sz="2000" dirty="0"/>
              <a:t> </a:t>
            </a:r>
            <a:r>
              <a:rPr lang="en-US" sz="2000" dirty="0" err="1"/>
              <a:t>khí</a:t>
            </a:r>
            <a:r>
              <a:rPr lang="en-US" sz="2000" dirty="0"/>
              <a:t> </a:t>
            </a:r>
            <a:r>
              <a:rPr lang="en-US" sz="2000" dirty="0" err="1"/>
              <a:t>hạt</a:t>
            </a:r>
            <a:r>
              <a:rPr lang="en-US" sz="2000" dirty="0"/>
              <a:t> </a:t>
            </a:r>
            <a:r>
              <a:rPr lang="en-US" sz="2000" dirty="0" err="1"/>
              <a:t>nhân</a:t>
            </a:r>
            <a:r>
              <a:rPr lang="en-US" sz="2000" dirty="0"/>
              <a:t>. </a:t>
            </a:r>
          </a:p>
        </p:txBody>
      </p:sp>
      <p:sp>
        <p:nvSpPr>
          <p:cNvPr id="12" name="Right Brace 11">
            <a:extLst>
              <a:ext uri="{FF2B5EF4-FFF2-40B4-BE49-F238E27FC236}">
                <a16:creationId xmlns:a16="http://schemas.microsoft.com/office/drawing/2014/main" id="{0E917FAC-B100-5141-1427-4117F65D4398}"/>
              </a:ext>
            </a:extLst>
          </p:cNvPr>
          <p:cNvSpPr/>
          <p:nvPr/>
        </p:nvSpPr>
        <p:spPr>
          <a:xfrm rot="5400000">
            <a:off x="4222553" y="-879384"/>
            <a:ext cx="698894" cy="7908133"/>
          </a:xfrm>
          <a:prstGeom prst="rightBrace">
            <a:avLst>
              <a:gd name="adj1" fmla="val 28399"/>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15">
            <a:extLst>
              <a:ext uri="{FF2B5EF4-FFF2-40B4-BE49-F238E27FC236}">
                <a16:creationId xmlns:a16="http://schemas.microsoft.com/office/drawing/2014/main" id="{3FC4F1C2-F055-4035-80AB-812FAF21E183}"/>
              </a:ext>
            </a:extLst>
          </p:cNvPr>
          <p:cNvGrpSpPr/>
          <p:nvPr/>
        </p:nvGrpSpPr>
        <p:grpSpPr>
          <a:xfrm>
            <a:off x="570308" y="3643908"/>
            <a:ext cx="8003384" cy="1027507"/>
            <a:chOff x="816769" y="3476625"/>
            <a:chExt cx="8003384" cy="1027507"/>
          </a:xfrm>
        </p:grpSpPr>
        <p:sp>
          <p:nvSpPr>
            <p:cNvPr id="15" name="Rectangle: Rounded Corners 14">
              <a:extLst>
                <a:ext uri="{FF2B5EF4-FFF2-40B4-BE49-F238E27FC236}">
                  <a16:creationId xmlns:a16="http://schemas.microsoft.com/office/drawing/2014/main" id="{571A7438-0AA7-67B8-F446-9B98DA70C1F1}"/>
                </a:ext>
              </a:extLst>
            </p:cNvPr>
            <p:cNvSpPr/>
            <p:nvPr/>
          </p:nvSpPr>
          <p:spPr>
            <a:xfrm>
              <a:off x="816769" y="3476625"/>
              <a:ext cx="7908134" cy="1027507"/>
            </a:xfrm>
            <a:prstGeom prst="roundRect">
              <a:avLst/>
            </a:prstGeom>
            <a:solidFill>
              <a:schemeClr val="accent6"/>
            </a:solidFill>
            <a:ln>
              <a:solidFill>
                <a:srgbClr val="FF0000"/>
              </a:solidFill>
            </a:ln>
            <a:effectLst>
              <a:glow rad="63500">
                <a:srgbClr val="FF0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7944540-923D-DCF4-8470-22AC6003D76E}"/>
                </a:ext>
              </a:extLst>
            </p:cNvPr>
            <p:cNvSpPr txBox="1"/>
            <p:nvPr/>
          </p:nvSpPr>
          <p:spPr>
            <a:xfrm>
              <a:off x="912019" y="3511048"/>
              <a:ext cx="7908134" cy="958660"/>
            </a:xfrm>
            <a:prstGeom prst="rect">
              <a:avLst/>
            </a:prstGeom>
            <a:noFill/>
          </p:spPr>
          <p:txBody>
            <a:bodyPr wrap="square">
              <a:spAutoFit/>
            </a:bodyPr>
            <a:lstStyle/>
            <a:p>
              <a:pPr>
                <a:lnSpc>
                  <a:spcPct val="150000"/>
                </a:lnSpc>
              </a:pPr>
              <a:r>
                <a:rPr lang="en-US" sz="2000" dirty="0" err="1"/>
                <a:t>Các</a:t>
              </a:r>
              <a:r>
                <a:rPr lang="en-US" sz="2000" dirty="0"/>
                <a:t> </a:t>
              </a:r>
              <a:r>
                <a:rPr lang="en-US" sz="2000" dirty="0" err="1"/>
                <a:t>luận</a:t>
              </a:r>
              <a:r>
                <a:rPr lang="en-US" sz="2000" dirty="0"/>
                <a:t> </a:t>
              </a:r>
              <a:r>
                <a:rPr lang="en-US" sz="2000" dirty="0" err="1"/>
                <a:t>luận</a:t>
              </a:r>
              <a:r>
                <a:rPr lang="en-US" sz="2000" dirty="0"/>
                <a:t> </a:t>
              </a:r>
              <a:r>
                <a:rPr lang="en-US" sz="2000" dirty="0" err="1"/>
                <a:t>điểm</a:t>
              </a:r>
              <a:r>
                <a:rPr lang="en-US" sz="2000" dirty="0"/>
                <a:t> </a:t>
              </a:r>
              <a:r>
                <a:rPr lang="en-US" sz="2000" dirty="0" err="1"/>
                <a:t>điểm</a:t>
              </a:r>
              <a:r>
                <a:rPr lang="en-US" sz="2000" dirty="0"/>
                <a:t> </a:t>
              </a:r>
              <a:r>
                <a:rPr lang="en-US" sz="2000" dirty="0" err="1"/>
                <a:t>có</a:t>
              </a:r>
              <a:r>
                <a:rPr lang="en-US" sz="2000" dirty="0"/>
                <a:t> </a:t>
              </a:r>
              <a:r>
                <a:rPr lang="en-US" sz="2000" dirty="0" err="1"/>
                <a:t>có</a:t>
              </a:r>
              <a:r>
                <a:rPr lang="en-US" sz="2000" dirty="0"/>
                <a:t> </a:t>
              </a:r>
              <a:r>
                <a:rPr lang="en-US" sz="2000" dirty="0" err="1"/>
                <a:t>mối</a:t>
              </a:r>
              <a:r>
                <a:rPr lang="en-US" sz="2000" dirty="0"/>
                <a:t> </a:t>
              </a:r>
              <a:r>
                <a:rPr lang="en-US" sz="2000" dirty="0" err="1"/>
                <a:t>mối</a:t>
              </a:r>
              <a:r>
                <a:rPr lang="en-US" sz="2000" dirty="0"/>
                <a:t> </a:t>
              </a:r>
              <a:r>
                <a:rPr lang="en-US" sz="2000" dirty="0" err="1"/>
                <a:t>quan</a:t>
              </a:r>
              <a:r>
                <a:rPr lang="en-US" sz="2000" dirty="0"/>
                <a:t> </a:t>
              </a:r>
              <a:r>
                <a:rPr lang="en-US" sz="2000" dirty="0" err="1"/>
                <a:t>quan</a:t>
              </a:r>
              <a:r>
                <a:rPr lang="en-US" sz="2000" dirty="0"/>
                <a:t> </a:t>
              </a:r>
              <a:r>
                <a:rPr lang="en-US" sz="2000" dirty="0" err="1"/>
                <a:t>hệ</a:t>
              </a:r>
              <a:r>
                <a:rPr lang="en-US" sz="2000" dirty="0"/>
                <a:t> </a:t>
              </a:r>
              <a:r>
                <a:rPr lang="en-US" sz="2000" dirty="0" err="1"/>
                <a:t>chặt</a:t>
              </a:r>
              <a:r>
                <a:rPr lang="en-US" sz="2000" dirty="0"/>
                <a:t> </a:t>
              </a:r>
              <a:r>
                <a:rPr lang="en-US" sz="2000" dirty="0" err="1"/>
                <a:t>chẽ</a:t>
              </a:r>
              <a:r>
                <a:rPr lang="en-US" sz="2000" dirty="0"/>
                <a:t> </a:t>
              </a:r>
              <a:r>
                <a:rPr lang="en-US" sz="2000" dirty="0" err="1"/>
                <a:t>với</a:t>
              </a:r>
              <a:r>
                <a:rPr lang="en-US" sz="2000" dirty="0"/>
                <a:t> </a:t>
              </a:r>
              <a:r>
                <a:rPr lang="en-US" sz="2000" dirty="0" err="1"/>
                <a:t>nhau</a:t>
              </a:r>
              <a:r>
                <a:rPr lang="en-US" sz="2000" dirty="0"/>
                <a:t>, </a:t>
              </a:r>
              <a:r>
                <a:rPr lang="en-US" sz="2000" dirty="0" err="1"/>
                <a:t>cùng</a:t>
              </a:r>
              <a:r>
                <a:rPr lang="en-US" sz="2000" dirty="0"/>
                <a:t> </a:t>
              </a:r>
              <a:r>
                <a:rPr lang="en-US" sz="2000" dirty="0" err="1"/>
                <a:t>góp</a:t>
              </a:r>
              <a:r>
                <a:rPr lang="en-US" sz="2000" dirty="0"/>
                <a:t> </a:t>
              </a:r>
              <a:r>
                <a:rPr lang="en-US" sz="2000" dirty="0" err="1"/>
                <a:t>phần</a:t>
              </a:r>
              <a:r>
                <a:rPr lang="en-US" sz="2000" dirty="0"/>
                <a:t> </a:t>
              </a:r>
              <a:r>
                <a:rPr lang="en-US" sz="2000" dirty="0" err="1"/>
                <a:t>làm</a:t>
              </a:r>
              <a:r>
                <a:rPr lang="en-US" sz="2000" dirty="0"/>
                <a:t> </a:t>
              </a:r>
              <a:r>
                <a:rPr lang="en-US" sz="2000" dirty="0" err="1"/>
                <a:t>rõ</a:t>
              </a:r>
              <a:r>
                <a:rPr lang="en-US" sz="2000" dirty="0"/>
                <a:t> </a:t>
              </a:r>
              <a:r>
                <a:rPr lang="en-US" sz="2000" dirty="0" err="1"/>
                <a:t>luận</a:t>
              </a:r>
              <a:r>
                <a:rPr lang="en-US" sz="2000" dirty="0"/>
                <a:t> </a:t>
              </a:r>
              <a:r>
                <a:rPr lang="en-US" sz="2000" dirty="0" err="1"/>
                <a:t>đề</a:t>
              </a:r>
              <a:r>
                <a:rPr lang="en-US" sz="2000" dirty="0"/>
                <a:t> </a:t>
              </a:r>
              <a:r>
                <a:rPr lang="en-US" sz="2000" dirty="0" err="1"/>
                <a:t>của</a:t>
              </a:r>
              <a:r>
                <a:rPr lang="en-US" sz="2000" dirty="0"/>
                <a:t> </a:t>
              </a:r>
              <a:r>
                <a:rPr lang="en-US" sz="2000" dirty="0" err="1"/>
                <a:t>bài</a:t>
              </a:r>
              <a:r>
                <a:rPr lang="en-US" sz="2000" dirty="0"/>
                <a:t> </a:t>
              </a:r>
              <a:r>
                <a:rPr lang="en-US" sz="2000" dirty="0" err="1"/>
                <a:t>viết</a:t>
              </a:r>
              <a:r>
                <a:rPr lang="en-US" sz="2000" dirty="0"/>
                <a:t>.</a:t>
              </a:r>
            </a:p>
          </p:txBody>
        </p:sp>
      </p:grpSp>
    </p:spTree>
    <p:extLst>
      <p:ext uri="{BB962C8B-B14F-4D97-AF65-F5344CB8AC3E}">
        <p14:creationId xmlns:p14="http://schemas.microsoft.com/office/powerpoint/2010/main" val="33224874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8F5CB4-3B88-1F6A-0806-F8D63DA0101E}"/>
              </a:ext>
            </a:extLst>
          </p:cNvPr>
          <p:cNvPicPr>
            <a:picLocks noChangeAspect="1"/>
          </p:cNvPicPr>
          <p:nvPr/>
        </p:nvPicPr>
        <p:blipFill>
          <a:blip r:embed="rId2" cstate="print">
            <a:extLst>
              <a:ext uri="{28A0092B-C50C-407E-A947-70E740481C1C}">
                <a14:useLocalDpi xmlns:a14="http://schemas.microsoft.com/office/drawing/2010/main" val="0"/>
              </a:ext>
            </a:extLst>
          </a:blip>
          <a:srcRect l="3631" t="2223" r="54788" b="51851"/>
          <a:stretch/>
        </p:blipFill>
        <p:spPr>
          <a:xfrm>
            <a:off x="247649" y="628649"/>
            <a:ext cx="4119180" cy="30956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35EAD77-44A9-86EC-B81D-15F0BE1EE434}"/>
              </a:ext>
            </a:extLst>
          </p:cNvPr>
          <p:cNvPicPr>
            <a:picLocks noChangeAspect="1"/>
          </p:cNvPicPr>
          <p:nvPr/>
        </p:nvPicPr>
        <p:blipFill>
          <a:blip r:embed="rId2" cstate="print">
            <a:extLst>
              <a:ext uri="{28A0092B-C50C-407E-A947-70E740481C1C}">
                <a14:useLocalDpi xmlns:a14="http://schemas.microsoft.com/office/drawing/2010/main" val="0"/>
              </a:ext>
            </a:extLst>
          </a:blip>
          <a:srcRect l="53437" t="2789" r="6136" b="51285"/>
          <a:stretch/>
        </p:blipFill>
        <p:spPr>
          <a:xfrm>
            <a:off x="4777173" y="628649"/>
            <a:ext cx="4004879" cy="309562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A1E7FAA-2478-9D12-12CC-4995816379BB}"/>
              </a:ext>
            </a:extLst>
          </p:cNvPr>
          <p:cNvSpPr txBox="1"/>
          <p:nvPr/>
        </p:nvSpPr>
        <p:spPr>
          <a:xfrm>
            <a:off x="11714" y="3724274"/>
            <a:ext cx="4591050" cy="577850"/>
          </a:xfrm>
          <a:prstGeom prst="rect">
            <a:avLst/>
          </a:prstGeom>
          <a:noFill/>
        </p:spPr>
        <p:txBody>
          <a:bodyPr wrap="square">
            <a:spAutoFit/>
          </a:bodyPr>
          <a:lstStyle/>
          <a:p>
            <a:pPr algn="ctr">
              <a:lnSpc>
                <a:spcPct val="150000"/>
              </a:lnSpc>
            </a:pPr>
            <a:r>
              <a:rPr lang="vi-VN" sz="2400" dirty="0"/>
              <a:t>Hình 1 – ô nhiễm môi trường</a:t>
            </a:r>
            <a:endParaRPr lang="en-US" sz="2400" dirty="0"/>
          </a:p>
        </p:txBody>
      </p:sp>
      <p:sp>
        <p:nvSpPr>
          <p:cNvPr id="8" name="TextBox 7">
            <a:extLst>
              <a:ext uri="{FF2B5EF4-FFF2-40B4-BE49-F238E27FC236}">
                <a16:creationId xmlns:a16="http://schemas.microsoft.com/office/drawing/2014/main" id="{4F79A67E-031F-AB8C-E860-33259EEA5994}"/>
              </a:ext>
            </a:extLst>
          </p:cNvPr>
          <p:cNvSpPr txBox="1"/>
          <p:nvPr/>
        </p:nvSpPr>
        <p:spPr>
          <a:xfrm>
            <a:off x="4484087" y="3724274"/>
            <a:ext cx="4591050" cy="577850"/>
          </a:xfrm>
          <a:prstGeom prst="rect">
            <a:avLst/>
          </a:prstGeom>
          <a:noFill/>
        </p:spPr>
        <p:txBody>
          <a:bodyPr wrap="square">
            <a:spAutoFit/>
          </a:bodyPr>
          <a:lstStyle/>
          <a:p>
            <a:pPr algn="ctr">
              <a:lnSpc>
                <a:spcPct val="150000"/>
              </a:lnSpc>
            </a:pPr>
            <a:r>
              <a:rPr lang="en-US" sz="2400" dirty="0"/>
              <a:t>H</a:t>
            </a:r>
            <a:r>
              <a:rPr lang="vi-VN" sz="2400" dirty="0"/>
              <a:t>ình 2 – mạng xã hội</a:t>
            </a:r>
            <a:endParaRPr lang="en-US" sz="2400" dirty="0"/>
          </a:p>
        </p:txBody>
      </p:sp>
    </p:spTree>
    <p:extLst>
      <p:ext uri="{BB962C8B-B14F-4D97-AF65-F5344CB8AC3E}">
        <p14:creationId xmlns:p14="http://schemas.microsoft.com/office/powerpoint/2010/main" val="261752521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2CBE9A-7E8B-8DF0-1572-C2B380A220B1}"/>
              </a:ext>
            </a:extLst>
          </p:cNvPr>
          <p:cNvSpPr/>
          <p:nvPr/>
        </p:nvSpPr>
        <p:spPr>
          <a:xfrm>
            <a:off x="588169" y="303178"/>
            <a:ext cx="7967662" cy="561945"/>
          </a:xfrm>
          <a:prstGeom prst="rect">
            <a:avLst/>
          </a:prstGeom>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c. </a:t>
            </a:r>
            <a:r>
              <a:rPr lang="en-US" sz="2000" b="1" dirty="0" err="1">
                <a:solidFill>
                  <a:schemeClr val="accent6"/>
                </a:solidFill>
              </a:rPr>
              <a:t>Cách</a:t>
            </a:r>
            <a:r>
              <a:rPr lang="en-US" sz="2000" b="1" dirty="0">
                <a:solidFill>
                  <a:schemeClr val="accent6"/>
                </a:solidFill>
              </a:rPr>
              <a:t> </a:t>
            </a:r>
            <a:r>
              <a:rPr lang="en-US" sz="2000" b="1" dirty="0" err="1">
                <a:solidFill>
                  <a:schemeClr val="accent6"/>
                </a:solidFill>
              </a:rPr>
              <a:t>tác</a:t>
            </a:r>
            <a:r>
              <a:rPr lang="en-US" sz="2000" b="1" dirty="0">
                <a:solidFill>
                  <a:schemeClr val="accent6"/>
                </a:solidFill>
              </a:rPr>
              <a:t> </a:t>
            </a:r>
            <a:r>
              <a:rPr lang="en-US" sz="2000" b="1" dirty="0" err="1">
                <a:solidFill>
                  <a:schemeClr val="accent6"/>
                </a:solidFill>
              </a:rPr>
              <a:t>giả</a:t>
            </a:r>
            <a:r>
              <a:rPr lang="en-US" sz="2000" b="1" dirty="0">
                <a:solidFill>
                  <a:schemeClr val="accent6"/>
                </a:solidFill>
              </a:rPr>
              <a:t> </a:t>
            </a:r>
            <a:r>
              <a:rPr lang="en-US" sz="2000" b="1" dirty="0" err="1">
                <a:solidFill>
                  <a:schemeClr val="accent6"/>
                </a:solidFill>
              </a:rPr>
              <a:t>triển</a:t>
            </a:r>
            <a:r>
              <a:rPr lang="en-US" sz="2000" b="1" dirty="0">
                <a:solidFill>
                  <a:schemeClr val="accent6"/>
                </a:solidFill>
              </a:rPr>
              <a:t> </a:t>
            </a:r>
            <a:r>
              <a:rPr lang="en-US" sz="2000" b="1" dirty="0" err="1">
                <a:solidFill>
                  <a:schemeClr val="accent6"/>
                </a:solidFill>
              </a:rPr>
              <a:t>khai</a:t>
            </a:r>
            <a:r>
              <a:rPr lang="en-US" sz="2000" b="1" dirty="0">
                <a:solidFill>
                  <a:schemeClr val="accent6"/>
                </a:solidFill>
              </a:rPr>
              <a:t> </a:t>
            </a:r>
            <a:r>
              <a:rPr lang="en-US" sz="2000" b="1" dirty="0" err="1">
                <a:solidFill>
                  <a:schemeClr val="accent6"/>
                </a:solidFill>
              </a:rPr>
              <a:t>bằng</a:t>
            </a:r>
            <a:r>
              <a:rPr lang="en-US" sz="2000" b="1" dirty="0">
                <a:solidFill>
                  <a:schemeClr val="accent6"/>
                </a:solidFill>
              </a:rPr>
              <a:t> </a:t>
            </a:r>
            <a:r>
              <a:rPr lang="en-US" sz="2000" b="1" dirty="0" err="1">
                <a:solidFill>
                  <a:schemeClr val="accent6"/>
                </a:solidFill>
              </a:rPr>
              <a:t>chứng</a:t>
            </a:r>
            <a:r>
              <a:rPr lang="en-US" sz="2000" b="1" dirty="0">
                <a:solidFill>
                  <a:schemeClr val="accent6"/>
                </a:solidFill>
              </a:rPr>
              <a:t> </a:t>
            </a:r>
            <a:r>
              <a:rPr lang="en-US" sz="2000" b="1" dirty="0" err="1">
                <a:solidFill>
                  <a:schemeClr val="accent6"/>
                </a:solidFill>
              </a:rPr>
              <a:t>trong</a:t>
            </a:r>
            <a:r>
              <a:rPr lang="en-US" sz="2000" b="1" dirty="0">
                <a:solidFill>
                  <a:schemeClr val="accent6"/>
                </a:solidFill>
              </a:rPr>
              <a:t> </a:t>
            </a:r>
            <a:r>
              <a:rPr lang="en-US" sz="2000" b="1" dirty="0" err="1">
                <a:solidFill>
                  <a:schemeClr val="accent6"/>
                </a:solidFill>
              </a:rPr>
              <a:t>phần</a:t>
            </a:r>
            <a:r>
              <a:rPr lang="en-US" sz="2000" b="1" dirty="0">
                <a:solidFill>
                  <a:schemeClr val="accent6"/>
                </a:solidFill>
              </a:rPr>
              <a:t> 2 </a:t>
            </a:r>
            <a:r>
              <a:rPr lang="en-US" sz="2000" b="1" dirty="0" err="1">
                <a:solidFill>
                  <a:schemeClr val="accent6"/>
                </a:solidFill>
              </a:rPr>
              <a:t>của</a:t>
            </a:r>
            <a:r>
              <a:rPr lang="en-US" sz="2000" b="1" dirty="0">
                <a:solidFill>
                  <a:schemeClr val="accent6"/>
                </a:solidFill>
              </a:rPr>
              <a:t> </a:t>
            </a:r>
            <a:r>
              <a:rPr lang="en-US" sz="2000" b="1" dirty="0" err="1">
                <a:solidFill>
                  <a:schemeClr val="accent6"/>
                </a:solidFill>
              </a:rPr>
              <a:t>văn</a:t>
            </a:r>
            <a:r>
              <a:rPr lang="en-US" sz="2000" b="1" dirty="0">
                <a:solidFill>
                  <a:schemeClr val="accent6"/>
                </a:solidFill>
              </a:rPr>
              <a:t> </a:t>
            </a:r>
            <a:r>
              <a:rPr lang="en-US" sz="2000" b="1" dirty="0" err="1">
                <a:solidFill>
                  <a:schemeClr val="accent6"/>
                </a:solidFill>
              </a:rPr>
              <a:t>bản</a:t>
            </a:r>
            <a:endParaRPr lang="en-US" sz="2000" b="1" dirty="0">
              <a:solidFill>
                <a:schemeClr val="accent6"/>
              </a:solidFill>
            </a:endParaRPr>
          </a:p>
        </p:txBody>
      </p:sp>
      <p:sp>
        <p:nvSpPr>
          <p:cNvPr id="5" name="Rectangle: Rounded Corners 4">
            <a:extLst>
              <a:ext uri="{FF2B5EF4-FFF2-40B4-BE49-F238E27FC236}">
                <a16:creationId xmlns:a16="http://schemas.microsoft.com/office/drawing/2014/main" id="{5ABA61AB-F9C0-75C0-FEAD-AE7CB8DC833E}"/>
              </a:ext>
            </a:extLst>
          </p:cNvPr>
          <p:cNvSpPr/>
          <p:nvPr/>
        </p:nvSpPr>
        <p:spPr>
          <a:xfrm>
            <a:off x="588169" y="1235041"/>
            <a:ext cx="3459957" cy="1260509"/>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Những</a:t>
            </a:r>
            <a:r>
              <a:rPr lang="en-US" sz="2000" dirty="0">
                <a:solidFill>
                  <a:srgbClr val="000000"/>
                </a:solidFill>
              </a:rPr>
              <a:t> </a:t>
            </a:r>
            <a:r>
              <a:rPr lang="en-US" sz="2000" dirty="0" err="1">
                <a:solidFill>
                  <a:srgbClr val="000000"/>
                </a:solidFill>
              </a:rPr>
              <a:t>bằng</a:t>
            </a:r>
            <a:r>
              <a:rPr lang="en-US" sz="2000" dirty="0">
                <a:solidFill>
                  <a:srgbClr val="000000"/>
                </a:solidFill>
              </a:rPr>
              <a:t> </a:t>
            </a:r>
            <a:r>
              <a:rPr lang="en-US" sz="2000" dirty="0" err="1">
                <a:solidFill>
                  <a:srgbClr val="000000"/>
                </a:solidFill>
              </a:rPr>
              <a:t>chứng</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phần</a:t>
            </a:r>
            <a:r>
              <a:rPr lang="en-US" sz="2000" dirty="0">
                <a:solidFill>
                  <a:srgbClr val="000000"/>
                </a:solidFill>
              </a:rPr>
              <a:t> 2</a:t>
            </a:r>
          </a:p>
        </p:txBody>
      </p:sp>
      <p:sp>
        <p:nvSpPr>
          <p:cNvPr id="6" name="Rectangle: Rounded Corners 5">
            <a:extLst>
              <a:ext uri="{FF2B5EF4-FFF2-40B4-BE49-F238E27FC236}">
                <a16:creationId xmlns:a16="http://schemas.microsoft.com/office/drawing/2014/main" id="{8FDFB443-300B-1E62-0F8C-A8390B3F7A2A}"/>
              </a:ext>
            </a:extLst>
          </p:cNvPr>
          <p:cNvSpPr/>
          <p:nvPr/>
        </p:nvSpPr>
        <p:spPr>
          <a:xfrm>
            <a:off x="588169" y="2865468"/>
            <a:ext cx="3459957" cy="1354107"/>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Trình</a:t>
            </a:r>
            <a:r>
              <a:rPr lang="en-US" sz="2000" dirty="0">
                <a:solidFill>
                  <a:srgbClr val="000000"/>
                </a:solidFill>
              </a:rPr>
              <a:t> </a:t>
            </a:r>
            <a:r>
              <a:rPr lang="en-US" sz="2000" dirty="0" err="1">
                <a:solidFill>
                  <a:srgbClr val="000000"/>
                </a:solidFill>
              </a:rPr>
              <a:t>bày</a:t>
            </a:r>
            <a:r>
              <a:rPr lang="en-US" sz="2000" dirty="0">
                <a:solidFill>
                  <a:srgbClr val="000000"/>
                </a:solidFill>
              </a:rPr>
              <a:t>: </a:t>
            </a:r>
            <a:r>
              <a:rPr lang="en-US" sz="2000" dirty="0" err="1">
                <a:solidFill>
                  <a:srgbClr val="000000"/>
                </a:solidFill>
              </a:rPr>
              <a:t>dạng</a:t>
            </a:r>
            <a:r>
              <a:rPr lang="en-US" sz="2000" dirty="0">
                <a:solidFill>
                  <a:srgbClr val="000000"/>
                </a:solidFill>
              </a:rPr>
              <a:t> so </a:t>
            </a:r>
            <a:r>
              <a:rPr lang="en-US" sz="2000" dirty="0" err="1">
                <a:solidFill>
                  <a:srgbClr val="000000"/>
                </a:solidFill>
              </a:rPr>
              <a:t>sánh</a:t>
            </a:r>
            <a:endParaRPr lang="en-US" sz="2000" dirty="0">
              <a:solidFill>
                <a:srgbClr val="000000"/>
              </a:solidFill>
            </a:endParaRPr>
          </a:p>
        </p:txBody>
      </p:sp>
      <p:sp>
        <p:nvSpPr>
          <p:cNvPr id="7" name="Arrow: Chevron 6">
            <a:extLst>
              <a:ext uri="{FF2B5EF4-FFF2-40B4-BE49-F238E27FC236}">
                <a16:creationId xmlns:a16="http://schemas.microsoft.com/office/drawing/2014/main" id="{56A269AD-F213-254A-95B9-FD8686D70191}"/>
              </a:ext>
            </a:extLst>
          </p:cNvPr>
          <p:cNvSpPr/>
          <p:nvPr/>
        </p:nvSpPr>
        <p:spPr>
          <a:xfrm>
            <a:off x="4572000" y="1990725"/>
            <a:ext cx="514350" cy="1162050"/>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47AD7CDF-847B-883F-6B46-632495575226}"/>
              </a:ext>
            </a:extLst>
          </p:cNvPr>
          <p:cNvSpPr txBox="1"/>
          <p:nvPr/>
        </p:nvSpPr>
        <p:spPr>
          <a:xfrm>
            <a:off x="5364954" y="1600527"/>
            <a:ext cx="3190877" cy="2343655"/>
          </a:xfrm>
          <a:prstGeom prst="rect">
            <a:avLst/>
          </a:prstGeom>
          <a:noFill/>
        </p:spPr>
        <p:txBody>
          <a:bodyPr wrap="square">
            <a:spAutoFit/>
          </a:bodyPr>
          <a:lstStyle/>
          <a:p>
            <a:pPr algn="just">
              <a:lnSpc>
                <a:spcPct val="150000"/>
              </a:lnSpc>
            </a:pPr>
            <a:r>
              <a:rPr lang="en-US" sz="2000" dirty="0"/>
              <a:t>S</a:t>
            </a:r>
            <a:r>
              <a:rPr lang="vi-VN" sz="2000" dirty="0"/>
              <a:t>ố tiền chạy đua vũ trang đã cướp đi cơ hội phát triển, xây dựng cuộc sống ấm no cho nhân loại như thế nào. </a:t>
            </a:r>
            <a:endParaRPr lang="en-US" sz="2000" dirty="0"/>
          </a:p>
        </p:txBody>
      </p:sp>
      <p:pic>
        <p:nvPicPr>
          <p:cNvPr id="2" name="Google Shape;250;p4">
            <a:extLst>
              <a:ext uri="{FF2B5EF4-FFF2-40B4-BE49-F238E27FC236}">
                <a16:creationId xmlns:a16="http://schemas.microsoft.com/office/drawing/2014/main" id="{00DE0BC5-67D9-49E5-0B15-27B7B8D6DAE8}"/>
              </a:ext>
            </a:extLst>
          </p:cNvPr>
          <p:cNvPicPr preferRelativeResize="0"/>
          <p:nvPr/>
        </p:nvPicPr>
        <p:blipFill rotWithShape="1">
          <a:blip r:embed="rId2">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77842167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99BA803-8004-2B86-FD4D-8EDABF322C22}"/>
              </a:ext>
            </a:extLst>
          </p:cNvPr>
          <p:cNvGrpSpPr/>
          <p:nvPr/>
        </p:nvGrpSpPr>
        <p:grpSpPr>
          <a:xfrm>
            <a:off x="0" y="341278"/>
            <a:ext cx="1828800" cy="685770"/>
            <a:chOff x="0" y="341278"/>
            <a:chExt cx="1828800" cy="685770"/>
          </a:xfrm>
        </p:grpSpPr>
        <p:sp>
          <p:nvSpPr>
            <p:cNvPr id="5" name="Rectangle 4">
              <a:extLst>
                <a:ext uri="{FF2B5EF4-FFF2-40B4-BE49-F238E27FC236}">
                  <a16:creationId xmlns:a16="http://schemas.microsoft.com/office/drawing/2014/main" id="{C9DC0266-A847-2E28-CEDF-684FB1885349}"/>
                </a:ext>
              </a:extLst>
            </p:cNvPr>
            <p:cNvSpPr/>
            <p:nvPr/>
          </p:nvSpPr>
          <p:spPr>
            <a:xfrm>
              <a:off x="104775" y="465103"/>
              <a:ext cx="1724025" cy="561945"/>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accent6"/>
                </a:solidFill>
              </a:endParaRPr>
            </a:p>
          </p:txBody>
        </p:sp>
        <p:sp>
          <p:nvSpPr>
            <p:cNvPr id="4" name="Rectangle 3">
              <a:extLst>
                <a:ext uri="{FF2B5EF4-FFF2-40B4-BE49-F238E27FC236}">
                  <a16:creationId xmlns:a16="http://schemas.microsoft.com/office/drawing/2014/main" id="{87B08ECA-3ABA-5C9A-4F50-5AEE55CBA0A2}"/>
                </a:ext>
              </a:extLst>
            </p:cNvPr>
            <p:cNvSpPr/>
            <p:nvPr/>
          </p:nvSpPr>
          <p:spPr>
            <a:xfrm>
              <a:off x="0" y="341278"/>
              <a:ext cx="1724025" cy="561945"/>
            </a:xfrm>
            <a:prstGeom prst="rect">
              <a:avLst/>
            </a:prstGeom>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6"/>
                  </a:solidFill>
                </a:rPr>
                <a:t>Cụ</a:t>
              </a:r>
              <a:r>
                <a:rPr lang="en-US" sz="2000" b="1" dirty="0">
                  <a:solidFill>
                    <a:schemeClr val="accent6"/>
                  </a:solidFill>
                </a:rPr>
                <a:t> </a:t>
              </a:r>
              <a:r>
                <a:rPr lang="en-US" sz="2000" b="1" dirty="0" err="1">
                  <a:solidFill>
                    <a:schemeClr val="accent6"/>
                  </a:solidFill>
                </a:rPr>
                <a:t>thể</a:t>
              </a:r>
              <a:endParaRPr lang="en-US" sz="2000" b="1" dirty="0">
                <a:solidFill>
                  <a:schemeClr val="accent6"/>
                </a:solidFill>
              </a:endParaRPr>
            </a:p>
          </p:txBody>
        </p:sp>
      </p:grpSp>
      <p:pic>
        <p:nvPicPr>
          <p:cNvPr id="7" name="Picture 6">
            <a:extLst>
              <a:ext uri="{FF2B5EF4-FFF2-40B4-BE49-F238E27FC236}">
                <a16:creationId xmlns:a16="http://schemas.microsoft.com/office/drawing/2014/main" id="{34D4C720-80D5-E113-30D7-B091623C57D0}"/>
              </a:ext>
            </a:extLst>
          </p:cNvPr>
          <p:cNvPicPr>
            <a:picLocks noChangeAspect="1"/>
          </p:cNvPicPr>
          <p:nvPr/>
        </p:nvPicPr>
        <p:blipFill>
          <a:blip r:embed="rId2"/>
          <a:stretch>
            <a:fillRect/>
          </a:stretch>
        </p:blipFill>
        <p:spPr>
          <a:xfrm>
            <a:off x="5486401" y="2428875"/>
            <a:ext cx="3362325" cy="242192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587AD525-C261-19D9-4CAB-CC0728759494}"/>
              </a:ext>
            </a:extLst>
          </p:cNvPr>
          <p:cNvSpPr txBox="1"/>
          <p:nvPr/>
        </p:nvSpPr>
        <p:spPr>
          <a:xfrm>
            <a:off x="413583" y="1150873"/>
            <a:ext cx="4629151" cy="3266985"/>
          </a:xfrm>
          <a:prstGeom prst="rect">
            <a:avLst/>
          </a:prstGeom>
          <a:noFill/>
        </p:spPr>
        <p:txBody>
          <a:bodyPr wrap="square">
            <a:spAutoFit/>
          </a:bodyPr>
          <a:lstStyle/>
          <a:p>
            <a:pPr algn="just">
              <a:lnSpc>
                <a:spcPct val="150000"/>
              </a:lnSpc>
            </a:pPr>
            <a:r>
              <a:rPr lang="vi-VN" sz="2000" i="1" dirty="0"/>
              <a:t>Số tiền bỏ ra cho 100 máy ném bom chiến lược B.1B của Mỹ và cho dưới 7 000 tên lửa vượt đại châu (khoảng 100 tỉ đô la) là số tiền cần để UNICEF thực hiện CT giải quyết vấn đề cấp bách cho 500 triệu trẻ em nghèo khổ nhất trên thế giới.</a:t>
            </a:r>
            <a:endParaRPr lang="en-US" sz="2000" i="1" dirty="0"/>
          </a:p>
        </p:txBody>
      </p:sp>
      <p:pic>
        <p:nvPicPr>
          <p:cNvPr id="10" name="Picture 9">
            <a:extLst>
              <a:ext uri="{FF2B5EF4-FFF2-40B4-BE49-F238E27FC236}">
                <a16:creationId xmlns:a16="http://schemas.microsoft.com/office/drawing/2014/main" id="{F26B43EB-938B-CD18-E6EC-2503FF127D51}"/>
              </a:ext>
            </a:extLst>
          </p:cNvPr>
          <p:cNvPicPr>
            <a:picLocks noChangeAspect="1"/>
          </p:cNvPicPr>
          <p:nvPr/>
        </p:nvPicPr>
        <p:blipFill>
          <a:blip r:embed="rId3">
            <a:duotone>
              <a:schemeClr val="accent5">
                <a:shade val="45000"/>
                <a:satMod val="135000"/>
              </a:schemeClr>
              <a:prstClr val="white"/>
            </a:duotone>
          </a:blip>
          <a:srcRect l="4281" t="32889" r="80334" b="46074"/>
          <a:stretch/>
        </p:blipFill>
        <p:spPr>
          <a:xfrm rot="10152914" flipV="1">
            <a:off x="5228289" y="1605681"/>
            <a:ext cx="1128725" cy="868132"/>
          </a:xfrm>
          <a:prstGeom prst="rect">
            <a:avLst/>
          </a:prstGeom>
        </p:spPr>
      </p:pic>
      <p:pic>
        <p:nvPicPr>
          <p:cNvPr id="11" name="Picture 10">
            <a:extLst>
              <a:ext uri="{FF2B5EF4-FFF2-40B4-BE49-F238E27FC236}">
                <a16:creationId xmlns:a16="http://schemas.microsoft.com/office/drawing/2014/main" id="{1E8B4C92-6F1F-ECAF-1325-197AB1623D04}"/>
              </a:ext>
            </a:extLst>
          </p:cNvPr>
          <p:cNvPicPr>
            <a:picLocks noChangeAspect="1"/>
          </p:cNvPicPr>
          <p:nvPr/>
        </p:nvPicPr>
        <p:blipFill>
          <a:blip r:embed="rId3">
            <a:duotone>
              <a:schemeClr val="accent5">
                <a:shade val="45000"/>
                <a:satMod val="135000"/>
              </a:schemeClr>
              <a:prstClr val="white"/>
            </a:duotone>
          </a:blip>
          <a:srcRect l="4281" t="32889" r="80334" b="46074"/>
          <a:stretch/>
        </p:blipFill>
        <p:spPr>
          <a:xfrm rot="3945528" flipH="1" flipV="1">
            <a:off x="4125621" y="3814147"/>
            <a:ext cx="1128725" cy="868132"/>
          </a:xfrm>
          <a:prstGeom prst="rect">
            <a:avLst/>
          </a:prstGeom>
        </p:spPr>
      </p:pic>
      <p:pic>
        <p:nvPicPr>
          <p:cNvPr id="2" name="Google Shape;250;p4">
            <a:extLst>
              <a:ext uri="{FF2B5EF4-FFF2-40B4-BE49-F238E27FC236}">
                <a16:creationId xmlns:a16="http://schemas.microsoft.com/office/drawing/2014/main" id="{6B4C950F-604B-6F0D-9CF0-8BA5E5A1D34A}"/>
              </a:ext>
            </a:extLst>
          </p:cNvPr>
          <p:cNvPicPr preferRelativeResize="0"/>
          <p:nvPr/>
        </p:nvPicPr>
        <p:blipFill rotWithShape="1">
          <a:blip r:embed="rId4">
            <a:alphaModFix/>
          </a:blip>
          <a:srcRect/>
          <a:stretch/>
        </p:blipFill>
        <p:spPr>
          <a:xfrm>
            <a:off x="494483" y="4678397"/>
            <a:ext cx="1421885" cy="324048"/>
          </a:xfrm>
          <a:prstGeom prst="rect">
            <a:avLst/>
          </a:prstGeom>
          <a:noFill/>
          <a:ln>
            <a:noFill/>
          </a:ln>
        </p:spPr>
      </p:pic>
    </p:spTree>
    <p:extLst>
      <p:ext uri="{BB962C8B-B14F-4D97-AF65-F5344CB8AC3E}">
        <p14:creationId xmlns:p14="http://schemas.microsoft.com/office/powerpoint/2010/main" val="120804174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FF690B-CE47-B660-2DA3-01DA57C412B9}"/>
              </a:ext>
            </a:extLst>
          </p:cNvPr>
          <p:cNvPicPr>
            <a:picLocks noChangeAspect="1"/>
          </p:cNvPicPr>
          <p:nvPr/>
        </p:nvPicPr>
        <p:blipFill>
          <a:blip r:embed="rId2"/>
          <a:stretch>
            <a:fillRect/>
          </a:stretch>
        </p:blipFill>
        <p:spPr>
          <a:xfrm>
            <a:off x="533400" y="276225"/>
            <a:ext cx="3814088" cy="29622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878E6BB-3259-CEEB-FD04-731BD5FB12EF}"/>
              </a:ext>
            </a:extLst>
          </p:cNvPr>
          <p:cNvSpPr txBox="1"/>
          <p:nvPr/>
        </p:nvSpPr>
        <p:spPr>
          <a:xfrm>
            <a:off x="4572000" y="1992795"/>
            <a:ext cx="4448175" cy="2805320"/>
          </a:xfrm>
          <a:prstGeom prst="rect">
            <a:avLst/>
          </a:prstGeom>
          <a:noFill/>
        </p:spPr>
        <p:txBody>
          <a:bodyPr wrap="square">
            <a:spAutoFit/>
          </a:bodyPr>
          <a:lstStyle/>
          <a:p>
            <a:pPr algn="just">
              <a:lnSpc>
                <a:spcPct val="150000"/>
              </a:lnSpc>
            </a:pPr>
            <a:r>
              <a:rPr lang="vi-VN" sz="2000" i="1" dirty="0"/>
              <a:t>Giá của 10 chiếc tàu sân bay mang vũ khí hạt nhân kiểu tàu ni-mít đủ để thực</a:t>
            </a:r>
            <a:r>
              <a:rPr lang="en-US" sz="2000" i="1" dirty="0"/>
              <a:t> h</a:t>
            </a:r>
            <a:r>
              <a:rPr lang="vi-VN" sz="2000" i="1" dirty="0"/>
              <a:t>iện một CT phòng bệnh trong 14 năm, bảo vệ cho hơn 1 tỉ người khỏi bệnh sốt rét và cứu hơn 14 triệu trẻ em, riêng cho châu phi mà thôi.</a:t>
            </a:r>
          </a:p>
        </p:txBody>
      </p:sp>
      <p:pic>
        <p:nvPicPr>
          <p:cNvPr id="7" name="Picture 6">
            <a:extLst>
              <a:ext uri="{FF2B5EF4-FFF2-40B4-BE49-F238E27FC236}">
                <a16:creationId xmlns:a16="http://schemas.microsoft.com/office/drawing/2014/main" id="{0E0C5DB9-0083-46C6-B100-6FA6E2EE9ADB}"/>
              </a:ext>
            </a:extLst>
          </p:cNvPr>
          <p:cNvPicPr>
            <a:picLocks noChangeAspect="1"/>
          </p:cNvPicPr>
          <p:nvPr/>
        </p:nvPicPr>
        <p:blipFill>
          <a:blip r:embed="rId3">
            <a:duotone>
              <a:schemeClr val="accent5">
                <a:shade val="45000"/>
                <a:satMod val="135000"/>
              </a:schemeClr>
              <a:prstClr val="white"/>
            </a:duotone>
          </a:blip>
          <a:srcRect l="4281" t="32889" r="80334" b="46074"/>
          <a:stretch/>
        </p:blipFill>
        <p:spPr>
          <a:xfrm rot="15109363" flipH="1" flipV="1">
            <a:off x="4418743" y="1205632"/>
            <a:ext cx="1128725" cy="868132"/>
          </a:xfrm>
          <a:prstGeom prst="rect">
            <a:avLst/>
          </a:prstGeom>
        </p:spPr>
      </p:pic>
      <p:pic>
        <p:nvPicPr>
          <p:cNvPr id="8" name="Picture 7">
            <a:extLst>
              <a:ext uri="{FF2B5EF4-FFF2-40B4-BE49-F238E27FC236}">
                <a16:creationId xmlns:a16="http://schemas.microsoft.com/office/drawing/2014/main" id="{31DAB825-6FA2-8784-D3FA-47A5A06E2437}"/>
              </a:ext>
            </a:extLst>
          </p:cNvPr>
          <p:cNvPicPr>
            <a:picLocks noChangeAspect="1"/>
          </p:cNvPicPr>
          <p:nvPr/>
        </p:nvPicPr>
        <p:blipFill>
          <a:blip r:embed="rId3">
            <a:duotone>
              <a:schemeClr val="accent5">
                <a:shade val="45000"/>
                <a:satMod val="135000"/>
              </a:schemeClr>
              <a:prstClr val="white"/>
            </a:duotone>
          </a:blip>
          <a:srcRect l="4281" t="32889" r="80334" b="46074"/>
          <a:stretch/>
        </p:blipFill>
        <p:spPr>
          <a:xfrm rot="21316749" flipV="1">
            <a:off x="3316075" y="3414098"/>
            <a:ext cx="1128725" cy="868132"/>
          </a:xfrm>
          <a:prstGeom prst="rect">
            <a:avLst/>
          </a:prstGeom>
        </p:spPr>
      </p:pic>
      <p:pic>
        <p:nvPicPr>
          <p:cNvPr id="2" name="Google Shape;250;p4">
            <a:extLst>
              <a:ext uri="{FF2B5EF4-FFF2-40B4-BE49-F238E27FC236}">
                <a16:creationId xmlns:a16="http://schemas.microsoft.com/office/drawing/2014/main" id="{30BECFF2-2D57-5EE9-5320-F5AEA635AE7A}"/>
              </a:ext>
            </a:extLst>
          </p:cNvPr>
          <p:cNvPicPr preferRelativeResize="0"/>
          <p:nvPr/>
        </p:nvPicPr>
        <p:blipFill rotWithShape="1">
          <a:blip r:embed="rId4">
            <a:alphaModFix/>
          </a:blip>
          <a:srcRect/>
          <a:stretch/>
        </p:blipFill>
        <p:spPr>
          <a:xfrm>
            <a:off x="398619" y="4636091"/>
            <a:ext cx="1421885" cy="324048"/>
          </a:xfrm>
          <a:prstGeom prst="rect">
            <a:avLst/>
          </a:prstGeom>
          <a:noFill/>
          <a:ln>
            <a:noFill/>
          </a:ln>
        </p:spPr>
      </p:pic>
    </p:spTree>
    <p:extLst>
      <p:ext uri="{BB962C8B-B14F-4D97-AF65-F5344CB8AC3E}">
        <p14:creationId xmlns:p14="http://schemas.microsoft.com/office/powerpoint/2010/main" val="205698108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2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E1A6AA-1A90-6A9A-79B4-170C4B70ACBA}"/>
              </a:ext>
            </a:extLst>
          </p:cNvPr>
          <p:cNvPicPr>
            <a:picLocks noChangeAspect="1"/>
          </p:cNvPicPr>
          <p:nvPr/>
        </p:nvPicPr>
        <p:blipFill>
          <a:blip r:embed="rId2"/>
          <a:stretch>
            <a:fillRect/>
          </a:stretch>
        </p:blipFill>
        <p:spPr>
          <a:xfrm>
            <a:off x="5386761" y="0"/>
            <a:ext cx="3533028" cy="51435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96B46B4-41A5-E3C9-4F7C-263EFB0A45E0}"/>
              </a:ext>
            </a:extLst>
          </p:cNvPr>
          <p:cNvSpPr txBox="1"/>
          <p:nvPr/>
        </p:nvSpPr>
        <p:spPr>
          <a:xfrm>
            <a:off x="224211" y="938257"/>
            <a:ext cx="4900238" cy="326698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i="1" dirty="0">
                <a:latin typeface="+mn-lt"/>
              </a:rPr>
              <a:t>Chỉ cần 27 tên lửa MX là đủ trả tiền nông cụ cần thiết cho các nước nghèo để họ có được thực phẩm trong bốn năm tới.</a:t>
            </a:r>
            <a:endParaRPr lang="en-US" sz="2000" i="1" dirty="0">
              <a:latin typeface="+mn-lt"/>
            </a:endParaRPr>
          </a:p>
          <a:p>
            <a:pPr marL="285750" indent="-285750" algn="just">
              <a:lnSpc>
                <a:spcPct val="150000"/>
              </a:lnSpc>
              <a:buFont typeface="Arial" panose="020B0604020202020204" pitchFamily="34" charset="0"/>
              <a:buChar char="•"/>
            </a:pPr>
            <a:r>
              <a:rPr lang="vi-VN" sz="2000" i="1" dirty="0">
                <a:latin typeface="+mn-lt"/>
              </a:rPr>
              <a:t>Chỉ hai chiếc tàu ngầm mang vũ khí hạt nhân là đủ tiền xoá nạn mù chữ cho toàn thế giới.</a:t>
            </a:r>
          </a:p>
        </p:txBody>
      </p:sp>
    </p:spTree>
    <p:extLst>
      <p:ext uri="{BB962C8B-B14F-4D97-AF65-F5344CB8AC3E}">
        <p14:creationId xmlns:p14="http://schemas.microsoft.com/office/powerpoint/2010/main" val="173226520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0EA003-5AB9-56E5-1185-8970418BC4B4}"/>
              </a:ext>
            </a:extLst>
          </p:cNvPr>
          <p:cNvSpPr txBox="1"/>
          <p:nvPr/>
        </p:nvSpPr>
        <p:spPr>
          <a:xfrm>
            <a:off x="428625" y="198672"/>
            <a:ext cx="4495800" cy="958660"/>
          </a:xfrm>
          <a:prstGeom prst="rect">
            <a:avLst/>
          </a:prstGeom>
          <a:noFill/>
        </p:spPr>
        <p:txBody>
          <a:bodyPr wrap="square">
            <a:spAutoFit/>
          </a:bodyPr>
          <a:lstStyle/>
          <a:p>
            <a:pPr algn="just">
              <a:lnSpc>
                <a:spcPct val="150000"/>
              </a:lnSpc>
            </a:pPr>
            <a:r>
              <a:rPr lang="en-US" sz="2000" dirty="0" err="1"/>
              <a:t>Tác</a:t>
            </a:r>
            <a:r>
              <a:rPr lang="en-US" sz="2000" dirty="0"/>
              <a:t> </a:t>
            </a:r>
            <a:r>
              <a:rPr lang="en-US" sz="2000" dirty="0" err="1"/>
              <a:t>giả</a:t>
            </a:r>
            <a:r>
              <a:rPr lang="en-US" sz="2000" dirty="0"/>
              <a:t> </a:t>
            </a:r>
            <a:r>
              <a:rPr lang="en-US" sz="2000" dirty="0" err="1"/>
              <a:t>đã</a:t>
            </a:r>
            <a:r>
              <a:rPr lang="en-US" sz="2000" dirty="0"/>
              <a:t> </a:t>
            </a:r>
            <a:r>
              <a:rPr lang="en-US" sz="2000" dirty="0" err="1"/>
              <a:t>triển</a:t>
            </a:r>
            <a:r>
              <a:rPr lang="en-US" sz="2000" dirty="0"/>
              <a:t> </a:t>
            </a:r>
            <a:r>
              <a:rPr lang="en-US" sz="2000" dirty="0" err="1"/>
              <a:t>khai</a:t>
            </a:r>
            <a:r>
              <a:rPr lang="en-US" sz="2000" dirty="0"/>
              <a:t> </a:t>
            </a:r>
            <a:r>
              <a:rPr lang="en-US" sz="2000" dirty="0" err="1"/>
              <a:t>các</a:t>
            </a:r>
            <a:r>
              <a:rPr lang="en-US" sz="2000" dirty="0"/>
              <a:t> </a:t>
            </a:r>
            <a:r>
              <a:rPr lang="en-US" sz="2000" dirty="0" err="1"/>
              <a:t>bằng</a:t>
            </a:r>
            <a:r>
              <a:rPr lang="en-US" sz="2000" dirty="0"/>
              <a:t> </a:t>
            </a:r>
            <a:r>
              <a:rPr lang="en-US" sz="2000" dirty="0" err="1"/>
              <a:t>chứng</a:t>
            </a:r>
            <a:r>
              <a:rPr lang="en-US" sz="2000" dirty="0"/>
              <a:t> </a:t>
            </a:r>
            <a:r>
              <a:rPr lang="en-US" sz="2000" dirty="0" err="1"/>
              <a:t>một</a:t>
            </a:r>
            <a:r>
              <a:rPr lang="en-US" sz="2000" dirty="0"/>
              <a:t> </a:t>
            </a:r>
            <a:r>
              <a:rPr lang="en-US" sz="2000" dirty="0" err="1"/>
              <a:t>cách</a:t>
            </a:r>
            <a:r>
              <a:rPr lang="en-US" sz="2000" dirty="0"/>
              <a:t> </a:t>
            </a:r>
            <a:r>
              <a:rPr lang="en-US" sz="2000" dirty="0" err="1"/>
              <a:t>đa</a:t>
            </a:r>
            <a:r>
              <a:rPr lang="en-US" sz="2000" dirty="0"/>
              <a:t> </a:t>
            </a:r>
            <a:r>
              <a:rPr lang="en-US" sz="2000" dirty="0" err="1"/>
              <a:t>dạng</a:t>
            </a:r>
            <a:r>
              <a:rPr lang="en-US" sz="2000" dirty="0"/>
              <a:t> </a:t>
            </a:r>
            <a:r>
              <a:rPr lang="en-US" sz="2000" dirty="0" err="1"/>
              <a:t>trên</a:t>
            </a:r>
            <a:r>
              <a:rPr lang="en-US" sz="2000" dirty="0"/>
              <a:t> </a:t>
            </a:r>
            <a:r>
              <a:rPr lang="en-US" sz="2000" dirty="0" err="1"/>
              <a:t>nhiều</a:t>
            </a:r>
            <a:r>
              <a:rPr lang="en-US" sz="2000" dirty="0"/>
              <a:t> </a:t>
            </a:r>
            <a:r>
              <a:rPr lang="en-US" sz="2000" dirty="0" err="1"/>
              <a:t>lĩnh</a:t>
            </a:r>
            <a:r>
              <a:rPr lang="en-US" sz="2000" dirty="0"/>
              <a:t> </a:t>
            </a:r>
            <a:r>
              <a:rPr lang="en-US" sz="2000" dirty="0" err="1"/>
              <a:t>vực</a:t>
            </a:r>
            <a:endParaRPr lang="en-US" sz="2000" dirty="0"/>
          </a:p>
        </p:txBody>
      </p:sp>
      <p:sp>
        <p:nvSpPr>
          <p:cNvPr id="6" name="Rectangle: Rounded Corners 5">
            <a:extLst>
              <a:ext uri="{FF2B5EF4-FFF2-40B4-BE49-F238E27FC236}">
                <a16:creationId xmlns:a16="http://schemas.microsoft.com/office/drawing/2014/main" id="{083FA022-2CD9-3D1B-E6C1-9D7F412D5887}"/>
              </a:ext>
            </a:extLst>
          </p:cNvPr>
          <p:cNvSpPr/>
          <p:nvPr/>
        </p:nvSpPr>
        <p:spPr>
          <a:xfrm>
            <a:off x="557211" y="1350168"/>
            <a:ext cx="2366963" cy="542925"/>
          </a:xfrm>
          <a:prstGeom prst="roundRect">
            <a:avLst/>
          </a:prstGeom>
          <a:solidFill>
            <a:schemeClr val="accent4">
              <a:lumMod val="20000"/>
              <a:lumOff val="80000"/>
            </a:schemeClr>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Cứu</a:t>
            </a:r>
            <a:r>
              <a:rPr lang="en-US" sz="2000" dirty="0">
                <a:solidFill>
                  <a:srgbClr val="000000"/>
                </a:solidFill>
              </a:rPr>
              <a:t> </a:t>
            </a:r>
            <a:r>
              <a:rPr lang="en-US" sz="2000" dirty="0" err="1">
                <a:solidFill>
                  <a:srgbClr val="000000"/>
                </a:solidFill>
              </a:rPr>
              <a:t>trợ</a:t>
            </a:r>
            <a:r>
              <a:rPr lang="en-US" sz="2000" dirty="0">
                <a:solidFill>
                  <a:srgbClr val="000000"/>
                </a:solidFill>
              </a:rPr>
              <a:t> </a:t>
            </a:r>
            <a:r>
              <a:rPr lang="en-US" sz="2000" dirty="0" err="1">
                <a:solidFill>
                  <a:srgbClr val="000000"/>
                </a:solidFill>
              </a:rPr>
              <a:t>trẻ</a:t>
            </a:r>
            <a:r>
              <a:rPr lang="en-US" sz="2000" dirty="0">
                <a:solidFill>
                  <a:srgbClr val="000000"/>
                </a:solidFill>
              </a:rPr>
              <a:t> </a:t>
            </a:r>
            <a:r>
              <a:rPr lang="en-US" sz="2000" dirty="0" err="1">
                <a:solidFill>
                  <a:srgbClr val="000000"/>
                </a:solidFill>
              </a:rPr>
              <a:t>em</a:t>
            </a:r>
            <a:endParaRPr lang="en-US" sz="2000" dirty="0">
              <a:solidFill>
                <a:srgbClr val="000000"/>
              </a:solidFill>
            </a:endParaRPr>
          </a:p>
        </p:txBody>
      </p:sp>
      <p:sp>
        <p:nvSpPr>
          <p:cNvPr id="7" name="Rectangle: Rounded Corners 6">
            <a:extLst>
              <a:ext uri="{FF2B5EF4-FFF2-40B4-BE49-F238E27FC236}">
                <a16:creationId xmlns:a16="http://schemas.microsoft.com/office/drawing/2014/main" id="{B792BBDD-5248-66FB-111F-C6D614EA2422}"/>
              </a:ext>
            </a:extLst>
          </p:cNvPr>
          <p:cNvSpPr/>
          <p:nvPr/>
        </p:nvSpPr>
        <p:spPr>
          <a:xfrm>
            <a:off x="3143250" y="1350168"/>
            <a:ext cx="1624012" cy="542925"/>
          </a:xfrm>
          <a:prstGeom prst="roundRect">
            <a:avLst/>
          </a:prstGeom>
          <a:solidFill>
            <a:schemeClr val="accent4">
              <a:lumMod val="20000"/>
              <a:lumOff val="80000"/>
            </a:schemeClr>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rPr>
              <a:t>Y </a:t>
            </a:r>
            <a:r>
              <a:rPr lang="en-US" sz="2000" dirty="0" err="1">
                <a:solidFill>
                  <a:srgbClr val="000000"/>
                </a:solidFill>
              </a:rPr>
              <a:t>tế</a:t>
            </a:r>
            <a:endParaRPr lang="en-US" sz="2000" dirty="0">
              <a:solidFill>
                <a:srgbClr val="000000"/>
              </a:solidFill>
            </a:endParaRPr>
          </a:p>
        </p:txBody>
      </p:sp>
      <p:sp>
        <p:nvSpPr>
          <p:cNvPr id="8" name="Rectangle: Rounded Corners 7">
            <a:extLst>
              <a:ext uri="{FF2B5EF4-FFF2-40B4-BE49-F238E27FC236}">
                <a16:creationId xmlns:a16="http://schemas.microsoft.com/office/drawing/2014/main" id="{8EB36C87-35AF-F30A-C18E-F1394B181504}"/>
              </a:ext>
            </a:extLst>
          </p:cNvPr>
          <p:cNvSpPr/>
          <p:nvPr/>
        </p:nvSpPr>
        <p:spPr>
          <a:xfrm>
            <a:off x="557212" y="2072465"/>
            <a:ext cx="2366963" cy="542925"/>
          </a:xfrm>
          <a:prstGeom prst="roundRect">
            <a:avLst/>
          </a:prstGeom>
          <a:solidFill>
            <a:schemeClr val="accent4">
              <a:lumMod val="20000"/>
              <a:lumOff val="80000"/>
            </a:schemeClr>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Tiếp</a:t>
            </a:r>
            <a:r>
              <a:rPr lang="en-US" sz="2000" dirty="0">
                <a:solidFill>
                  <a:srgbClr val="000000"/>
                </a:solidFill>
              </a:rPr>
              <a:t> </a:t>
            </a:r>
            <a:r>
              <a:rPr lang="en-US" sz="2000" dirty="0" err="1">
                <a:solidFill>
                  <a:srgbClr val="000000"/>
                </a:solidFill>
              </a:rPr>
              <a:t>tế</a:t>
            </a:r>
            <a:r>
              <a:rPr lang="en-US" sz="2000" dirty="0">
                <a:solidFill>
                  <a:srgbClr val="000000"/>
                </a:solidFill>
              </a:rPr>
              <a:t> </a:t>
            </a:r>
            <a:r>
              <a:rPr lang="en-US" sz="2000" dirty="0" err="1">
                <a:solidFill>
                  <a:srgbClr val="000000"/>
                </a:solidFill>
              </a:rPr>
              <a:t>thực</a:t>
            </a:r>
            <a:r>
              <a:rPr lang="en-US" sz="2000" dirty="0">
                <a:solidFill>
                  <a:srgbClr val="000000"/>
                </a:solidFill>
              </a:rPr>
              <a:t> </a:t>
            </a:r>
            <a:r>
              <a:rPr lang="en-US" sz="2000" dirty="0" err="1">
                <a:solidFill>
                  <a:srgbClr val="000000"/>
                </a:solidFill>
              </a:rPr>
              <a:t>phẩm</a:t>
            </a:r>
            <a:endParaRPr lang="en-US" sz="2000" dirty="0">
              <a:solidFill>
                <a:srgbClr val="000000"/>
              </a:solidFill>
            </a:endParaRPr>
          </a:p>
        </p:txBody>
      </p:sp>
      <p:sp>
        <p:nvSpPr>
          <p:cNvPr id="9" name="Rectangle: Rounded Corners 8">
            <a:extLst>
              <a:ext uri="{FF2B5EF4-FFF2-40B4-BE49-F238E27FC236}">
                <a16:creationId xmlns:a16="http://schemas.microsoft.com/office/drawing/2014/main" id="{7D0B9FEF-34FA-7A4E-299A-11E63216E913}"/>
              </a:ext>
            </a:extLst>
          </p:cNvPr>
          <p:cNvSpPr/>
          <p:nvPr/>
        </p:nvSpPr>
        <p:spPr>
          <a:xfrm>
            <a:off x="3143250" y="2085929"/>
            <a:ext cx="1624012" cy="542925"/>
          </a:xfrm>
          <a:prstGeom prst="roundRect">
            <a:avLst/>
          </a:prstGeom>
          <a:solidFill>
            <a:schemeClr val="accent4">
              <a:lumMod val="20000"/>
              <a:lumOff val="80000"/>
            </a:schemeClr>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Giáo</a:t>
            </a:r>
            <a:r>
              <a:rPr lang="en-US" sz="2000" dirty="0">
                <a:solidFill>
                  <a:srgbClr val="000000"/>
                </a:solidFill>
              </a:rPr>
              <a:t> </a:t>
            </a:r>
            <a:r>
              <a:rPr lang="en-US" sz="2000" dirty="0" err="1">
                <a:solidFill>
                  <a:srgbClr val="000000"/>
                </a:solidFill>
              </a:rPr>
              <a:t>dục</a:t>
            </a:r>
            <a:endParaRPr lang="en-US" sz="2000" dirty="0">
              <a:solidFill>
                <a:srgbClr val="000000"/>
              </a:solidFill>
            </a:endParaRPr>
          </a:p>
        </p:txBody>
      </p:sp>
      <p:sp>
        <p:nvSpPr>
          <p:cNvPr id="10" name="Arrow: Right 9">
            <a:extLst>
              <a:ext uri="{FF2B5EF4-FFF2-40B4-BE49-F238E27FC236}">
                <a16:creationId xmlns:a16="http://schemas.microsoft.com/office/drawing/2014/main" id="{B5B2342B-8E59-AD50-5084-8EBA1188A715}"/>
              </a:ext>
            </a:extLst>
          </p:cNvPr>
          <p:cNvSpPr/>
          <p:nvPr/>
        </p:nvSpPr>
        <p:spPr>
          <a:xfrm>
            <a:off x="4922043" y="1647779"/>
            <a:ext cx="666750" cy="4381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C74BB25-D020-95A3-D8A5-3EC095EFDF48}"/>
              </a:ext>
            </a:extLst>
          </p:cNvPr>
          <p:cNvSpPr/>
          <p:nvPr/>
        </p:nvSpPr>
        <p:spPr>
          <a:xfrm>
            <a:off x="5743575" y="373855"/>
            <a:ext cx="2843213" cy="2495550"/>
          </a:xfrm>
          <a:prstGeom prst="roundRect">
            <a:avLst>
              <a:gd name="adj" fmla="val 11705"/>
            </a:avLst>
          </a:prstGeom>
          <a:solidFill>
            <a:schemeClr val="accent6"/>
          </a:solidFill>
          <a:ln>
            <a:solidFill>
              <a:schemeClr val="accent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Tác</a:t>
            </a:r>
            <a:r>
              <a:rPr lang="en-US" sz="2000" dirty="0">
                <a:solidFill>
                  <a:srgbClr val="000000"/>
                </a:solidFill>
              </a:rPr>
              <a:t> </a:t>
            </a:r>
            <a:r>
              <a:rPr lang="en-US" sz="2000" dirty="0" err="1">
                <a:solidFill>
                  <a:srgbClr val="000000"/>
                </a:solidFill>
              </a:rPr>
              <a:t>giả</a:t>
            </a:r>
            <a:r>
              <a:rPr lang="en-US" sz="2000" dirty="0">
                <a:solidFill>
                  <a:srgbClr val="000000"/>
                </a:solidFill>
              </a:rPr>
              <a:t> </a:t>
            </a:r>
            <a:r>
              <a:rPr lang="en-US" sz="2000" dirty="0" err="1">
                <a:solidFill>
                  <a:srgbClr val="000000"/>
                </a:solidFill>
              </a:rPr>
              <a:t>đã</a:t>
            </a:r>
            <a:r>
              <a:rPr lang="en-US" sz="2000" dirty="0">
                <a:solidFill>
                  <a:srgbClr val="000000"/>
                </a:solidFill>
              </a:rPr>
              <a:t> </a:t>
            </a:r>
            <a:r>
              <a:rPr lang="en-US" sz="2000" dirty="0" err="1">
                <a:solidFill>
                  <a:srgbClr val="000000"/>
                </a:solidFill>
              </a:rPr>
              <a:t>nhìn</a:t>
            </a:r>
            <a:r>
              <a:rPr lang="en-US" sz="2000" dirty="0">
                <a:solidFill>
                  <a:srgbClr val="000000"/>
                </a:solidFill>
              </a:rPr>
              <a:t> </a:t>
            </a:r>
            <a:r>
              <a:rPr lang="en-US" sz="2000" dirty="0" err="1">
                <a:solidFill>
                  <a:srgbClr val="000000"/>
                </a:solidFill>
              </a:rPr>
              <a:t>nhận</a:t>
            </a:r>
            <a:r>
              <a:rPr lang="en-US" sz="2000" dirty="0">
                <a:solidFill>
                  <a:srgbClr val="000000"/>
                </a:solidFill>
              </a:rPr>
              <a:t>, </a:t>
            </a:r>
            <a:r>
              <a:rPr lang="en-US" sz="2000" dirty="0" err="1">
                <a:solidFill>
                  <a:srgbClr val="000000"/>
                </a:solidFill>
              </a:rPr>
              <a:t>xem</a:t>
            </a:r>
            <a:r>
              <a:rPr lang="en-US" sz="2000" dirty="0">
                <a:solidFill>
                  <a:srgbClr val="000000"/>
                </a:solidFill>
              </a:rPr>
              <a:t> </a:t>
            </a:r>
            <a:r>
              <a:rPr lang="en-US" sz="2000" dirty="0" err="1">
                <a:solidFill>
                  <a:srgbClr val="000000"/>
                </a:solidFill>
              </a:rPr>
              <a:t>xét</a:t>
            </a:r>
            <a:r>
              <a:rPr lang="en-US" sz="2000" dirty="0">
                <a:solidFill>
                  <a:srgbClr val="000000"/>
                </a:solidFill>
              </a:rPr>
              <a:t> </a:t>
            </a:r>
            <a:r>
              <a:rPr lang="en-US" sz="2000" dirty="0" err="1">
                <a:solidFill>
                  <a:srgbClr val="000000"/>
                </a:solidFill>
              </a:rPr>
              <a:t>vấn</a:t>
            </a:r>
            <a:r>
              <a:rPr lang="en-US" sz="2000" dirty="0">
                <a:solidFill>
                  <a:srgbClr val="000000"/>
                </a:solidFill>
              </a:rPr>
              <a:t> </a:t>
            </a:r>
            <a:r>
              <a:rPr lang="en-US" sz="2000" dirty="0" err="1">
                <a:solidFill>
                  <a:srgbClr val="000000"/>
                </a:solidFill>
              </a:rPr>
              <a:t>đề</a:t>
            </a:r>
            <a:r>
              <a:rPr lang="en-US" sz="2000" dirty="0">
                <a:solidFill>
                  <a:srgbClr val="000000"/>
                </a:solidFill>
              </a:rPr>
              <a:t> </a:t>
            </a:r>
            <a:r>
              <a:rPr lang="en-US" sz="2000" dirty="0" err="1">
                <a:solidFill>
                  <a:srgbClr val="000000"/>
                </a:solidFill>
              </a:rPr>
              <a:t>một</a:t>
            </a:r>
            <a:r>
              <a:rPr lang="en-US" sz="2000" dirty="0">
                <a:solidFill>
                  <a:srgbClr val="000000"/>
                </a:solidFill>
              </a:rPr>
              <a:t> </a:t>
            </a:r>
            <a:r>
              <a:rPr lang="en-US" sz="2000" dirty="0" err="1">
                <a:solidFill>
                  <a:srgbClr val="000000"/>
                </a:solidFill>
              </a:rPr>
              <a:t>cách</a:t>
            </a:r>
            <a:r>
              <a:rPr lang="en-US" sz="2000" dirty="0">
                <a:solidFill>
                  <a:srgbClr val="000000"/>
                </a:solidFill>
              </a:rPr>
              <a:t> </a:t>
            </a:r>
            <a:r>
              <a:rPr lang="en-US" sz="2000" dirty="0" err="1">
                <a:solidFill>
                  <a:srgbClr val="000000"/>
                </a:solidFill>
              </a:rPr>
              <a:t>toàn</a:t>
            </a:r>
            <a:r>
              <a:rPr lang="en-US" sz="2000" dirty="0">
                <a:solidFill>
                  <a:srgbClr val="000000"/>
                </a:solidFill>
              </a:rPr>
              <a:t> </a:t>
            </a:r>
            <a:r>
              <a:rPr lang="en-US" sz="2000" dirty="0" err="1">
                <a:solidFill>
                  <a:srgbClr val="000000"/>
                </a:solidFill>
              </a:rPr>
              <a:t>diện</a:t>
            </a:r>
            <a:r>
              <a:rPr lang="en-US" sz="2000" dirty="0">
                <a:solidFill>
                  <a:srgbClr val="000000"/>
                </a:solidFill>
              </a:rPr>
              <a:t>.</a:t>
            </a:r>
          </a:p>
        </p:txBody>
      </p:sp>
      <p:sp>
        <p:nvSpPr>
          <p:cNvPr id="15" name="Right Brace 14">
            <a:extLst>
              <a:ext uri="{FF2B5EF4-FFF2-40B4-BE49-F238E27FC236}">
                <a16:creationId xmlns:a16="http://schemas.microsoft.com/office/drawing/2014/main" id="{AA956CF4-F5A1-29A2-0728-A84E370A35A5}"/>
              </a:ext>
            </a:extLst>
          </p:cNvPr>
          <p:cNvSpPr/>
          <p:nvPr/>
        </p:nvSpPr>
        <p:spPr>
          <a:xfrm rot="5400000">
            <a:off x="4274942" y="-1121081"/>
            <a:ext cx="698894" cy="8391528"/>
          </a:xfrm>
          <a:prstGeom prst="rightBrace">
            <a:avLst>
              <a:gd name="adj1" fmla="val 28399"/>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68901A2F-C45F-C2D6-4E85-499820457538}"/>
              </a:ext>
            </a:extLst>
          </p:cNvPr>
          <p:cNvSpPr txBox="1"/>
          <p:nvPr/>
        </p:nvSpPr>
        <p:spPr>
          <a:xfrm>
            <a:off x="538162" y="3530523"/>
            <a:ext cx="8067676" cy="958660"/>
          </a:xfrm>
          <a:prstGeom prst="rect">
            <a:avLst/>
          </a:prstGeom>
          <a:noFill/>
        </p:spPr>
        <p:txBody>
          <a:bodyPr wrap="square">
            <a:spAutoFit/>
          </a:bodyPr>
          <a:lstStyle/>
          <a:p>
            <a:pPr algn="ctr">
              <a:lnSpc>
                <a:spcPct val="150000"/>
              </a:lnSpc>
            </a:pPr>
            <a:r>
              <a:rPr lang="en-US" sz="2000" dirty="0" err="1"/>
              <a:t>Cách</a:t>
            </a:r>
            <a:r>
              <a:rPr lang="en-US" sz="2000" dirty="0"/>
              <a:t> </a:t>
            </a:r>
            <a:r>
              <a:rPr lang="en-US" sz="2000" dirty="0" err="1"/>
              <a:t>triển</a:t>
            </a:r>
            <a:r>
              <a:rPr lang="en-US" sz="2000" dirty="0"/>
              <a:t> </a:t>
            </a:r>
            <a:r>
              <a:rPr lang="en-US" sz="2000" dirty="0" err="1"/>
              <a:t>khai</a:t>
            </a:r>
            <a:r>
              <a:rPr lang="en-US" sz="2000" dirty="0"/>
              <a:t> </a:t>
            </a:r>
            <a:r>
              <a:rPr lang="en-US" sz="2000" dirty="0" err="1"/>
              <a:t>bằng</a:t>
            </a:r>
            <a:r>
              <a:rPr lang="en-US" sz="2000" dirty="0"/>
              <a:t> </a:t>
            </a:r>
            <a:r>
              <a:rPr lang="en-US" sz="2000" dirty="0" err="1"/>
              <a:t>chứng</a:t>
            </a:r>
            <a:r>
              <a:rPr lang="en-US" sz="2000" dirty="0"/>
              <a:t> </a:t>
            </a:r>
            <a:r>
              <a:rPr lang="en-US" sz="2000" dirty="0" err="1"/>
              <a:t>hiệu</a:t>
            </a:r>
            <a:r>
              <a:rPr lang="en-US" sz="2000" dirty="0"/>
              <a:t> </a:t>
            </a:r>
            <a:r>
              <a:rPr lang="en-US" sz="2000" dirty="0" err="1"/>
              <a:t>quả</a:t>
            </a:r>
            <a:r>
              <a:rPr lang="en-US" sz="2000" dirty="0"/>
              <a:t>, </a:t>
            </a:r>
            <a:r>
              <a:rPr lang="en-US" sz="2000" dirty="0" err="1"/>
              <a:t>thuyết</a:t>
            </a:r>
            <a:r>
              <a:rPr lang="en-US" sz="2000" dirty="0"/>
              <a:t> </a:t>
            </a:r>
            <a:r>
              <a:rPr lang="en-US" sz="2000" dirty="0" err="1"/>
              <a:t>phục</a:t>
            </a:r>
            <a:r>
              <a:rPr lang="en-US" sz="2000" dirty="0"/>
              <a:t>, </a:t>
            </a:r>
            <a:r>
              <a:rPr lang="en-US" sz="2000" dirty="0" err="1"/>
              <a:t>góp</a:t>
            </a:r>
            <a:r>
              <a:rPr lang="en-US" sz="2000" dirty="0"/>
              <a:t> </a:t>
            </a:r>
            <a:r>
              <a:rPr lang="en-US" sz="2000" dirty="0" err="1"/>
              <a:t>phần</a:t>
            </a:r>
            <a:r>
              <a:rPr lang="en-US" sz="2000" dirty="0"/>
              <a:t> </a:t>
            </a:r>
            <a:r>
              <a:rPr lang="en-US" sz="2000" dirty="0" err="1"/>
              <a:t>làm</a:t>
            </a:r>
            <a:r>
              <a:rPr lang="en-US" sz="2000" dirty="0"/>
              <a:t> </a:t>
            </a:r>
            <a:r>
              <a:rPr lang="en-US" sz="2000" dirty="0" err="1"/>
              <a:t>sáng</a:t>
            </a:r>
            <a:r>
              <a:rPr lang="en-US" sz="2000" dirty="0"/>
              <a:t> </a:t>
            </a:r>
            <a:r>
              <a:rPr lang="en-US" sz="2000" dirty="0" err="1"/>
              <a:t>tỏ</a:t>
            </a:r>
            <a:r>
              <a:rPr lang="en-US" sz="2000" dirty="0"/>
              <a:t> </a:t>
            </a:r>
            <a:r>
              <a:rPr lang="en-US" sz="2000" dirty="0" err="1"/>
              <a:t>luận</a:t>
            </a:r>
            <a:r>
              <a:rPr lang="en-US" sz="2000" dirty="0"/>
              <a:t> </a:t>
            </a:r>
            <a:r>
              <a:rPr lang="en-US" sz="2000" dirty="0" err="1"/>
              <a:t>điểm</a:t>
            </a:r>
            <a:r>
              <a:rPr lang="en-US" sz="2000" dirty="0"/>
              <a:t> </a:t>
            </a:r>
            <a:r>
              <a:rPr lang="en-US" sz="2000" dirty="0" err="1"/>
              <a:t>và</a:t>
            </a:r>
            <a:r>
              <a:rPr lang="en-US" sz="2000" dirty="0"/>
              <a:t> </a:t>
            </a:r>
            <a:r>
              <a:rPr lang="en-US" sz="2000" dirty="0" err="1"/>
              <a:t>luận</a:t>
            </a:r>
            <a:r>
              <a:rPr lang="en-US" sz="2000" dirty="0"/>
              <a:t> </a:t>
            </a:r>
            <a:r>
              <a:rPr lang="en-US" sz="2000" dirty="0" err="1"/>
              <a:t>đề</a:t>
            </a:r>
            <a:r>
              <a:rPr lang="en-US" sz="2000" dirty="0"/>
              <a:t> </a:t>
            </a:r>
            <a:r>
              <a:rPr lang="en-US" sz="2000" dirty="0" err="1"/>
              <a:t>của</a:t>
            </a:r>
            <a:r>
              <a:rPr lang="en-US" sz="2000" dirty="0"/>
              <a:t> </a:t>
            </a:r>
            <a:r>
              <a:rPr lang="en-US" sz="2000" dirty="0" err="1"/>
              <a:t>văn</a:t>
            </a:r>
            <a:r>
              <a:rPr lang="en-US" sz="2000" dirty="0"/>
              <a:t> </a:t>
            </a:r>
            <a:r>
              <a:rPr lang="en-US" sz="2000" dirty="0" err="1"/>
              <a:t>bản</a:t>
            </a:r>
            <a:r>
              <a:rPr lang="en-US" sz="2000" dirty="0"/>
              <a:t>.</a:t>
            </a:r>
          </a:p>
        </p:txBody>
      </p:sp>
      <p:pic>
        <p:nvPicPr>
          <p:cNvPr id="2" name="Google Shape;250;p4">
            <a:extLst>
              <a:ext uri="{FF2B5EF4-FFF2-40B4-BE49-F238E27FC236}">
                <a16:creationId xmlns:a16="http://schemas.microsoft.com/office/drawing/2014/main" id="{374859CB-ADF9-389F-5335-076CCD09C470}"/>
              </a:ext>
            </a:extLst>
          </p:cNvPr>
          <p:cNvPicPr preferRelativeResize="0"/>
          <p:nvPr/>
        </p:nvPicPr>
        <p:blipFill rotWithShape="1">
          <a:blip r:embed="rId2">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58145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3" grpId="0" animBg="1"/>
      <p:bldP spid="15" grpId="0" animBg="1"/>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D768AE-BA99-5CBC-8DC9-45E75F432B43}"/>
              </a:ext>
            </a:extLst>
          </p:cNvPr>
          <p:cNvSpPr txBox="1"/>
          <p:nvPr/>
        </p:nvSpPr>
        <p:spPr>
          <a:xfrm>
            <a:off x="928687" y="279499"/>
            <a:ext cx="7286625" cy="461665"/>
          </a:xfrm>
          <a:prstGeom prst="rect">
            <a:avLst/>
          </a:prstGeom>
          <a:noFill/>
        </p:spPr>
        <p:txBody>
          <a:bodyPr wrap="square">
            <a:spAutoFit/>
          </a:bodyPr>
          <a:lstStyle/>
          <a:p>
            <a:r>
              <a:rPr lang="en-US" sz="2400" b="1" dirty="0">
                <a:solidFill>
                  <a:srgbClr val="C00000"/>
                </a:solidFill>
              </a:rPr>
              <a:t>2. </a:t>
            </a:r>
            <a:r>
              <a:rPr lang="en-US" sz="2400" b="1" dirty="0" err="1">
                <a:solidFill>
                  <a:srgbClr val="C00000"/>
                </a:solidFill>
              </a:rPr>
              <a:t>Giải</a:t>
            </a:r>
            <a:r>
              <a:rPr lang="en-US" sz="2400" b="1" dirty="0">
                <a:solidFill>
                  <a:srgbClr val="C00000"/>
                </a:solidFill>
              </a:rPr>
              <a:t> </a:t>
            </a:r>
            <a:r>
              <a:rPr lang="en-US" sz="2400" b="1" dirty="0" err="1">
                <a:solidFill>
                  <a:srgbClr val="C00000"/>
                </a:solidFill>
              </a:rPr>
              <a:t>pháp</a:t>
            </a:r>
            <a:r>
              <a:rPr lang="en-US" sz="2400" b="1" dirty="0">
                <a:solidFill>
                  <a:srgbClr val="C00000"/>
                </a:solidFill>
              </a:rPr>
              <a:t> </a:t>
            </a:r>
            <a:r>
              <a:rPr lang="en-US" sz="2400" b="1" dirty="0" err="1">
                <a:solidFill>
                  <a:srgbClr val="C00000"/>
                </a:solidFill>
              </a:rPr>
              <a:t>và</a:t>
            </a:r>
            <a:r>
              <a:rPr lang="en-US" sz="2400" b="1" dirty="0">
                <a:solidFill>
                  <a:srgbClr val="C00000"/>
                </a:solidFill>
              </a:rPr>
              <a:t> </a:t>
            </a:r>
            <a:r>
              <a:rPr lang="en-US" sz="2400" b="1" dirty="0" err="1">
                <a:solidFill>
                  <a:srgbClr val="C00000"/>
                </a:solidFill>
              </a:rPr>
              <a:t>thái</a:t>
            </a:r>
            <a:r>
              <a:rPr lang="en-US" sz="2400" b="1" dirty="0">
                <a:solidFill>
                  <a:srgbClr val="C00000"/>
                </a:solidFill>
              </a:rPr>
              <a:t> </a:t>
            </a:r>
            <a:r>
              <a:rPr lang="en-US" sz="2400" b="1" dirty="0" err="1">
                <a:solidFill>
                  <a:srgbClr val="C00000"/>
                </a:solidFill>
              </a:rPr>
              <a:t>độ</a:t>
            </a:r>
            <a:r>
              <a:rPr lang="en-US" sz="2400" b="1" dirty="0">
                <a:solidFill>
                  <a:srgbClr val="C00000"/>
                </a:solidFill>
              </a:rPr>
              <a:t> </a:t>
            </a:r>
            <a:r>
              <a:rPr lang="en-US" sz="2400" b="1" dirty="0" err="1">
                <a:solidFill>
                  <a:srgbClr val="C00000"/>
                </a:solidFill>
              </a:rPr>
              <a:t>của</a:t>
            </a:r>
            <a:r>
              <a:rPr lang="en-US" sz="2400" b="1" dirty="0">
                <a:solidFill>
                  <a:srgbClr val="C00000"/>
                </a:solidFill>
              </a:rPr>
              <a:t> </a:t>
            </a:r>
            <a:r>
              <a:rPr lang="en-US" sz="2400" b="1" dirty="0" err="1">
                <a:solidFill>
                  <a:srgbClr val="C00000"/>
                </a:solidFill>
              </a:rPr>
              <a:t>tác</a:t>
            </a:r>
            <a:r>
              <a:rPr lang="en-US" sz="2400" b="1" dirty="0">
                <a:solidFill>
                  <a:srgbClr val="C00000"/>
                </a:solidFill>
              </a:rPr>
              <a:t> </a:t>
            </a:r>
            <a:r>
              <a:rPr lang="en-US" sz="2400" b="1" dirty="0" err="1">
                <a:solidFill>
                  <a:srgbClr val="C00000"/>
                </a:solidFill>
              </a:rPr>
              <a:t>giả</a:t>
            </a:r>
            <a:r>
              <a:rPr lang="en-US" sz="2400" b="1" dirty="0">
                <a:solidFill>
                  <a:srgbClr val="C00000"/>
                </a:solidFill>
              </a:rPr>
              <a:t> </a:t>
            </a:r>
            <a:r>
              <a:rPr lang="en-US" sz="2400" b="1" dirty="0" err="1">
                <a:solidFill>
                  <a:srgbClr val="C00000"/>
                </a:solidFill>
              </a:rPr>
              <a:t>trong</a:t>
            </a:r>
            <a:r>
              <a:rPr lang="en-US" sz="2400" b="1" dirty="0">
                <a:solidFill>
                  <a:srgbClr val="C00000"/>
                </a:solidFill>
              </a:rPr>
              <a:t> </a:t>
            </a:r>
            <a:r>
              <a:rPr lang="en-US" sz="2400" b="1" dirty="0" err="1">
                <a:solidFill>
                  <a:srgbClr val="C00000"/>
                </a:solidFill>
              </a:rPr>
              <a:t>văn</a:t>
            </a:r>
            <a:r>
              <a:rPr lang="en-US" sz="2400" b="1" dirty="0">
                <a:solidFill>
                  <a:srgbClr val="C00000"/>
                </a:solidFill>
              </a:rPr>
              <a:t> </a:t>
            </a:r>
            <a:r>
              <a:rPr lang="en-US" sz="2400" b="1" dirty="0" err="1">
                <a:solidFill>
                  <a:srgbClr val="C00000"/>
                </a:solidFill>
              </a:rPr>
              <a:t>bản</a:t>
            </a:r>
            <a:endParaRPr lang="en-US" sz="2400" b="1" dirty="0">
              <a:solidFill>
                <a:srgbClr val="C00000"/>
              </a:solidFill>
            </a:endParaRPr>
          </a:p>
        </p:txBody>
      </p:sp>
      <p:grpSp>
        <p:nvGrpSpPr>
          <p:cNvPr id="6" name="Group 5">
            <a:extLst>
              <a:ext uri="{FF2B5EF4-FFF2-40B4-BE49-F238E27FC236}">
                <a16:creationId xmlns:a16="http://schemas.microsoft.com/office/drawing/2014/main" id="{95C925C9-546F-5EBD-05FE-4B4ADEBF3DBA}"/>
              </a:ext>
            </a:extLst>
          </p:cNvPr>
          <p:cNvGrpSpPr/>
          <p:nvPr/>
        </p:nvGrpSpPr>
        <p:grpSpPr>
          <a:xfrm>
            <a:off x="34112" y="741164"/>
            <a:ext cx="4338250" cy="2376790"/>
            <a:chOff x="162312" y="529205"/>
            <a:chExt cx="4338250" cy="2376790"/>
          </a:xfrm>
        </p:grpSpPr>
        <p:sp>
          <p:nvSpPr>
            <p:cNvPr id="7" name="Rectangle: Rounded Corners 6">
              <a:extLst>
                <a:ext uri="{FF2B5EF4-FFF2-40B4-BE49-F238E27FC236}">
                  <a16:creationId xmlns:a16="http://schemas.microsoft.com/office/drawing/2014/main" id="{D0950136-274E-AC9E-9157-98F887E35DB4}"/>
                </a:ext>
              </a:extLst>
            </p:cNvPr>
            <p:cNvSpPr/>
            <p:nvPr/>
          </p:nvSpPr>
          <p:spPr>
            <a:xfrm>
              <a:off x="361949" y="779745"/>
              <a:ext cx="4138613" cy="2126250"/>
            </a:xfrm>
            <a:prstGeom prst="roundRect">
              <a:avLst>
                <a:gd name="adj" fmla="val 1131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Hoàn thành Phiếu học tập số 3 về đối tượng tác giả hướng đến khi đề xuất giải pháp ở đoạn cuối văn bản.</a:t>
              </a:r>
              <a:endParaRPr lang="en-US" sz="2000" b="1" dirty="0">
                <a:solidFill>
                  <a:srgbClr val="000000"/>
                </a:solidFill>
              </a:endParaRPr>
            </a:p>
          </p:txBody>
        </p:sp>
        <p:pic>
          <p:nvPicPr>
            <p:cNvPr id="8" name="Picture 7">
              <a:extLst>
                <a:ext uri="{FF2B5EF4-FFF2-40B4-BE49-F238E27FC236}">
                  <a16:creationId xmlns:a16="http://schemas.microsoft.com/office/drawing/2014/main" id="{43204EBF-C1C8-EECD-7590-E0AE253D114F}"/>
                </a:ext>
              </a:extLst>
            </p:cNvPr>
            <p:cNvPicPr>
              <a:picLocks noChangeAspect="1"/>
            </p:cNvPicPr>
            <p:nvPr/>
          </p:nvPicPr>
          <p:blipFill>
            <a:blip r:embed="rId2"/>
            <a:srcRect l="57671" t="76956" r="32329" b="5510"/>
            <a:stretch/>
          </p:blipFill>
          <p:spPr>
            <a:xfrm>
              <a:off x="162312" y="529205"/>
              <a:ext cx="723900" cy="713984"/>
            </a:xfrm>
            <a:prstGeom prst="rect">
              <a:avLst/>
            </a:prstGeom>
          </p:spPr>
        </p:pic>
      </p:grpSp>
      <p:grpSp>
        <p:nvGrpSpPr>
          <p:cNvPr id="9" name="Group 8">
            <a:extLst>
              <a:ext uri="{FF2B5EF4-FFF2-40B4-BE49-F238E27FC236}">
                <a16:creationId xmlns:a16="http://schemas.microsoft.com/office/drawing/2014/main" id="{8915FA5C-DA22-1D36-C782-2C8BAD328715}"/>
              </a:ext>
            </a:extLst>
          </p:cNvPr>
          <p:cNvGrpSpPr/>
          <p:nvPr/>
        </p:nvGrpSpPr>
        <p:grpSpPr>
          <a:xfrm>
            <a:off x="4419987" y="741164"/>
            <a:ext cx="4561701" cy="2383037"/>
            <a:chOff x="4257675" y="1612722"/>
            <a:chExt cx="4561701" cy="2383037"/>
          </a:xfrm>
        </p:grpSpPr>
        <p:sp>
          <p:nvSpPr>
            <p:cNvPr id="10" name="Rectangle: Rounded Corners 9">
              <a:extLst>
                <a:ext uri="{FF2B5EF4-FFF2-40B4-BE49-F238E27FC236}">
                  <a16:creationId xmlns:a16="http://schemas.microsoft.com/office/drawing/2014/main" id="{41CCA36B-DA9C-21ED-DAC1-7D63191BE54E}"/>
                </a:ext>
              </a:extLst>
            </p:cNvPr>
            <p:cNvSpPr/>
            <p:nvPr/>
          </p:nvSpPr>
          <p:spPr>
            <a:xfrm>
              <a:off x="4609326" y="1869509"/>
              <a:ext cx="4210050" cy="2126250"/>
            </a:xfrm>
            <a:prstGeom prst="roundRect">
              <a:avLst>
                <a:gd name="adj" fmla="val 1131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Theo em, vì sao tác giả lại đề xuất giải pháp là nên “mở ra một nhà băng lưu trữ trí nhớ có thể tồn tại được sau thảm họa hạt nhân?</a:t>
              </a:r>
              <a:endParaRPr lang="en-US" sz="2000" dirty="0">
                <a:solidFill>
                  <a:srgbClr val="000000"/>
                </a:solidFill>
              </a:endParaRPr>
            </a:p>
          </p:txBody>
        </p:sp>
        <p:pic>
          <p:nvPicPr>
            <p:cNvPr id="11" name="Picture 10">
              <a:extLst>
                <a:ext uri="{FF2B5EF4-FFF2-40B4-BE49-F238E27FC236}">
                  <a16:creationId xmlns:a16="http://schemas.microsoft.com/office/drawing/2014/main" id="{3821CFD1-42F2-05E4-0986-46A6CC4097F0}"/>
                </a:ext>
              </a:extLst>
            </p:cNvPr>
            <p:cNvPicPr>
              <a:picLocks noChangeAspect="1"/>
            </p:cNvPicPr>
            <p:nvPr/>
          </p:nvPicPr>
          <p:blipFill>
            <a:blip r:embed="rId2"/>
            <a:srcRect l="57671" t="76956" r="32329" b="5510"/>
            <a:stretch/>
          </p:blipFill>
          <p:spPr>
            <a:xfrm>
              <a:off x="4257675" y="1612722"/>
              <a:ext cx="723900" cy="713984"/>
            </a:xfrm>
            <a:prstGeom prst="rect">
              <a:avLst/>
            </a:prstGeom>
          </p:spPr>
        </p:pic>
      </p:grpSp>
      <p:grpSp>
        <p:nvGrpSpPr>
          <p:cNvPr id="12" name="Group 11">
            <a:extLst>
              <a:ext uri="{FF2B5EF4-FFF2-40B4-BE49-F238E27FC236}">
                <a16:creationId xmlns:a16="http://schemas.microsoft.com/office/drawing/2014/main" id="{30093183-C7D4-5B4B-9EAC-1B2F134D7233}"/>
              </a:ext>
            </a:extLst>
          </p:cNvPr>
          <p:cNvGrpSpPr/>
          <p:nvPr/>
        </p:nvGrpSpPr>
        <p:grpSpPr>
          <a:xfrm>
            <a:off x="2102837" y="3117954"/>
            <a:ext cx="4938327" cy="1746047"/>
            <a:chOff x="4257675" y="1612722"/>
            <a:chExt cx="4938327" cy="1746047"/>
          </a:xfrm>
        </p:grpSpPr>
        <p:sp>
          <p:nvSpPr>
            <p:cNvPr id="13" name="Rectangle: Rounded Corners 12">
              <a:extLst>
                <a:ext uri="{FF2B5EF4-FFF2-40B4-BE49-F238E27FC236}">
                  <a16:creationId xmlns:a16="http://schemas.microsoft.com/office/drawing/2014/main" id="{F679308F-DB24-52D2-204F-D3B2C08042F7}"/>
                </a:ext>
              </a:extLst>
            </p:cNvPr>
            <p:cNvSpPr/>
            <p:nvPr/>
          </p:nvSpPr>
          <p:spPr>
            <a:xfrm>
              <a:off x="4609326" y="1869509"/>
              <a:ext cx="4586676" cy="1489260"/>
            </a:xfrm>
            <a:prstGeom prst="roundRect">
              <a:avLst>
                <a:gd name="adj" fmla="val 1131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Khi bàn về vấn đề được nêu, Mác-két bộc lộ thái độ gì? Chỉ ra cách thể hiện thái độ của tác giả. </a:t>
              </a:r>
              <a:endParaRPr lang="en-US" sz="2000" dirty="0">
                <a:solidFill>
                  <a:srgbClr val="000000"/>
                </a:solidFill>
              </a:endParaRPr>
            </a:p>
          </p:txBody>
        </p:sp>
        <p:pic>
          <p:nvPicPr>
            <p:cNvPr id="14" name="Picture 13">
              <a:extLst>
                <a:ext uri="{FF2B5EF4-FFF2-40B4-BE49-F238E27FC236}">
                  <a16:creationId xmlns:a16="http://schemas.microsoft.com/office/drawing/2014/main" id="{AB3BB7E8-6FB7-9B4A-C62F-66764F7D449B}"/>
                </a:ext>
              </a:extLst>
            </p:cNvPr>
            <p:cNvPicPr>
              <a:picLocks noChangeAspect="1"/>
            </p:cNvPicPr>
            <p:nvPr/>
          </p:nvPicPr>
          <p:blipFill>
            <a:blip r:embed="rId2"/>
            <a:srcRect l="57671" t="76956" r="32329" b="5510"/>
            <a:stretch/>
          </p:blipFill>
          <p:spPr>
            <a:xfrm>
              <a:off x="4257675" y="1612722"/>
              <a:ext cx="723900" cy="713984"/>
            </a:xfrm>
            <a:prstGeom prst="rect">
              <a:avLst/>
            </a:prstGeom>
          </p:spPr>
        </p:pic>
      </p:grpSp>
    </p:spTree>
    <p:extLst>
      <p:ext uri="{BB962C8B-B14F-4D97-AF65-F5344CB8AC3E}">
        <p14:creationId xmlns:p14="http://schemas.microsoft.com/office/powerpoint/2010/main" val="5831310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723B9AE-8FCA-3D4A-69B5-2C22C30927B5}"/>
              </a:ext>
            </a:extLst>
          </p:cNvPr>
          <p:cNvGraphicFramePr>
            <a:graphicFrameLocks noGrp="1"/>
          </p:cNvGraphicFramePr>
          <p:nvPr>
            <p:extLst>
              <p:ext uri="{D42A27DB-BD31-4B8C-83A1-F6EECF244321}">
                <p14:modId xmlns:p14="http://schemas.microsoft.com/office/powerpoint/2010/main" val="2555969155"/>
              </p:ext>
            </p:extLst>
          </p:nvPr>
        </p:nvGraphicFramePr>
        <p:xfrm>
          <a:off x="385762" y="1259331"/>
          <a:ext cx="8372476" cy="3274570"/>
        </p:xfrm>
        <a:graphic>
          <a:graphicData uri="http://schemas.openxmlformats.org/drawingml/2006/table">
            <a:tbl>
              <a:tblPr firstRow="1" firstCol="1" bandRow="1">
                <a:tableStyleId>{363753DA-BC03-4230-B506-1A8BCC983D09}</a:tableStyleId>
              </a:tblPr>
              <a:tblGrid>
                <a:gridCol w="2876551">
                  <a:extLst>
                    <a:ext uri="{9D8B030D-6E8A-4147-A177-3AD203B41FA5}">
                      <a16:colId xmlns:a16="http://schemas.microsoft.com/office/drawing/2014/main" val="2468186944"/>
                    </a:ext>
                  </a:extLst>
                </a:gridCol>
                <a:gridCol w="2733675">
                  <a:extLst>
                    <a:ext uri="{9D8B030D-6E8A-4147-A177-3AD203B41FA5}">
                      <a16:colId xmlns:a16="http://schemas.microsoft.com/office/drawing/2014/main" val="2341763290"/>
                    </a:ext>
                  </a:extLst>
                </a:gridCol>
                <a:gridCol w="2762250">
                  <a:extLst>
                    <a:ext uri="{9D8B030D-6E8A-4147-A177-3AD203B41FA5}">
                      <a16:colId xmlns:a16="http://schemas.microsoft.com/office/drawing/2014/main" val="1877507651"/>
                    </a:ext>
                  </a:extLst>
                </a:gridCol>
              </a:tblGrid>
              <a:tr h="1293237">
                <a:tc>
                  <a:txBody>
                    <a:bodyPr/>
                    <a:lstStyle/>
                    <a:p>
                      <a:pPr algn="ctr">
                        <a:lnSpc>
                          <a:spcPct val="150000"/>
                        </a:lnSpc>
                      </a:pPr>
                      <a:r>
                        <a:rPr lang="en-US" sz="2000" b="1" dirty="0" err="1">
                          <a:effectLst/>
                        </a:rPr>
                        <a:t>Đối</a:t>
                      </a:r>
                      <a:r>
                        <a:rPr lang="vi-VN" sz="2000" b="1" dirty="0">
                          <a:effectLst/>
                        </a:rPr>
                        <a:t> tượng hướng đến</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vi-VN" sz="2000" b="1" dirty="0">
                          <a:effectLst/>
                        </a:rPr>
                        <a:t>Mục đích đối với từng đối tượng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vi-VN" sz="2000" b="1" dirty="0">
                          <a:effectLst/>
                        </a:rPr>
                        <a:t>Mục đích chung</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5936620"/>
                  </a:ext>
                </a:extLst>
              </a:tr>
              <a:tr h="605142">
                <a:tc>
                  <a:txBody>
                    <a:bodyPr/>
                    <a:lstStyle/>
                    <a:p>
                      <a:pPr algn="just">
                        <a:lnSpc>
                          <a:spcPct val="150000"/>
                        </a:lnSpc>
                      </a:pPr>
                      <a:r>
                        <a:rPr lang="vi-VN" sz="2000">
                          <a:effectLst/>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pPr>
                      <a:r>
                        <a:rPr lang="vi-VN"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rowSpan="3">
                  <a:txBody>
                    <a:bodyPr/>
                    <a:lstStyle/>
                    <a:p>
                      <a:pPr algn="just">
                        <a:lnSpc>
                          <a:spcPct val="150000"/>
                        </a:lnSpc>
                      </a:pPr>
                      <a:r>
                        <a:rPr lang="vi-VN" sz="2000" dirty="0">
                          <a:effectLst/>
                        </a:rPr>
                        <a:t>…………………………</a:t>
                      </a:r>
                      <a:endParaRPr lang="en-US" sz="2000" dirty="0">
                        <a:effectLst/>
                      </a:endParaRPr>
                    </a:p>
                    <a:p>
                      <a:pPr algn="just">
                        <a:lnSpc>
                          <a:spcPct val="150000"/>
                        </a:lnSpc>
                      </a:pPr>
                      <a:r>
                        <a:rPr lang="vi-VN" sz="2000" dirty="0">
                          <a:effectLst/>
                        </a:rPr>
                        <a:t>…………………………</a:t>
                      </a:r>
                      <a:endParaRPr lang="en-US" sz="2000" dirty="0">
                        <a:effectLst/>
                      </a:endParaRPr>
                    </a:p>
                    <a:p>
                      <a:pPr algn="just">
                        <a:lnSpc>
                          <a:spcPct val="150000"/>
                        </a:lnSpc>
                      </a:pPr>
                      <a:r>
                        <a:rPr lang="vi-VN" sz="2000" dirty="0">
                          <a:effectLst/>
                        </a:rPr>
                        <a:t>…………………………</a:t>
                      </a:r>
                      <a:endParaRPr lang="en-US" sz="2000" dirty="0">
                        <a:effectLst/>
                      </a:endParaRPr>
                    </a:p>
                    <a:p>
                      <a:pPr algn="just">
                        <a:lnSpc>
                          <a:spcPct val="1500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23701046"/>
                  </a:ext>
                </a:extLst>
              </a:tr>
              <a:tr h="605142">
                <a:tc>
                  <a:txBody>
                    <a:bodyPr/>
                    <a:lstStyle/>
                    <a:p>
                      <a:pPr algn="just">
                        <a:lnSpc>
                          <a:spcPct val="150000"/>
                        </a:lnSpc>
                      </a:pPr>
                      <a:r>
                        <a:rPr lang="vi-VN" sz="2000">
                          <a:effectLst/>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pPr>
                      <a:r>
                        <a:rPr lang="vi-VN" sz="2000">
                          <a:effectLst/>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vMerge="1">
                  <a:txBody>
                    <a:bodyPr/>
                    <a:lstStyle/>
                    <a:p>
                      <a:endParaRPr lang="en-US"/>
                    </a:p>
                  </a:txBody>
                  <a:tcPr/>
                </a:tc>
                <a:extLst>
                  <a:ext uri="{0D108BD9-81ED-4DB2-BD59-A6C34878D82A}">
                    <a16:rowId xmlns:a16="http://schemas.microsoft.com/office/drawing/2014/main" val="1879203925"/>
                  </a:ext>
                </a:extLst>
              </a:tr>
              <a:tr h="771049">
                <a:tc>
                  <a:txBody>
                    <a:bodyPr/>
                    <a:lstStyle/>
                    <a:p>
                      <a:pPr algn="just">
                        <a:lnSpc>
                          <a:spcPct val="150000"/>
                        </a:lnSpc>
                      </a:pPr>
                      <a:r>
                        <a:rPr lang="vi-VN" sz="2000">
                          <a:effectLst/>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50000"/>
                        </a:lnSpc>
                      </a:pPr>
                      <a:r>
                        <a:rPr lang="vi-VN"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vMerge="1">
                  <a:txBody>
                    <a:bodyPr/>
                    <a:lstStyle/>
                    <a:p>
                      <a:endParaRPr lang="en-US"/>
                    </a:p>
                  </a:txBody>
                  <a:tcPr/>
                </a:tc>
                <a:extLst>
                  <a:ext uri="{0D108BD9-81ED-4DB2-BD59-A6C34878D82A}">
                    <a16:rowId xmlns:a16="http://schemas.microsoft.com/office/drawing/2014/main" val="2632215836"/>
                  </a:ext>
                </a:extLst>
              </a:tr>
            </a:tbl>
          </a:graphicData>
        </a:graphic>
      </p:graphicFrame>
      <p:sp>
        <p:nvSpPr>
          <p:cNvPr id="6" name="TextBox 5">
            <a:extLst>
              <a:ext uri="{FF2B5EF4-FFF2-40B4-BE49-F238E27FC236}">
                <a16:creationId xmlns:a16="http://schemas.microsoft.com/office/drawing/2014/main" id="{A04C5884-B598-7CB7-25E7-3716F2163B00}"/>
              </a:ext>
            </a:extLst>
          </p:cNvPr>
          <p:cNvSpPr txBox="1"/>
          <p:nvPr/>
        </p:nvSpPr>
        <p:spPr>
          <a:xfrm>
            <a:off x="2286000" y="378766"/>
            <a:ext cx="4572000" cy="461665"/>
          </a:xfrm>
          <a:prstGeom prst="rect">
            <a:avLst/>
          </a:prstGeom>
          <a:noFill/>
        </p:spPr>
        <p:txBody>
          <a:bodyPr wrap="square">
            <a:spAutoFit/>
          </a:bodyPr>
          <a:lstStyle/>
          <a:p>
            <a:pPr algn="ctr"/>
            <a:r>
              <a:rPr lang="en-US" sz="2400" b="1" dirty="0">
                <a:solidFill>
                  <a:schemeClr val="accent2">
                    <a:lumMod val="50000"/>
                  </a:schemeClr>
                </a:solidFill>
              </a:rPr>
              <a:t>PHIẾU HỌC TẬP SỐ 3</a:t>
            </a:r>
          </a:p>
        </p:txBody>
      </p:sp>
    </p:spTree>
    <p:extLst>
      <p:ext uri="{BB962C8B-B14F-4D97-AF65-F5344CB8AC3E}">
        <p14:creationId xmlns:p14="http://schemas.microsoft.com/office/powerpoint/2010/main" val="4037014171"/>
      </p:ext>
    </p:extLst>
  </p:cSld>
  <p:clrMapOvr>
    <a:masterClrMapping/>
  </p:clrMapOvr>
  <p:transition spd="med">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FB8ADE-A0E3-E42B-9791-1B4337602AAE}"/>
              </a:ext>
            </a:extLst>
          </p:cNvPr>
          <p:cNvSpPr/>
          <p:nvPr/>
        </p:nvSpPr>
        <p:spPr>
          <a:xfrm>
            <a:off x="588170" y="1007086"/>
            <a:ext cx="3609975" cy="695325"/>
          </a:xfrm>
          <a:prstGeom prst="rect">
            <a:avLst/>
          </a:prstGeom>
          <a:solidFill>
            <a:schemeClr val="accent5">
              <a:lumMod val="20000"/>
              <a:lumOff val="8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Đối tượng hướng đến</a:t>
            </a:r>
            <a:endParaRPr lang="en-US" sz="2000" b="1" dirty="0">
              <a:solidFill>
                <a:srgbClr val="000000"/>
              </a:solidFill>
            </a:endParaRPr>
          </a:p>
        </p:txBody>
      </p:sp>
      <p:sp>
        <p:nvSpPr>
          <p:cNvPr id="5" name="Rectangle 4">
            <a:extLst>
              <a:ext uri="{FF2B5EF4-FFF2-40B4-BE49-F238E27FC236}">
                <a16:creationId xmlns:a16="http://schemas.microsoft.com/office/drawing/2014/main" id="{59C66F1F-EA1F-5268-1E85-954561181401}"/>
              </a:ext>
            </a:extLst>
          </p:cNvPr>
          <p:cNvSpPr/>
          <p:nvPr/>
        </p:nvSpPr>
        <p:spPr>
          <a:xfrm>
            <a:off x="5226842" y="3851191"/>
            <a:ext cx="3248025" cy="923925"/>
          </a:xfrm>
          <a:prstGeom prst="rect">
            <a:avLst/>
          </a:prstGeom>
          <a:solidFill>
            <a:schemeClr val="accent5">
              <a:lumMod val="20000"/>
              <a:lumOff val="8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rPr>
              <a:t>Mục đích đối với từng đối tượng</a:t>
            </a:r>
            <a:endParaRPr lang="en-US" sz="2000" b="1" dirty="0">
              <a:solidFill>
                <a:srgbClr val="000000"/>
              </a:solidFill>
            </a:endParaRPr>
          </a:p>
        </p:txBody>
      </p:sp>
      <p:sp>
        <p:nvSpPr>
          <p:cNvPr id="7" name="TextBox 6">
            <a:extLst>
              <a:ext uri="{FF2B5EF4-FFF2-40B4-BE49-F238E27FC236}">
                <a16:creationId xmlns:a16="http://schemas.microsoft.com/office/drawing/2014/main" id="{7C4CE012-C597-72E8-0C68-17FBA069CE05}"/>
              </a:ext>
            </a:extLst>
          </p:cNvPr>
          <p:cNvSpPr txBox="1"/>
          <p:nvPr/>
        </p:nvSpPr>
        <p:spPr>
          <a:xfrm>
            <a:off x="588170" y="2518493"/>
            <a:ext cx="3695700" cy="958660"/>
          </a:xfrm>
          <a:prstGeom prst="rect">
            <a:avLst/>
          </a:prstGeom>
          <a:noFill/>
        </p:spPr>
        <p:txBody>
          <a:bodyPr wrap="square">
            <a:spAutoFit/>
          </a:bodyPr>
          <a:lstStyle/>
          <a:p>
            <a:pPr>
              <a:lnSpc>
                <a:spcPct val="150000"/>
              </a:lnSpc>
            </a:pPr>
            <a:r>
              <a:rPr lang="vi-VN" sz="2000" dirty="0"/>
              <a:t>Nguyên thủ sáu nước tham gia cuộc họp</a:t>
            </a:r>
            <a:endParaRPr lang="en-US" sz="2000" dirty="0"/>
          </a:p>
        </p:txBody>
      </p:sp>
      <p:sp>
        <p:nvSpPr>
          <p:cNvPr id="9" name="TextBox 8">
            <a:extLst>
              <a:ext uri="{FF2B5EF4-FFF2-40B4-BE49-F238E27FC236}">
                <a16:creationId xmlns:a16="http://schemas.microsoft.com/office/drawing/2014/main" id="{92F5688B-4FFC-7B6E-7B8E-1A537259BB1C}"/>
              </a:ext>
            </a:extLst>
          </p:cNvPr>
          <p:cNvSpPr txBox="1"/>
          <p:nvPr/>
        </p:nvSpPr>
        <p:spPr>
          <a:xfrm>
            <a:off x="4945855" y="1007086"/>
            <a:ext cx="3609975" cy="1881990"/>
          </a:xfrm>
          <a:prstGeom prst="rect">
            <a:avLst/>
          </a:prstGeom>
          <a:noFill/>
        </p:spPr>
        <p:txBody>
          <a:bodyPr wrap="square">
            <a:spAutoFit/>
          </a:bodyPr>
          <a:lstStyle/>
          <a:p>
            <a:pPr algn="just">
              <a:lnSpc>
                <a:spcPct val="150000"/>
              </a:lnSpc>
            </a:pPr>
            <a:r>
              <a:rPr lang="en-US" sz="2000" dirty="0" err="1"/>
              <a:t>Khẳng</a:t>
            </a:r>
            <a:r>
              <a:rPr lang="en-US" sz="2000" dirty="0"/>
              <a:t> </a:t>
            </a:r>
            <a:r>
              <a:rPr lang="en-US" sz="2000" dirty="0" err="1"/>
              <a:t>định</a:t>
            </a:r>
            <a:r>
              <a:rPr lang="en-US" sz="2000" dirty="0"/>
              <a:t> </a:t>
            </a:r>
            <a:r>
              <a:rPr lang="en-US" sz="2000" dirty="0" err="1"/>
              <a:t>thiện</a:t>
            </a:r>
            <a:r>
              <a:rPr lang="en-US" sz="2000" dirty="0"/>
              <a:t> </a:t>
            </a:r>
            <a:r>
              <a:rPr lang="en-US" sz="2000" dirty="0" err="1"/>
              <a:t>chí</a:t>
            </a:r>
            <a:r>
              <a:rPr lang="en-US" sz="2000" dirty="0"/>
              <a:t> </a:t>
            </a:r>
            <a:r>
              <a:rPr lang="en-US" sz="2000" dirty="0" err="1"/>
              <a:t>kêu</a:t>
            </a:r>
            <a:r>
              <a:rPr lang="en-US" sz="2000" dirty="0"/>
              <a:t> </a:t>
            </a:r>
            <a:r>
              <a:rPr lang="en-US" sz="2000" dirty="0" err="1"/>
              <a:t>gọi</a:t>
            </a:r>
            <a:r>
              <a:rPr lang="en-US" sz="2000" dirty="0"/>
              <a:t> </a:t>
            </a:r>
            <a:r>
              <a:rPr lang="en-US" sz="2000" dirty="0" err="1"/>
              <a:t>chấm</a:t>
            </a:r>
            <a:r>
              <a:rPr lang="en-US" sz="2000" dirty="0"/>
              <a:t> </a:t>
            </a:r>
            <a:r>
              <a:rPr lang="en-US" sz="2000" dirty="0" err="1"/>
              <a:t>dứt</a:t>
            </a:r>
            <a:r>
              <a:rPr lang="en-US" sz="2000" dirty="0"/>
              <a:t> </a:t>
            </a:r>
            <a:r>
              <a:rPr lang="en-US" sz="2000" dirty="0" err="1"/>
              <a:t>chạy</a:t>
            </a:r>
            <a:r>
              <a:rPr lang="en-US" sz="2000" dirty="0"/>
              <a:t> </a:t>
            </a:r>
            <a:r>
              <a:rPr lang="en-US" sz="2000" dirty="0" err="1"/>
              <a:t>đua</a:t>
            </a:r>
            <a:r>
              <a:rPr lang="en-US" sz="2000" dirty="0"/>
              <a:t> </a:t>
            </a:r>
            <a:r>
              <a:rPr lang="en-US" sz="2000" dirty="0" err="1"/>
              <a:t>vũ</a:t>
            </a:r>
            <a:r>
              <a:rPr lang="en-US" sz="2000" dirty="0"/>
              <a:t> </a:t>
            </a:r>
            <a:r>
              <a:rPr lang="en-US" sz="2000" dirty="0" err="1"/>
              <a:t>khí</a:t>
            </a:r>
            <a:r>
              <a:rPr lang="en-US" sz="2000" dirty="0"/>
              <a:t> </a:t>
            </a:r>
            <a:r>
              <a:rPr lang="en-US" sz="2000" dirty="0" err="1"/>
              <a:t>hạt</a:t>
            </a:r>
            <a:r>
              <a:rPr lang="en-US" sz="2000" dirty="0"/>
              <a:t> </a:t>
            </a:r>
            <a:r>
              <a:rPr lang="en-US" sz="2000" dirty="0" err="1"/>
              <a:t>nhân</a:t>
            </a:r>
            <a:r>
              <a:rPr lang="en-US" sz="2000" dirty="0"/>
              <a:t> </a:t>
            </a:r>
            <a:r>
              <a:rPr lang="en-US" sz="2000" dirty="0" err="1"/>
              <a:t>để</a:t>
            </a:r>
            <a:r>
              <a:rPr lang="en-US" sz="2000" dirty="0"/>
              <a:t> </a:t>
            </a:r>
            <a:r>
              <a:rPr lang="en-US" sz="2000" dirty="0" err="1"/>
              <a:t>đảm</a:t>
            </a:r>
            <a:r>
              <a:rPr lang="en-US" sz="2000" dirty="0"/>
              <a:t> </a:t>
            </a:r>
            <a:r>
              <a:rPr lang="en-US" sz="2000" dirty="0" err="1"/>
              <a:t>bảo</a:t>
            </a:r>
            <a:r>
              <a:rPr lang="en-US" sz="2000" dirty="0"/>
              <a:t> an </a:t>
            </a:r>
            <a:r>
              <a:rPr lang="en-US" sz="2000" dirty="0" err="1"/>
              <a:t>ninh</a:t>
            </a:r>
            <a:r>
              <a:rPr lang="en-US" sz="2000" dirty="0"/>
              <a:t> </a:t>
            </a:r>
            <a:r>
              <a:rPr lang="en-US" sz="2000" dirty="0" err="1"/>
              <a:t>và</a:t>
            </a:r>
            <a:r>
              <a:rPr lang="en-US" sz="2000" dirty="0"/>
              <a:t> </a:t>
            </a:r>
            <a:r>
              <a:rPr lang="en-US" sz="2000" dirty="0" err="1"/>
              <a:t>hoà</a:t>
            </a:r>
            <a:r>
              <a:rPr lang="en-US" sz="2000" dirty="0"/>
              <a:t> </a:t>
            </a:r>
            <a:r>
              <a:rPr lang="en-US" sz="2000" dirty="0" err="1"/>
              <a:t>bình</a:t>
            </a:r>
            <a:r>
              <a:rPr lang="en-US" sz="2000" dirty="0"/>
              <a:t> </a:t>
            </a:r>
            <a:r>
              <a:rPr lang="en-US" sz="2000" dirty="0" err="1"/>
              <a:t>cho</a:t>
            </a:r>
            <a:r>
              <a:rPr lang="en-US" sz="2000" dirty="0"/>
              <a:t> </a:t>
            </a:r>
            <a:r>
              <a:rPr lang="en-US" sz="2000" dirty="0" err="1"/>
              <a:t>thế</a:t>
            </a:r>
            <a:r>
              <a:rPr lang="en-US" sz="2000" dirty="0"/>
              <a:t> </a:t>
            </a:r>
            <a:r>
              <a:rPr lang="en-US" sz="2000" dirty="0" err="1"/>
              <a:t>giới</a:t>
            </a:r>
            <a:r>
              <a:rPr lang="en-US" sz="2000" dirty="0"/>
              <a:t>.</a:t>
            </a:r>
          </a:p>
        </p:txBody>
      </p:sp>
      <p:sp>
        <p:nvSpPr>
          <p:cNvPr id="10" name="Arrow: Down 9">
            <a:extLst>
              <a:ext uri="{FF2B5EF4-FFF2-40B4-BE49-F238E27FC236}">
                <a16:creationId xmlns:a16="http://schemas.microsoft.com/office/drawing/2014/main" id="{F267F72C-3173-5B4F-B90D-EF18D1D13FBB}"/>
              </a:ext>
            </a:extLst>
          </p:cNvPr>
          <p:cNvSpPr/>
          <p:nvPr/>
        </p:nvSpPr>
        <p:spPr>
          <a:xfrm>
            <a:off x="2140745" y="1864336"/>
            <a:ext cx="495300" cy="5715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D6B562B4-E855-D722-4DD1-3FA2222844FE}"/>
              </a:ext>
            </a:extLst>
          </p:cNvPr>
          <p:cNvSpPr/>
          <p:nvPr/>
        </p:nvSpPr>
        <p:spPr>
          <a:xfrm flipV="1">
            <a:off x="6603204" y="3092284"/>
            <a:ext cx="495300" cy="5715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C47C623-312F-B275-F2AD-4022FCD8DBA7}"/>
              </a:ext>
            </a:extLst>
          </p:cNvPr>
          <p:cNvCxnSpPr>
            <a:cxnSpLocks/>
          </p:cNvCxnSpPr>
          <p:nvPr/>
        </p:nvCxnSpPr>
        <p:spPr>
          <a:xfrm>
            <a:off x="4572000" y="1007086"/>
            <a:ext cx="0" cy="3669689"/>
          </a:xfrm>
          <a:prstGeom prst="line">
            <a:avLst/>
          </a:prstGeom>
          <a:ln w="28575">
            <a:solidFill>
              <a:schemeClr val="accent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F3B5376-52BC-C393-0918-678BE6CBCC08}"/>
              </a:ext>
            </a:extLst>
          </p:cNvPr>
          <p:cNvSpPr txBox="1"/>
          <p:nvPr/>
        </p:nvSpPr>
        <p:spPr>
          <a:xfrm>
            <a:off x="1871598" y="244496"/>
            <a:ext cx="5248404" cy="537391"/>
          </a:xfrm>
          <a:prstGeom prst="rect">
            <a:avLst/>
          </a:prstGeom>
          <a:noFill/>
        </p:spPr>
        <p:txBody>
          <a:bodyPr wrap="square">
            <a:spAutoFit/>
          </a:bodyPr>
          <a:lstStyle/>
          <a:p>
            <a:pPr algn="ctr">
              <a:lnSpc>
                <a:spcPct val="150000"/>
              </a:lnSpc>
            </a:pPr>
            <a:r>
              <a:rPr lang="en-US" sz="2200" b="1" dirty="0">
                <a:solidFill>
                  <a:srgbClr val="C00000"/>
                </a:solidFill>
              </a:rPr>
              <a:t>a. </a:t>
            </a:r>
            <a:r>
              <a:rPr lang="en-US" sz="2200" b="1" dirty="0" err="1">
                <a:solidFill>
                  <a:srgbClr val="C00000"/>
                </a:solidFill>
              </a:rPr>
              <a:t>Giải</a:t>
            </a:r>
            <a:r>
              <a:rPr lang="en-US" sz="2200" b="1" dirty="0">
                <a:solidFill>
                  <a:srgbClr val="C00000"/>
                </a:solidFill>
              </a:rPr>
              <a:t> </a:t>
            </a:r>
            <a:r>
              <a:rPr lang="en-US" sz="2200" b="1" dirty="0" err="1">
                <a:solidFill>
                  <a:srgbClr val="C00000"/>
                </a:solidFill>
              </a:rPr>
              <a:t>pháp</a:t>
            </a:r>
            <a:r>
              <a:rPr lang="en-US" sz="2200" b="1" dirty="0">
                <a:solidFill>
                  <a:srgbClr val="C00000"/>
                </a:solidFill>
              </a:rPr>
              <a:t> </a:t>
            </a:r>
            <a:r>
              <a:rPr lang="en-US" sz="2200" b="1" dirty="0" err="1">
                <a:solidFill>
                  <a:srgbClr val="C00000"/>
                </a:solidFill>
              </a:rPr>
              <a:t>được</a:t>
            </a:r>
            <a:r>
              <a:rPr lang="en-US" sz="2200" b="1" dirty="0">
                <a:solidFill>
                  <a:srgbClr val="C00000"/>
                </a:solidFill>
              </a:rPr>
              <a:t> </a:t>
            </a:r>
            <a:r>
              <a:rPr lang="en-US" sz="2200" b="1" dirty="0" err="1">
                <a:solidFill>
                  <a:srgbClr val="C00000"/>
                </a:solidFill>
              </a:rPr>
              <a:t>đề</a:t>
            </a:r>
            <a:r>
              <a:rPr lang="en-US" sz="2200" b="1" dirty="0">
                <a:solidFill>
                  <a:srgbClr val="C00000"/>
                </a:solidFill>
              </a:rPr>
              <a:t> </a:t>
            </a:r>
            <a:r>
              <a:rPr lang="en-US" sz="2200" b="1" dirty="0" err="1">
                <a:solidFill>
                  <a:srgbClr val="C00000"/>
                </a:solidFill>
              </a:rPr>
              <a:t>xuất</a:t>
            </a:r>
            <a:endParaRPr lang="en-US" sz="2200" b="1" dirty="0">
              <a:solidFill>
                <a:srgbClr val="C00000"/>
              </a:solidFill>
            </a:endParaRPr>
          </a:p>
        </p:txBody>
      </p:sp>
      <p:pic>
        <p:nvPicPr>
          <p:cNvPr id="2" name="Google Shape;250;p4">
            <a:extLst>
              <a:ext uri="{FF2B5EF4-FFF2-40B4-BE49-F238E27FC236}">
                <a16:creationId xmlns:a16="http://schemas.microsoft.com/office/drawing/2014/main" id="{B828695E-8ACF-00EC-67AF-3DDB6BAC6CEA}"/>
              </a:ext>
            </a:extLst>
          </p:cNvPr>
          <p:cNvPicPr preferRelativeResize="0"/>
          <p:nvPr/>
        </p:nvPicPr>
        <p:blipFill rotWithShape="1">
          <a:blip r:embed="rId2">
            <a:alphaModFix/>
          </a:blip>
          <a:srcRect/>
          <a:stretch/>
        </p:blipFill>
        <p:spPr>
          <a:xfrm>
            <a:off x="349765" y="4676775"/>
            <a:ext cx="1421885" cy="324048"/>
          </a:xfrm>
          <a:prstGeom prst="rect">
            <a:avLst/>
          </a:prstGeom>
          <a:noFill/>
          <a:ln>
            <a:noFill/>
          </a:ln>
        </p:spPr>
      </p:pic>
    </p:spTree>
    <p:extLst>
      <p:ext uri="{BB962C8B-B14F-4D97-AF65-F5344CB8AC3E}">
        <p14:creationId xmlns:p14="http://schemas.microsoft.com/office/powerpoint/2010/main" val="32094377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D78D41-F70B-9C19-B648-08B65F00A6A4}"/>
              </a:ext>
            </a:extLst>
          </p:cNvPr>
          <p:cNvSpPr/>
          <p:nvPr/>
        </p:nvSpPr>
        <p:spPr>
          <a:xfrm>
            <a:off x="378616" y="563645"/>
            <a:ext cx="3050383" cy="988929"/>
          </a:xfrm>
          <a:prstGeom prst="rect">
            <a:avLst/>
          </a:prstGeom>
          <a:solidFill>
            <a:schemeClr val="accent5">
              <a:lumMod val="20000"/>
              <a:lumOff val="8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Đối tượng hướng đến</a:t>
            </a:r>
            <a:endParaRPr lang="en-US" sz="2000" b="1" dirty="0">
              <a:solidFill>
                <a:srgbClr val="000000"/>
              </a:solidFill>
            </a:endParaRPr>
          </a:p>
        </p:txBody>
      </p:sp>
      <p:sp>
        <p:nvSpPr>
          <p:cNvPr id="5" name="Rectangle 4">
            <a:extLst>
              <a:ext uri="{FF2B5EF4-FFF2-40B4-BE49-F238E27FC236}">
                <a16:creationId xmlns:a16="http://schemas.microsoft.com/office/drawing/2014/main" id="{029A8555-681D-D8BD-D788-0CBE93B56979}"/>
              </a:ext>
            </a:extLst>
          </p:cNvPr>
          <p:cNvSpPr/>
          <p:nvPr/>
        </p:nvSpPr>
        <p:spPr>
          <a:xfrm>
            <a:off x="378616" y="2881312"/>
            <a:ext cx="3050383" cy="923925"/>
          </a:xfrm>
          <a:prstGeom prst="rect">
            <a:avLst/>
          </a:prstGeom>
          <a:solidFill>
            <a:schemeClr val="accent5">
              <a:lumMod val="20000"/>
              <a:lumOff val="8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rPr>
              <a:t>Mục đích đối với từng đối tượng</a:t>
            </a:r>
            <a:endParaRPr lang="en-US" sz="2000" b="1" dirty="0">
              <a:solidFill>
                <a:srgbClr val="000000"/>
              </a:solidFill>
            </a:endParaRPr>
          </a:p>
        </p:txBody>
      </p:sp>
      <p:sp>
        <p:nvSpPr>
          <p:cNvPr id="8" name="Rectangle 7">
            <a:extLst>
              <a:ext uri="{FF2B5EF4-FFF2-40B4-BE49-F238E27FC236}">
                <a16:creationId xmlns:a16="http://schemas.microsoft.com/office/drawing/2014/main" id="{B0F54424-A731-6F5D-07C1-DB6586BB183B}"/>
              </a:ext>
            </a:extLst>
          </p:cNvPr>
          <p:cNvSpPr/>
          <p:nvPr/>
        </p:nvSpPr>
        <p:spPr>
          <a:xfrm>
            <a:off x="4505326" y="563646"/>
            <a:ext cx="4057650" cy="988929"/>
          </a:xfrm>
          <a:prstGeom prst="rect">
            <a:avLst/>
          </a:prstGeom>
          <a:solidFill>
            <a:schemeClr val="accent6"/>
          </a:solidFill>
          <a:ln w="28575">
            <a:solidFill>
              <a:schemeClr val="tx1">
                <a:lumMod val="90000"/>
                <a:lumOff val="1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0000"/>
                </a:solidFill>
              </a:rPr>
              <a:t>Nhân dân thế giới</a:t>
            </a:r>
          </a:p>
        </p:txBody>
      </p:sp>
      <p:sp>
        <p:nvSpPr>
          <p:cNvPr id="9" name="Rectangle 8">
            <a:extLst>
              <a:ext uri="{FF2B5EF4-FFF2-40B4-BE49-F238E27FC236}">
                <a16:creationId xmlns:a16="http://schemas.microsoft.com/office/drawing/2014/main" id="{86086F84-6204-13DD-7CCC-2E55A99AEF16}"/>
              </a:ext>
            </a:extLst>
          </p:cNvPr>
          <p:cNvSpPr/>
          <p:nvPr/>
        </p:nvSpPr>
        <p:spPr>
          <a:xfrm>
            <a:off x="4505326" y="2077285"/>
            <a:ext cx="4260058" cy="988929"/>
          </a:xfrm>
          <a:prstGeom prst="rect">
            <a:avLst/>
          </a:prstGeom>
          <a:solidFill>
            <a:schemeClr val="accent6"/>
          </a:solidFill>
          <a:ln w="28575">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rPr>
              <a:t>Nâng cao nhận thức về hiểm hoạ hạt nhân</a:t>
            </a:r>
            <a:r>
              <a:rPr lang="en-US" sz="2000" dirty="0">
                <a:solidFill>
                  <a:srgbClr val="000000"/>
                </a:solidFill>
              </a:rPr>
              <a:t>.</a:t>
            </a:r>
            <a:endParaRPr lang="vi-VN" sz="2000" dirty="0">
              <a:solidFill>
                <a:srgbClr val="000000"/>
              </a:solidFill>
            </a:endParaRPr>
          </a:p>
        </p:txBody>
      </p:sp>
      <p:sp>
        <p:nvSpPr>
          <p:cNvPr id="10" name="Rectangle 9">
            <a:extLst>
              <a:ext uri="{FF2B5EF4-FFF2-40B4-BE49-F238E27FC236}">
                <a16:creationId xmlns:a16="http://schemas.microsoft.com/office/drawing/2014/main" id="{DA85D558-D59C-86DE-5057-49E206489929}"/>
              </a:ext>
            </a:extLst>
          </p:cNvPr>
          <p:cNvSpPr/>
          <p:nvPr/>
        </p:nvSpPr>
        <p:spPr>
          <a:xfrm>
            <a:off x="4505326" y="3545557"/>
            <a:ext cx="4260058" cy="1344445"/>
          </a:xfrm>
          <a:prstGeom prst="rect">
            <a:avLst/>
          </a:prstGeom>
          <a:solidFill>
            <a:schemeClr val="accent6"/>
          </a:solidFill>
          <a:ln w="28575">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K</a:t>
            </a:r>
            <a:r>
              <a:rPr lang="vi-VN" sz="2000" dirty="0">
                <a:solidFill>
                  <a:srgbClr val="000000"/>
                </a:solidFill>
              </a:rPr>
              <a:t>hích lệ, kêu gọi tiếng nói đấu tranh chống chạy đua vũ trang, đòi hỏi cuộc sống hoà bình, công bằng.</a:t>
            </a:r>
          </a:p>
        </p:txBody>
      </p:sp>
      <p:cxnSp>
        <p:nvCxnSpPr>
          <p:cNvPr id="12" name="Straight Arrow Connector 11">
            <a:extLst>
              <a:ext uri="{FF2B5EF4-FFF2-40B4-BE49-F238E27FC236}">
                <a16:creationId xmlns:a16="http://schemas.microsoft.com/office/drawing/2014/main" id="{AC8E779C-4DA8-0A96-B733-78CE48BEB836}"/>
              </a:ext>
            </a:extLst>
          </p:cNvPr>
          <p:cNvCxnSpPr>
            <a:stCxn id="4" idx="3"/>
            <a:endCxn id="8" idx="1"/>
          </p:cNvCxnSpPr>
          <p:nvPr/>
        </p:nvCxnSpPr>
        <p:spPr>
          <a:xfrm>
            <a:off x="3428999" y="1058110"/>
            <a:ext cx="1076327" cy="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90CF8539-8310-646D-422E-BE0DA43A579F}"/>
              </a:ext>
            </a:extLst>
          </p:cNvPr>
          <p:cNvCxnSpPr>
            <a:stCxn id="5" idx="0"/>
            <a:endCxn id="9" idx="1"/>
          </p:cNvCxnSpPr>
          <p:nvPr/>
        </p:nvCxnSpPr>
        <p:spPr>
          <a:xfrm rot="5400000" flipH="1" flipV="1">
            <a:off x="3049786" y="1425772"/>
            <a:ext cx="309562" cy="260151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EDF46F56-A2E9-2B7C-C8F5-337256566E15}"/>
              </a:ext>
            </a:extLst>
          </p:cNvPr>
          <p:cNvCxnSpPr>
            <a:stCxn id="5" idx="2"/>
            <a:endCxn id="10" idx="1"/>
          </p:cNvCxnSpPr>
          <p:nvPr/>
        </p:nvCxnSpPr>
        <p:spPr>
          <a:xfrm rot="16200000" flipH="1">
            <a:off x="2998296" y="2710749"/>
            <a:ext cx="412543" cy="2601518"/>
          </a:xfrm>
          <a:prstGeom prst="bentConnector2">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6720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3BC04-AD78-E283-F75E-95571B1DBB0B}"/>
              </a:ext>
            </a:extLst>
          </p:cNvPr>
          <p:cNvSpPr/>
          <p:nvPr/>
        </p:nvSpPr>
        <p:spPr>
          <a:xfrm>
            <a:off x="5445916" y="811296"/>
            <a:ext cx="3050383" cy="836530"/>
          </a:xfrm>
          <a:prstGeom prst="rect">
            <a:avLst/>
          </a:prstGeom>
          <a:solidFill>
            <a:schemeClr val="accent5">
              <a:lumMod val="20000"/>
              <a:lumOff val="8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Đối tượng hướng đến</a:t>
            </a:r>
            <a:endParaRPr lang="en-US" sz="2000" b="1" dirty="0">
              <a:solidFill>
                <a:srgbClr val="000000"/>
              </a:solidFill>
            </a:endParaRPr>
          </a:p>
        </p:txBody>
      </p:sp>
      <p:sp>
        <p:nvSpPr>
          <p:cNvPr id="6" name="Rectangle 5">
            <a:extLst>
              <a:ext uri="{FF2B5EF4-FFF2-40B4-BE49-F238E27FC236}">
                <a16:creationId xmlns:a16="http://schemas.microsoft.com/office/drawing/2014/main" id="{885574B3-F583-491A-04DC-0AC72FF2BD5F}"/>
              </a:ext>
            </a:extLst>
          </p:cNvPr>
          <p:cNvSpPr/>
          <p:nvPr/>
        </p:nvSpPr>
        <p:spPr>
          <a:xfrm>
            <a:off x="5445916" y="2824162"/>
            <a:ext cx="3050383" cy="923925"/>
          </a:xfrm>
          <a:prstGeom prst="rect">
            <a:avLst/>
          </a:prstGeom>
          <a:solidFill>
            <a:schemeClr val="accent5">
              <a:lumMod val="20000"/>
              <a:lumOff val="8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rPr>
              <a:t>Mục đích đối với từng đối tượng</a:t>
            </a:r>
            <a:endParaRPr lang="en-US" sz="2000" b="1" dirty="0">
              <a:solidFill>
                <a:srgbClr val="000000"/>
              </a:solidFill>
            </a:endParaRPr>
          </a:p>
        </p:txBody>
      </p:sp>
      <p:sp>
        <p:nvSpPr>
          <p:cNvPr id="7" name="Rectangle 6">
            <a:extLst>
              <a:ext uri="{FF2B5EF4-FFF2-40B4-BE49-F238E27FC236}">
                <a16:creationId xmlns:a16="http://schemas.microsoft.com/office/drawing/2014/main" id="{B7E157FC-508E-E8C7-D0DF-E50BBDBF75DA}"/>
              </a:ext>
            </a:extLst>
          </p:cNvPr>
          <p:cNvSpPr/>
          <p:nvPr/>
        </p:nvSpPr>
        <p:spPr>
          <a:xfrm>
            <a:off x="400049" y="654134"/>
            <a:ext cx="3648074" cy="1150854"/>
          </a:xfrm>
          <a:prstGeom prst="rect">
            <a:avLst/>
          </a:prstGeom>
          <a:solidFill>
            <a:schemeClr val="accent6"/>
          </a:solidFill>
          <a:ln w="28575">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Các nước đang tham gia chạy đua vũ trang trên thế giới</a:t>
            </a:r>
          </a:p>
        </p:txBody>
      </p:sp>
      <p:sp>
        <p:nvSpPr>
          <p:cNvPr id="8" name="Rectangle 7">
            <a:extLst>
              <a:ext uri="{FF2B5EF4-FFF2-40B4-BE49-F238E27FC236}">
                <a16:creationId xmlns:a16="http://schemas.microsoft.com/office/drawing/2014/main" id="{1E3354FD-9C6A-2DCB-10C2-2149584F055C}"/>
              </a:ext>
            </a:extLst>
          </p:cNvPr>
          <p:cNvSpPr/>
          <p:nvPr/>
        </p:nvSpPr>
        <p:spPr>
          <a:xfrm>
            <a:off x="400051" y="2067342"/>
            <a:ext cx="3648075" cy="1008816"/>
          </a:xfrm>
          <a:prstGeom prst="rect">
            <a:avLst/>
          </a:prstGeom>
          <a:solidFill>
            <a:schemeClr val="accent6"/>
          </a:solidFill>
          <a:ln w="28575">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rPr>
              <a:t>Cảnh báo các nguy cơ về hiểm hoạ hạt nhân</a:t>
            </a:r>
            <a:r>
              <a:rPr lang="en-US" sz="2000" dirty="0">
                <a:solidFill>
                  <a:srgbClr val="000000"/>
                </a:solidFill>
              </a:rPr>
              <a:t>.</a:t>
            </a:r>
            <a:endParaRPr lang="vi-VN" sz="2000" dirty="0">
              <a:solidFill>
                <a:srgbClr val="000000"/>
              </a:solidFill>
            </a:endParaRPr>
          </a:p>
        </p:txBody>
      </p:sp>
      <p:sp>
        <p:nvSpPr>
          <p:cNvPr id="9" name="Rectangle 8">
            <a:extLst>
              <a:ext uri="{FF2B5EF4-FFF2-40B4-BE49-F238E27FC236}">
                <a16:creationId xmlns:a16="http://schemas.microsoft.com/office/drawing/2014/main" id="{33811B6C-2D26-C855-0857-E8751EE481D8}"/>
              </a:ext>
            </a:extLst>
          </p:cNvPr>
          <p:cNvSpPr/>
          <p:nvPr/>
        </p:nvSpPr>
        <p:spPr>
          <a:xfrm>
            <a:off x="400049" y="3592596"/>
            <a:ext cx="3648075" cy="1008816"/>
          </a:xfrm>
          <a:prstGeom prst="rect">
            <a:avLst/>
          </a:prstGeom>
          <a:solidFill>
            <a:schemeClr val="accent6"/>
          </a:solidFill>
          <a:ln w="28575">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K</a:t>
            </a:r>
            <a:r>
              <a:rPr lang="vi-VN" sz="2000" dirty="0">
                <a:solidFill>
                  <a:srgbClr val="000000"/>
                </a:solidFill>
              </a:rPr>
              <a:t>êu gọi chấm dứt chạy đua </a:t>
            </a:r>
            <a:endParaRPr lang="en-US" sz="2000" dirty="0">
              <a:solidFill>
                <a:srgbClr val="000000"/>
              </a:solidFill>
            </a:endParaRPr>
          </a:p>
          <a:p>
            <a:pPr algn="ctr">
              <a:lnSpc>
                <a:spcPct val="150000"/>
              </a:lnSpc>
            </a:pPr>
            <a:r>
              <a:rPr lang="vi-VN" sz="2000" dirty="0">
                <a:solidFill>
                  <a:srgbClr val="000000"/>
                </a:solidFill>
              </a:rPr>
              <a:t>vũ trang.</a:t>
            </a:r>
          </a:p>
        </p:txBody>
      </p:sp>
      <p:cxnSp>
        <p:nvCxnSpPr>
          <p:cNvPr id="11" name="Straight Arrow Connector 10">
            <a:extLst>
              <a:ext uri="{FF2B5EF4-FFF2-40B4-BE49-F238E27FC236}">
                <a16:creationId xmlns:a16="http://schemas.microsoft.com/office/drawing/2014/main" id="{C465335F-0208-EBC2-7DCE-B89807F4ED6B}"/>
              </a:ext>
            </a:extLst>
          </p:cNvPr>
          <p:cNvCxnSpPr>
            <a:stCxn id="5" idx="1"/>
            <a:endCxn id="7" idx="3"/>
          </p:cNvCxnSpPr>
          <p:nvPr/>
        </p:nvCxnSpPr>
        <p:spPr>
          <a:xfrm flipH="1">
            <a:off x="4048123" y="1229561"/>
            <a:ext cx="1397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D2AD858D-9392-3B6B-961E-5DBE3609B183}"/>
              </a:ext>
            </a:extLst>
          </p:cNvPr>
          <p:cNvCxnSpPr>
            <a:stCxn id="6" idx="0"/>
            <a:endCxn id="8" idx="3"/>
          </p:cNvCxnSpPr>
          <p:nvPr/>
        </p:nvCxnSpPr>
        <p:spPr>
          <a:xfrm rot="16200000" flipV="1">
            <a:off x="5383411" y="1236465"/>
            <a:ext cx="252412" cy="292298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AF61963A-5327-08B8-A30D-A6BDE948C1A6}"/>
              </a:ext>
            </a:extLst>
          </p:cNvPr>
          <p:cNvCxnSpPr>
            <a:stCxn id="6" idx="2"/>
            <a:endCxn id="9" idx="3"/>
          </p:cNvCxnSpPr>
          <p:nvPr/>
        </p:nvCxnSpPr>
        <p:spPr>
          <a:xfrm rot="5400000">
            <a:off x="5335158" y="2461053"/>
            <a:ext cx="348917" cy="2922984"/>
          </a:xfrm>
          <a:prstGeom prst="bentConnector2">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2" name="Google Shape;250;p4">
            <a:extLst>
              <a:ext uri="{FF2B5EF4-FFF2-40B4-BE49-F238E27FC236}">
                <a16:creationId xmlns:a16="http://schemas.microsoft.com/office/drawing/2014/main" id="{8351FC87-B58D-99CC-F9AC-31110C1F79AD}"/>
              </a:ext>
            </a:extLst>
          </p:cNvPr>
          <p:cNvPicPr preferRelativeResize="0"/>
          <p:nvPr/>
        </p:nvPicPr>
        <p:blipFill rotWithShape="1">
          <a:blip r:embed="rId3">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257759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F1D7F6-309A-11DD-CBE8-D21DCD99E869}"/>
              </a:ext>
            </a:extLst>
          </p:cNvPr>
          <p:cNvPicPr>
            <a:picLocks noChangeAspect="1"/>
          </p:cNvPicPr>
          <p:nvPr/>
        </p:nvPicPr>
        <p:blipFill>
          <a:blip r:embed="rId2" cstate="print">
            <a:extLst>
              <a:ext uri="{28A0092B-C50C-407E-A947-70E740481C1C}">
                <a14:useLocalDpi xmlns:a14="http://schemas.microsoft.com/office/drawing/2010/main" val="0"/>
              </a:ext>
            </a:extLst>
          </a:blip>
          <a:srcRect l="4277" t="51681" r="55296" b="2394"/>
          <a:stretch/>
        </p:blipFill>
        <p:spPr>
          <a:xfrm>
            <a:off x="304799" y="628649"/>
            <a:ext cx="4004879" cy="309562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AA37FD0-86D9-603A-276E-E315F1AAE486}"/>
              </a:ext>
            </a:extLst>
          </p:cNvPr>
          <p:cNvPicPr>
            <a:picLocks noChangeAspect="1"/>
          </p:cNvPicPr>
          <p:nvPr/>
        </p:nvPicPr>
        <p:blipFill>
          <a:blip r:embed="rId2" cstate="print">
            <a:extLst>
              <a:ext uri="{28A0092B-C50C-407E-A947-70E740481C1C}">
                <a14:useLocalDpi xmlns:a14="http://schemas.microsoft.com/office/drawing/2010/main" val="0"/>
              </a:ext>
            </a:extLst>
          </a:blip>
          <a:srcRect l="53996" t="53061" r="5577" b="3133"/>
          <a:stretch/>
        </p:blipFill>
        <p:spPr>
          <a:xfrm>
            <a:off x="4777172" y="628649"/>
            <a:ext cx="4004879" cy="309562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79EDEA4-90D0-104B-7AF2-BB74F95B6B7B}"/>
              </a:ext>
            </a:extLst>
          </p:cNvPr>
          <p:cNvSpPr txBox="1"/>
          <p:nvPr/>
        </p:nvSpPr>
        <p:spPr>
          <a:xfrm>
            <a:off x="11714" y="3724274"/>
            <a:ext cx="4591050" cy="577850"/>
          </a:xfrm>
          <a:prstGeom prst="rect">
            <a:avLst/>
          </a:prstGeom>
          <a:noFill/>
        </p:spPr>
        <p:txBody>
          <a:bodyPr wrap="square">
            <a:spAutoFit/>
          </a:bodyPr>
          <a:lstStyle/>
          <a:p>
            <a:pPr algn="ctr">
              <a:lnSpc>
                <a:spcPct val="150000"/>
              </a:lnSpc>
            </a:pPr>
            <a:r>
              <a:rPr lang="vi-VN" sz="2400" dirty="0"/>
              <a:t>Hình </a:t>
            </a:r>
            <a:r>
              <a:rPr lang="en-US" sz="2400" dirty="0"/>
              <a:t>3</a:t>
            </a:r>
            <a:r>
              <a:rPr lang="vi-VN" sz="2400" dirty="0"/>
              <a:t> – ô nhiễm môi trường</a:t>
            </a:r>
            <a:endParaRPr lang="en-US" sz="2400" dirty="0"/>
          </a:p>
        </p:txBody>
      </p:sp>
      <p:sp>
        <p:nvSpPr>
          <p:cNvPr id="7" name="TextBox 6">
            <a:extLst>
              <a:ext uri="{FF2B5EF4-FFF2-40B4-BE49-F238E27FC236}">
                <a16:creationId xmlns:a16="http://schemas.microsoft.com/office/drawing/2014/main" id="{E45F20E1-8B39-06AA-3CEC-018687E53D96}"/>
              </a:ext>
            </a:extLst>
          </p:cNvPr>
          <p:cNvSpPr txBox="1"/>
          <p:nvPr/>
        </p:nvSpPr>
        <p:spPr>
          <a:xfrm>
            <a:off x="4484087" y="3724274"/>
            <a:ext cx="4591050" cy="577850"/>
          </a:xfrm>
          <a:prstGeom prst="rect">
            <a:avLst/>
          </a:prstGeom>
          <a:noFill/>
        </p:spPr>
        <p:txBody>
          <a:bodyPr wrap="square">
            <a:spAutoFit/>
          </a:bodyPr>
          <a:lstStyle/>
          <a:p>
            <a:pPr algn="ctr">
              <a:lnSpc>
                <a:spcPct val="150000"/>
              </a:lnSpc>
            </a:pPr>
            <a:r>
              <a:rPr lang="en-US" sz="2400" dirty="0"/>
              <a:t>H</a:t>
            </a:r>
            <a:r>
              <a:rPr lang="vi-VN" sz="2400" dirty="0"/>
              <a:t>ình </a:t>
            </a:r>
            <a:r>
              <a:rPr lang="en-US" sz="2400" dirty="0"/>
              <a:t>4</a:t>
            </a:r>
            <a:r>
              <a:rPr lang="vi-VN" sz="2400" dirty="0"/>
              <a:t> – </a:t>
            </a:r>
            <a:r>
              <a:rPr lang="en-US" sz="2400" dirty="0"/>
              <a:t> </a:t>
            </a:r>
            <a:r>
              <a:rPr lang="en-US" sz="2400" dirty="0" err="1"/>
              <a:t>đại</a:t>
            </a:r>
            <a:r>
              <a:rPr lang="en-US" sz="2400" dirty="0"/>
              <a:t> </a:t>
            </a:r>
            <a:r>
              <a:rPr lang="en-US" sz="2400" dirty="0" err="1"/>
              <a:t>dịch</a:t>
            </a:r>
            <a:r>
              <a:rPr lang="en-US" sz="2400" dirty="0"/>
              <a:t> COVID-19</a:t>
            </a:r>
          </a:p>
        </p:txBody>
      </p:sp>
    </p:spTree>
    <p:extLst>
      <p:ext uri="{BB962C8B-B14F-4D97-AF65-F5344CB8AC3E}">
        <p14:creationId xmlns:p14="http://schemas.microsoft.com/office/powerpoint/2010/main" val="406802690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2D8D5D-87B5-C322-645F-7AE0F85CC5A4}"/>
              </a:ext>
            </a:extLst>
          </p:cNvPr>
          <p:cNvSpPr/>
          <p:nvPr/>
        </p:nvSpPr>
        <p:spPr>
          <a:xfrm>
            <a:off x="3046808" y="452438"/>
            <a:ext cx="3050383" cy="642938"/>
          </a:xfrm>
          <a:prstGeom prst="rect">
            <a:avLst/>
          </a:prstGeom>
          <a:solidFill>
            <a:schemeClr val="accent5">
              <a:lumMod val="20000"/>
              <a:lumOff val="80000"/>
            </a:schemeClr>
          </a:solidFill>
          <a:ln>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0000"/>
                </a:solidFill>
              </a:rPr>
              <a:t>Mục đích</a:t>
            </a:r>
            <a:r>
              <a:rPr lang="en-US" sz="2000" b="1" dirty="0">
                <a:solidFill>
                  <a:srgbClr val="000000"/>
                </a:solidFill>
              </a:rPr>
              <a:t> </a:t>
            </a:r>
            <a:r>
              <a:rPr lang="en-US" sz="2000" b="1" dirty="0" err="1">
                <a:solidFill>
                  <a:srgbClr val="000000"/>
                </a:solidFill>
              </a:rPr>
              <a:t>chung</a:t>
            </a:r>
            <a:endParaRPr lang="en-US" sz="2000" b="1" dirty="0">
              <a:solidFill>
                <a:srgbClr val="000000"/>
              </a:solidFill>
            </a:endParaRPr>
          </a:p>
        </p:txBody>
      </p:sp>
      <p:pic>
        <p:nvPicPr>
          <p:cNvPr id="6" name="Picture 5">
            <a:extLst>
              <a:ext uri="{FF2B5EF4-FFF2-40B4-BE49-F238E27FC236}">
                <a16:creationId xmlns:a16="http://schemas.microsoft.com/office/drawing/2014/main" id="{DDB9D596-B841-C7C9-6C9D-2D7593B9099A}"/>
              </a:ext>
            </a:extLst>
          </p:cNvPr>
          <p:cNvPicPr>
            <a:picLocks noChangeAspect="1"/>
          </p:cNvPicPr>
          <p:nvPr/>
        </p:nvPicPr>
        <p:blipFill>
          <a:blip r:embed="rId2"/>
          <a:srcRect r="80937" b="48704"/>
          <a:stretch/>
        </p:blipFill>
        <p:spPr>
          <a:xfrm>
            <a:off x="1285875" y="1539094"/>
            <a:ext cx="2381250" cy="3604406"/>
          </a:xfrm>
          <a:prstGeom prst="rect">
            <a:avLst/>
          </a:prstGeom>
        </p:spPr>
      </p:pic>
      <p:sp>
        <p:nvSpPr>
          <p:cNvPr id="7" name="Speech Bubble: Rectangle with Corners Rounded 6">
            <a:extLst>
              <a:ext uri="{FF2B5EF4-FFF2-40B4-BE49-F238E27FC236}">
                <a16:creationId xmlns:a16="http://schemas.microsoft.com/office/drawing/2014/main" id="{AC8225C6-8105-72C3-5069-8BA167F37FD6}"/>
              </a:ext>
            </a:extLst>
          </p:cNvPr>
          <p:cNvSpPr/>
          <p:nvPr/>
        </p:nvSpPr>
        <p:spPr>
          <a:xfrm>
            <a:off x="3914775" y="1539094"/>
            <a:ext cx="4476750" cy="2223281"/>
          </a:xfrm>
          <a:prstGeom prst="wedgeRoundRectCallout">
            <a:avLst>
              <a:gd name="adj1" fmla="val -65727"/>
              <a:gd name="adj2" fmla="val -1334"/>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Thuyết</a:t>
            </a:r>
            <a:r>
              <a:rPr lang="en-US" sz="2000" dirty="0">
                <a:solidFill>
                  <a:srgbClr val="000000"/>
                </a:solidFill>
              </a:rPr>
              <a:t> </a:t>
            </a:r>
            <a:r>
              <a:rPr lang="en-US" sz="2000" dirty="0" err="1">
                <a:solidFill>
                  <a:srgbClr val="000000"/>
                </a:solidFill>
              </a:rPr>
              <a:t>phục</a:t>
            </a:r>
            <a:r>
              <a:rPr lang="en-US" sz="2000" dirty="0">
                <a:solidFill>
                  <a:srgbClr val="000000"/>
                </a:solidFill>
              </a:rPr>
              <a:t> </a:t>
            </a:r>
            <a:r>
              <a:rPr lang="en-US" sz="2000" dirty="0" err="1">
                <a:solidFill>
                  <a:srgbClr val="000000"/>
                </a:solidFill>
              </a:rPr>
              <a:t>từ</a:t>
            </a:r>
            <a:r>
              <a:rPr lang="en-US" sz="2000" dirty="0">
                <a:solidFill>
                  <a:srgbClr val="000000"/>
                </a:solidFill>
              </a:rPr>
              <a:t> </a:t>
            </a:r>
            <a:r>
              <a:rPr lang="en-US" sz="2000" dirty="0" err="1">
                <a:solidFill>
                  <a:srgbClr val="000000"/>
                </a:solidFill>
              </a:rPr>
              <a:t>bỏ</a:t>
            </a:r>
            <a:r>
              <a:rPr lang="en-US" sz="2000" dirty="0">
                <a:solidFill>
                  <a:srgbClr val="000000"/>
                </a:solidFill>
              </a:rPr>
              <a:t> </a:t>
            </a:r>
            <a:r>
              <a:rPr lang="en-US" sz="2000" dirty="0" err="1">
                <a:solidFill>
                  <a:srgbClr val="000000"/>
                </a:solidFill>
              </a:rPr>
              <a:t>cuộc</a:t>
            </a:r>
            <a:r>
              <a:rPr lang="en-US" sz="2000" dirty="0">
                <a:solidFill>
                  <a:srgbClr val="000000"/>
                </a:solidFill>
              </a:rPr>
              <a:t> </a:t>
            </a:r>
            <a:r>
              <a:rPr lang="en-US" sz="2000" dirty="0" err="1">
                <a:solidFill>
                  <a:srgbClr val="000000"/>
                </a:solidFill>
              </a:rPr>
              <a:t>chạy</a:t>
            </a:r>
            <a:r>
              <a:rPr lang="en-US" sz="2000" dirty="0">
                <a:solidFill>
                  <a:srgbClr val="000000"/>
                </a:solidFill>
              </a:rPr>
              <a:t> </a:t>
            </a:r>
            <a:r>
              <a:rPr lang="en-US" sz="2000" dirty="0" err="1">
                <a:solidFill>
                  <a:srgbClr val="000000"/>
                </a:solidFill>
              </a:rPr>
              <a:t>đua</a:t>
            </a:r>
            <a:r>
              <a:rPr lang="en-US" sz="2000" dirty="0">
                <a:solidFill>
                  <a:srgbClr val="000000"/>
                </a:solidFill>
              </a:rPr>
              <a:t> </a:t>
            </a:r>
            <a:r>
              <a:rPr lang="en-US" sz="2000" dirty="0" err="1">
                <a:solidFill>
                  <a:srgbClr val="000000"/>
                </a:solidFill>
              </a:rPr>
              <a:t>vũ</a:t>
            </a:r>
            <a:r>
              <a:rPr lang="en-US" sz="2000" dirty="0">
                <a:solidFill>
                  <a:srgbClr val="000000"/>
                </a:solidFill>
              </a:rPr>
              <a:t> </a:t>
            </a:r>
            <a:r>
              <a:rPr lang="en-US" sz="2000" dirty="0" err="1">
                <a:solidFill>
                  <a:srgbClr val="000000"/>
                </a:solidFill>
              </a:rPr>
              <a:t>trang</a:t>
            </a:r>
            <a:r>
              <a:rPr lang="en-US" sz="2000" dirty="0">
                <a:solidFill>
                  <a:srgbClr val="000000"/>
                </a:solidFill>
              </a:rPr>
              <a:t> </a:t>
            </a:r>
            <a:r>
              <a:rPr lang="en-US" sz="2000" dirty="0" err="1">
                <a:solidFill>
                  <a:srgbClr val="000000"/>
                </a:solidFill>
              </a:rPr>
              <a:t>để</a:t>
            </a:r>
            <a:r>
              <a:rPr lang="en-US" sz="2000" dirty="0">
                <a:solidFill>
                  <a:srgbClr val="000000"/>
                </a:solidFill>
              </a:rPr>
              <a:t> </a:t>
            </a:r>
            <a:r>
              <a:rPr lang="en-US" sz="2000" dirty="0" err="1">
                <a:solidFill>
                  <a:srgbClr val="000000"/>
                </a:solidFill>
              </a:rPr>
              <a:t>đảm</a:t>
            </a:r>
            <a:r>
              <a:rPr lang="en-US" sz="2000" dirty="0">
                <a:solidFill>
                  <a:srgbClr val="000000"/>
                </a:solidFill>
              </a:rPr>
              <a:t> </a:t>
            </a:r>
            <a:r>
              <a:rPr lang="en-US" sz="2000" dirty="0" err="1">
                <a:solidFill>
                  <a:srgbClr val="000000"/>
                </a:solidFill>
              </a:rPr>
              <a:t>bảo</a:t>
            </a:r>
            <a:r>
              <a:rPr lang="en-US" sz="2000" dirty="0">
                <a:solidFill>
                  <a:srgbClr val="000000"/>
                </a:solidFill>
              </a:rPr>
              <a:t> </a:t>
            </a:r>
            <a:r>
              <a:rPr lang="en-US" sz="2000" dirty="0" err="1">
                <a:solidFill>
                  <a:srgbClr val="000000"/>
                </a:solidFill>
              </a:rPr>
              <a:t>một</a:t>
            </a:r>
            <a:r>
              <a:rPr lang="en-US" sz="2000" dirty="0">
                <a:solidFill>
                  <a:srgbClr val="000000"/>
                </a:solidFill>
              </a:rPr>
              <a:t> </a:t>
            </a:r>
            <a:r>
              <a:rPr lang="en-US" sz="2000" dirty="0" err="1">
                <a:solidFill>
                  <a:srgbClr val="000000"/>
                </a:solidFill>
              </a:rPr>
              <a:t>cuộc</a:t>
            </a:r>
            <a:r>
              <a:rPr lang="en-US" sz="2000" dirty="0">
                <a:solidFill>
                  <a:srgbClr val="000000"/>
                </a:solidFill>
              </a:rPr>
              <a:t> </a:t>
            </a:r>
            <a:r>
              <a:rPr lang="en-US" sz="2000" dirty="0" err="1">
                <a:solidFill>
                  <a:srgbClr val="000000"/>
                </a:solidFill>
              </a:rPr>
              <a:t>sống</a:t>
            </a:r>
            <a:r>
              <a:rPr lang="en-US" sz="2000" dirty="0">
                <a:solidFill>
                  <a:srgbClr val="000000"/>
                </a:solidFill>
              </a:rPr>
              <a:t> </a:t>
            </a:r>
            <a:r>
              <a:rPr lang="en-US" sz="2000" dirty="0" err="1">
                <a:solidFill>
                  <a:srgbClr val="000000"/>
                </a:solidFill>
              </a:rPr>
              <a:t>hoà</a:t>
            </a:r>
            <a:r>
              <a:rPr lang="en-US" sz="2000" dirty="0">
                <a:solidFill>
                  <a:srgbClr val="000000"/>
                </a:solidFill>
              </a:rPr>
              <a:t> </a:t>
            </a:r>
            <a:r>
              <a:rPr lang="en-US" sz="2000" dirty="0" err="1">
                <a:solidFill>
                  <a:srgbClr val="000000"/>
                </a:solidFill>
              </a:rPr>
              <a:t>bình</a:t>
            </a:r>
            <a:r>
              <a:rPr lang="en-US" sz="2000" dirty="0">
                <a:solidFill>
                  <a:srgbClr val="000000"/>
                </a:solidFill>
              </a:rPr>
              <a:t>, </a:t>
            </a:r>
            <a:r>
              <a:rPr lang="en-US" sz="2000" dirty="0" err="1">
                <a:solidFill>
                  <a:srgbClr val="000000"/>
                </a:solidFill>
              </a:rPr>
              <a:t>công</a:t>
            </a:r>
            <a:r>
              <a:rPr lang="en-US" sz="2000" dirty="0">
                <a:solidFill>
                  <a:srgbClr val="000000"/>
                </a:solidFill>
              </a:rPr>
              <a:t> </a:t>
            </a:r>
            <a:r>
              <a:rPr lang="en-US" sz="2000" dirty="0" err="1">
                <a:solidFill>
                  <a:srgbClr val="000000"/>
                </a:solidFill>
              </a:rPr>
              <a:t>bằng</a:t>
            </a:r>
            <a:endParaRPr lang="en-US" sz="2000" dirty="0">
              <a:solidFill>
                <a:srgbClr val="000000"/>
              </a:solidFill>
            </a:endParaRPr>
          </a:p>
        </p:txBody>
      </p:sp>
      <p:pic>
        <p:nvPicPr>
          <p:cNvPr id="2" name="Google Shape;250;p4">
            <a:extLst>
              <a:ext uri="{FF2B5EF4-FFF2-40B4-BE49-F238E27FC236}">
                <a16:creationId xmlns:a16="http://schemas.microsoft.com/office/drawing/2014/main" id="{267260E0-6A40-5DE1-ED49-2934C1EC7B01}"/>
              </a:ext>
            </a:extLst>
          </p:cNvPr>
          <p:cNvPicPr preferRelativeResize="0"/>
          <p:nvPr/>
        </p:nvPicPr>
        <p:blipFill rotWithShape="1">
          <a:blip r:embed="rId3">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26041156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49EC02-6BA9-2816-0B5C-74729A11B89E}"/>
              </a:ext>
            </a:extLst>
          </p:cNvPr>
          <p:cNvSpPr/>
          <p:nvPr/>
        </p:nvSpPr>
        <p:spPr>
          <a:xfrm>
            <a:off x="790574" y="657225"/>
            <a:ext cx="3352800" cy="619125"/>
          </a:xfrm>
          <a:prstGeom prst="roundRect">
            <a:avLst/>
          </a:prstGeom>
          <a:solidFill>
            <a:schemeClr val="accent5">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Thời</a:t>
            </a:r>
            <a:r>
              <a:rPr lang="en-US" sz="2000" dirty="0">
                <a:solidFill>
                  <a:srgbClr val="000000"/>
                </a:solidFill>
              </a:rPr>
              <a:t> </a:t>
            </a:r>
            <a:r>
              <a:rPr lang="en-US" sz="2000" dirty="0" err="1">
                <a:solidFill>
                  <a:srgbClr val="000000"/>
                </a:solidFill>
              </a:rPr>
              <a:t>điểm</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bản</a:t>
            </a:r>
            <a:r>
              <a:rPr lang="en-US" sz="2000" dirty="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đời</a:t>
            </a:r>
            <a:endParaRPr lang="en-US" sz="2000" dirty="0">
              <a:solidFill>
                <a:srgbClr val="000000"/>
              </a:solidFill>
            </a:endParaRPr>
          </a:p>
        </p:txBody>
      </p:sp>
      <p:sp>
        <p:nvSpPr>
          <p:cNvPr id="6" name="TextBox 5">
            <a:extLst>
              <a:ext uri="{FF2B5EF4-FFF2-40B4-BE49-F238E27FC236}">
                <a16:creationId xmlns:a16="http://schemas.microsoft.com/office/drawing/2014/main" id="{9F089AD9-D49F-D26E-AE21-3D5BC1A3FDA1}"/>
              </a:ext>
            </a:extLst>
          </p:cNvPr>
          <p:cNvSpPr txBox="1"/>
          <p:nvPr/>
        </p:nvSpPr>
        <p:spPr>
          <a:xfrm>
            <a:off x="571500" y="1448127"/>
            <a:ext cx="4000500" cy="1420325"/>
          </a:xfrm>
          <a:prstGeom prst="rect">
            <a:avLst/>
          </a:prstGeom>
          <a:noFill/>
        </p:spPr>
        <p:txBody>
          <a:bodyPr wrap="square">
            <a:spAutoFit/>
          </a:bodyPr>
          <a:lstStyle/>
          <a:p>
            <a:pPr algn="just">
              <a:lnSpc>
                <a:spcPct val="150000"/>
              </a:lnSpc>
            </a:pPr>
            <a:r>
              <a:rPr lang="vi-VN" sz="2000" dirty="0"/>
              <a:t>Việc “</a:t>
            </a:r>
            <a:r>
              <a:rPr lang="vi-VN" sz="2000" i="1" dirty="0"/>
              <a:t>mở ra một nhà băng lưu trữ trí nhớ có thể tồn tại được sau thảm hoạ hạt nhân”</a:t>
            </a:r>
            <a:r>
              <a:rPr lang="en-US" sz="2000" i="1" dirty="0"/>
              <a:t>.</a:t>
            </a:r>
            <a:r>
              <a:rPr lang="vi-VN" sz="2000" i="1" dirty="0"/>
              <a:t> </a:t>
            </a:r>
            <a:endParaRPr lang="en-US" sz="2000" i="1" dirty="0"/>
          </a:p>
        </p:txBody>
      </p:sp>
      <p:sp>
        <p:nvSpPr>
          <p:cNvPr id="7" name="Arrow: Down 6">
            <a:extLst>
              <a:ext uri="{FF2B5EF4-FFF2-40B4-BE49-F238E27FC236}">
                <a16:creationId xmlns:a16="http://schemas.microsoft.com/office/drawing/2014/main" id="{6FE35343-21D1-99BB-E0EE-05D047DDE1CE}"/>
              </a:ext>
            </a:extLst>
          </p:cNvPr>
          <p:cNvSpPr/>
          <p:nvPr/>
        </p:nvSpPr>
        <p:spPr>
          <a:xfrm>
            <a:off x="2309812" y="2958939"/>
            <a:ext cx="523875" cy="5319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CA75B30-5879-301B-5EBA-ABD3CBD10B1B}"/>
              </a:ext>
            </a:extLst>
          </p:cNvPr>
          <p:cNvSpPr/>
          <p:nvPr/>
        </p:nvSpPr>
        <p:spPr>
          <a:xfrm>
            <a:off x="571500" y="3581400"/>
            <a:ext cx="4000500" cy="1085850"/>
          </a:xfrm>
          <a:prstGeom prst="roundRect">
            <a:avLst/>
          </a:prstGeom>
          <a:solidFill>
            <a:schemeClr val="accent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Không</a:t>
            </a:r>
            <a:r>
              <a:rPr lang="en-US" sz="2000" dirty="0">
                <a:solidFill>
                  <a:srgbClr val="000000"/>
                </a:solidFill>
              </a:rPr>
              <a:t> </a:t>
            </a:r>
            <a:r>
              <a:rPr lang="en-US" sz="2000" dirty="0" err="1">
                <a:solidFill>
                  <a:srgbClr val="000000"/>
                </a:solidFill>
              </a:rPr>
              <a:t>khả</a:t>
            </a:r>
            <a:r>
              <a:rPr lang="en-US" sz="2000" dirty="0">
                <a:solidFill>
                  <a:srgbClr val="000000"/>
                </a:solidFill>
              </a:rPr>
              <a:t> </a:t>
            </a:r>
            <a:r>
              <a:rPr lang="en-US" sz="2000" dirty="0" err="1">
                <a:solidFill>
                  <a:srgbClr val="000000"/>
                </a:solidFill>
              </a:rPr>
              <a:t>thi</a:t>
            </a:r>
            <a:r>
              <a:rPr lang="en-US" sz="2000" dirty="0">
                <a:solidFill>
                  <a:srgbClr val="000000"/>
                </a:solidFill>
              </a:rPr>
              <a:t> so </a:t>
            </a:r>
            <a:r>
              <a:rPr lang="en-US" sz="2000" dirty="0" err="1">
                <a:solidFill>
                  <a:srgbClr val="000000"/>
                </a:solidFill>
              </a:rPr>
              <a:t>với</a:t>
            </a:r>
            <a:r>
              <a:rPr lang="en-US" sz="2000" dirty="0">
                <a:solidFill>
                  <a:srgbClr val="000000"/>
                </a:solidFill>
              </a:rPr>
              <a:t> </a:t>
            </a:r>
            <a:r>
              <a:rPr lang="en-US" sz="2000" dirty="0" err="1">
                <a:solidFill>
                  <a:srgbClr val="000000"/>
                </a:solidFill>
              </a:rPr>
              <a:t>điều</a:t>
            </a:r>
            <a:r>
              <a:rPr lang="en-US" sz="2000" dirty="0">
                <a:solidFill>
                  <a:srgbClr val="000000"/>
                </a:solidFill>
              </a:rPr>
              <a:t> </a:t>
            </a:r>
            <a:r>
              <a:rPr lang="en-US" sz="2000" dirty="0" err="1">
                <a:solidFill>
                  <a:srgbClr val="000000"/>
                </a:solidFill>
              </a:rPr>
              <a:t>kiện</a:t>
            </a:r>
            <a:r>
              <a:rPr lang="en-US" sz="2000" dirty="0">
                <a:solidFill>
                  <a:srgbClr val="000000"/>
                </a:solidFill>
              </a:rPr>
              <a:t> </a:t>
            </a:r>
            <a:r>
              <a:rPr lang="en-US" sz="2000" dirty="0" err="1">
                <a:solidFill>
                  <a:srgbClr val="000000"/>
                </a:solidFill>
              </a:rPr>
              <a:t>thực</a:t>
            </a:r>
            <a:r>
              <a:rPr lang="en-US" sz="2000" dirty="0">
                <a:solidFill>
                  <a:srgbClr val="000000"/>
                </a:solidFill>
              </a:rPr>
              <a:t> </a:t>
            </a:r>
            <a:r>
              <a:rPr lang="en-US" sz="2000" dirty="0" err="1">
                <a:solidFill>
                  <a:srgbClr val="000000"/>
                </a:solidFill>
              </a:rPr>
              <a:t>tế</a:t>
            </a:r>
            <a:endParaRPr lang="en-US" sz="2000" dirty="0">
              <a:solidFill>
                <a:srgbClr val="000000"/>
              </a:solidFill>
            </a:endParaRPr>
          </a:p>
        </p:txBody>
      </p:sp>
      <p:pic>
        <p:nvPicPr>
          <p:cNvPr id="9" name="Picture 8">
            <a:extLst>
              <a:ext uri="{FF2B5EF4-FFF2-40B4-BE49-F238E27FC236}">
                <a16:creationId xmlns:a16="http://schemas.microsoft.com/office/drawing/2014/main" id="{A5ABD243-7B8B-8737-2AD0-12E948596591}"/>
              </a:ext>
            </a:extLst>
          </p:cNvPr>
          <p:cNvPicPr>
            <a:picLocks noChangeAspect="1"/>
          </p:cNvPicPr>
          <p:nvPr/>
        </p:nvPicPr>
        <p:blipFill>
          <a:blip r:embed="rId2"/>
          <a:srcRect t="-1111" r="14334"/>
          <a:stretch/>
        </p:blipFill>
        <p:spPr>
          <a:xfrm>
            <a:off x="4917860" y="1328737"/>
            <a:ext cx="4011984" cy="2486025"/>
          </a:xfrm>
          <a:prstGeom prst="rect">
            <a:avLst/>
          </a:prstGeom>
          <a:ln>
            <a:noFill/>
          </a:ln>
          <a:effectLst>
            <a:softEdge rad="112500"/>
          </a:effectLst>
        </p:spPr>
      </p:pic>
      <p:pic>
        <p:nvPicPr>
          <p:cNvPr id="2" name="Google Shape;250;p4">
            <a:extLst>
              <a:ext uri="{FF2B5EF4-FFF2-40B4-BE49-F238E27FC236}">
                <a16:creationId xmlns:a16="http://schemas.microsoft.com/office/drawing/2014/main" id="{6C6D3440-A9D3-A135-3543-7EA3FAC7C435}"/>
              </a:ext>
            </a:extLst>
          </p:cNvPr>
          <p:cNvPicPr preferRelativeResize="0"/>
          <p:nvPr/>
        </p:nvPicPr>
        <p:blipFill rotWithShape="1">
          <a:blip r:embed="rId3">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112662724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DCB7FF2-7E37-4C1C-7CBA-07813B5ABF39}"/>
              </a:ext>
            </a:extLst>
          </p:cNvPr>
          <p:cNvSpPr/>
          <p:nvPr/>
        </p:nvSpPr>
        <p:spPr>
          <a:xfrm>
            <a:off x="1195387" y="1152524"/>
            <a:ext cx="1981199" cy="619125"/>
          </a:xfrm>
          <a:prstGeom prst="roundRect">
            <a:avLst/>
          </a:prstGeom>
          <a:solidFill>
            <a:schemeClr val="accent6"/>
          </a:solidFill>
          <a:ln>
            <a:solidFill>
              <a:schemeClr val="accent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Nhận</a:t>
            </a:r>
            <a:r>
              <a:rPr lang="en-US" sz="2000" dirty="0">
                <a:solidFill>
                  <a:srgbClr val="000000"/>
                </a:solidFill>
              </a:rPr>
              <a:t> </a:t>
            </a:r>
            <a:r>
              <a:rPr lang="en-US" sz="2000" dirty="0" err="1">
                <a:solidFill>
                  <a:srgbClr val="000000"/>
                </a:solidFill>
              </a:rPr>
              <a:t>thức</a:t>
            </a:r>
            <a:endParaRPr lang="en-US" sz="2000" dirty="0">
              <a:solidFill>
                <a:srgbClr val="000000"/>
              </a:solidFill>
            </a:endParaRPr>
          </a:p>
        </p:txBody>
      </p:sp>
      <p:sp>
        <p:nvSpPr>
          <p:cNvPr id="8" name="TextBox 7">
            <a:extLst>
              <a:ext uri="{FF2B5EF4-FFF2-40B4-BE49-F238E27FC236}">
                <a16:creationId xmlns:a16="http://schemas.microsoft.com/office/drawing/2014/main" id="{D23B1F0F-29BE-C589-A976-5E423AAA201B}"/>
              </a:ext>
            </a:extLst>
          </p:cNvPr>
          <p:cNvSpPr txBox="1"/>
          <p:nvPr/>
        </p:nvSpPr>
        <p:spPr>
          <a:xfrm>
            <a:off x="728662" y="446187"/>
            <a:ext cx="7686675" cy="400110"/>
          </a:xfrm>
          <a:prstGeom prst="rect">
            <a:avLst/>
          </a:prstGeom>
          <a:noFill/>
        </p:spPr>
        <p:txBody>
          <a:bodyPr wrap="square">
            <a:spAutoFit/>
          </a:bodyPr>
          <a:lstStyle/>
          <a:p>
            <a:pPr algn="ctr"/>
            <a:r>
              <a:rPr lang="en-US" sz="2000" b="1" dirty="0" err="1">
                <a:solidFill>
                  <a:srgbClr val="C00000"/>
                </a:solidFill>
              </a:rPr>
              <a:t>Đề</a:t>
            </a:r>
            <a:r>
              <a:rPr lang="en-US" sz="2000" b="1" dirty="0">
                <a:solidFill>
                  <a:srgbClr val="C00000"/>
                </a:solidFill>
              </a:rPr>
              <a:t> </a:t>
            </a:r>
            <a:r>
              <a:rPr lang="en-US" sz="2000" b="1" dirty="0" err="1">
                <a:solidFill>
                  <a:srgbClr val="C00000"/>
                </a:solidFill>
              </a:rPr>
              <a:t>xuất</a:t>
            </a:r>
            <a:r>
              <a:rPr lang="en-US" sz="2000" b="1" dirty="0">
                <a:solidFill>
                  <a:srgbClr val="C00000"/>
                </a:solidFill>
              </a:rPr>
              <a:t> </a:t>
            </a:r>
            <a:r>
              <a:rPr lang="en-US" sz="2000" b="1" dirty="0" err="1">
                <a:solidFill>
                  <a:srgbClr val="C00000"/>
                </a:solidFill>
              </a:rPr>
              <a:t>của</a:t>
            </a:r>
            <a:r>
              <a:rPr lang="en-US" sz="2000" b="1" dirty="0">
                <a:solidFill>
                  <a:srgbClr val="C00000"/>
                </a:solidFill>
              </a:rPr>
              <a:t> </a:t>
            </a:r>
            <a:r>
              <a:rPr lang="en-US" sz="2000" b="1" dirty="0" err="1">
                <a:solidFill>
                  <a:srgbClr val="C00000"/>
                </a:solidFill>
              </a:rPr>
              <a:t>tác</a:t>
            </a:r>
            <a:r>
              <a:rPr lang="en-US" sz="2000" b="1" dirty="0">
                <a:solidFill>
                  <a:srgbClr val="C00000"/>
                </a:solidFill>
              </a:rPr>
              <a:t> </a:t>
            </a:r>
            <a:r>
              <a:rPr lang="en-US" sz="2000" b="1" dirty="0" err="1">
                <a:solidFill>
                  <a:srgbClr val="C00000"/>
                </a:solidFill>
              </a:rPr>
              <a:t>giả</a:t>
            </a:r>
            <a:r>
              <a:rPr lang="en-US" sz="2000" b="1" dirty="0">
                <a:solidFill>
                  <a:srgbClr val="C00000"/>
                </a:solidFill>
              </a:rPr>
              <a:t> </a:t>
            </a:r>
            <a:r>
              <a:rPr lang="en-US" sz="2000" b="1" dirty="0" err="1">
                <a:solidFill>
                  <a:srgbClr val="C00000"/>
                </a:solidFill>
              </a:rPr>
              <a:t>có</a:t>
            </a:r>
            <a:r>
              <a:rPr lang="en-US" sz="2000" b="1" dirty="0">
                <a:solidFill>
                  <a:srgbClr val="C00000"/>
                </a:solidFill>
              </a:rPr>
              <a:t> </a:t>
            </a:r>
            <a:r>
              <a:rPr lang="en-US" sz="2000" b="1" dirty="0" err="1">
                <a:solidFill>
                  <a:srgbClr val="C00000"/>
                </a:solidFill>
              </a:rPr>
              <a:t>tính</a:t>
            </a:r>
            <a:r>
              <a:rPr lang="en-US" sz="2000" b="1" dirty="0">
                <a:solidFill>
                  <a:srgbClr val="C00000"/>
                </a:solidFill>
              </a:rPr>
              <a:t> </a:t>
            </a:r>
            <a:r>
              <a:rPr lang="en-US" sz="2000" b="1" dirty="0" err="1">
                <a:solidFill>
                  <a:srgbClr val="C00000"/>
                </a:solidFill>
              </a:rPr>
              <a:t>chất</a:t>
            </a:r>
            <a:r>
              <a:rPr lang="en-US" sz="2000" b="1" dirty="0">
                <a:solidFill>
                  <a:srgbClr val="C00000"/>
                </a:solidFill>
              </a:rPr>
              <a:t> </a:t>
            </a:r>
            <a:r>
              <a:rPr lang="en-US" sz="2000" b="1" dirty="0" err="1">
                <a:solidFill>
                  <a:srgbClr val="C00000"/>
                </a:solidFill>
              </a:rPr>
              <a:t>tượng</a:t>
            </a:r>
            <a:r>
              <a:rPr lang="en-US" sz="2000" b="1" dirty="0">
                <a:solidFill>
                  <a:srgbClr val="C00000"/>
                </a:solidFill>
              </a:rPr>
              <a:t> </a:t>
            </a:r>
            <a:r>
              <a:rPr lang="en-US" sz="2000" b="1" dirty="0" err="1">
                <a:solidFill>
                  <a:srgbClr val="C00000"/>
                </a:solidFill>
              </a:rPr>
              <a:t>trưng</a:t>
            </a:r>
            <a:r>
              <a:rPr lang="en-US" sz="2000" b="1" dirty="0">
                <a:solidFill>
                  <a:srgbClr val="C00000"/>
                </a:solidFill>
              </a:rPr>
              <a:t>, </a:t>
            </a:r>
            <a:r>
              <a:rPr lang="en-US" sz="2000" b="1" dirty="0" err="1">
                <a:solidFill>
                  <a:srgbClr val="C00000"/>
                </a:solidFill>
              </a:rPr>
              <a:t>nhằm</a:t>
            </a:r>
            <a:r>
              <a:rPr lang="en-US" sz="2000" b="1" dirty="0">
                <a:solidFill>
                  <a:srgbClr val="C00000"/>
                </a:solidFill>
              </a:rPr>
              <a:t> </a:t>
            </a:r>
            <a:r>
              <a:rPr lang="en-US" sz="2000" b="1" dirty="0" err="1">
                <a:solidFill>
                  <a:srgbClr val="C00000"/>
                </a:solidFill>
              </a:rPr>
              <a:t>thức</a:t>
            </a:r>
            <a:r>
              <a:rPr lang="en-US" sz="2000" b="1" dirty="0">
                <a:solidFill>
                  <a:srgbClr val="C00000"/>
                </a:solidFill>
              </a:rPr>
              <a:t> </a:t>
            </a:r>
            <a:r>
              <a:rPr lang="en-US" sz="2000" b="1" dirty="0" err="1">
                <a:solidFill>
                  <a:srgbClr val="C00000"/>
                </a:solidFill>
              </a:rPr>
              <a:t>tỉnh</a:t>
            </a:r>
            <a:r>
              <a:rPr lang="en-US" sz="2000" b="1" dirty="0">
                <a:solidFill>
                  <a:srgbClr val="C00000"/>
                </a:solidFill>
              </a:rPr>
              <a:t>: </a:t>
            </a:r>
          </a:p>
        </p:txBody>
      </p:sp>
      <p:sp>
        <p:nvSpPr>
          <p:cNvPr id="9" name="Rectangle: Rounded Corners 8">
            <a:extLst>
              <a:ext uri="{FF2B5EF4-FFF2-40B4-BE49-F238E27FC236}">
                <a16:creationId xmlns:a16="http://schemas.microsoft.com/office/drawing/2014/main" id="{89F45B87-63DA-08F5-E97B-E6E9F55CEA0B}"/>
              </a:ext>
            </a:extLst>
          </p:cNvPr>
          <p:cNvSpPr/>
          <p:nvPr/>
        </p:nvSpPr>
        <p:spPr>
          <a:xfrm>
            <a:off x="3581400" y="1152523"/>
            <a:ext cx="1981199" cy="619125"/>
          </a:xfrm>
          <a:prstGeom prst="roundRect">
            <a:avLst/>
          </a:prstGeom>
          <a:solidFill>
            <a:schemeClr val="accent6"/>
          </a:solidFill>
          <a:ln>
            <a:solidFill>
              <a:schemeClr val="accent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Tình</a:t>
            </a:r>
            <a:r>
              <a:rPr lang="en-US" sz="2000" dirty="0">
                <a:solidFill>
                  <a:srgbClr val="000000"/>
                </a:solidFill>
              </a:rPr>
              <a:t> </a:t>
            </a:r>
            <a:r>
              <a:rPr lang="en-US" sz="2000" dirty="0" err="1">
                <a:solidFill>
                  <a:srgbClr val="000000"/>
                </a:solidFill>
              </a:rPr>
              <a:t>cảm</a:t>
            </a:r>
            <a:endParaRPr lang="en-US" sz="2000" dirty="0">
              <a:solidFill>
                <a:srgbClr val="000000"/>
              </a:solidFill>
            </a:endParaRPr>
          </a:p>
        </p:txBody>
      </p:sp>
      <p:sp>
        <p:nvSpPr>
          <p:cNvPr id="11" name="Rectangle: Rounded Corners 10">
            <a:extLst>
              <a:ext uri="{FF2B5EF4-FFF2-40B4-BE49-F238E27FC236}">
                <a16:creationId xmlns:a16="http://schemas.microsoft.com/office/drawing/2014/main" id="{6DD664B0-63FF-5991-743E-E723F6A5BB82}"/>
              </a:ext>
            </a:extLst>
          </p:cNvPr>
          <p:cNvSpPr/>
          <p:nvPr/>
        </p:nvSpPr>
        <p:spPr>
          <a:xfrm>
            <a:off x="5967413" y="1152523"/>
            <a:ext cx="1981199" cy="619125"/>
          </a:xfrm>
          <a:prstGeom prst="roundRect">
            <a:avLst/>
          </a:prstGeom>
          <a:solidFill>
            <a:schemeClr val="accent6"/>
          </a:solidFill>
          <a:ln>
            <a:solidFill>
              <a:schemeClr val="accent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Lương</a:t>
            </a:r>
            <a:r>
              <a:rPr lang="en-US" sz="2000" dirty="0">
                <a:solidFill>
                  <a:srgbClr val="000000"/>
                </a:solidFill>
              </a:rPr>
              <a:t> tri</a:t>
            </a:r>
          </a:p>
        </p:txBody>
      </p:sp>
      <p:sp>
        <p:nvSpPr>
          <p:cNvPr id="13" name="TextBox 12">
            <a:extLst>
              <a:ext uri="{FF2B5EF4-FFF2-40B4-BE49-F238E27FC236}">
                <a16:creationId xmlns:a16="http://schemas.microsoft.com/office/drawing/2014/main" id="{93AE56D4-4DE6-1D8D-4180-34F773355EDD}"/>
              </a:ext>
            </a:extLst>
          </p:cNvPr>
          <p:cNvSpPr txBox="1"/>
          <p:nvPr/>
        </p:nvSpPr>
        <p:spPr>
          <a:xfrm>
            <a:off x="2285999" y="1909909"/>
            <a:ext cx="4572000" cy="400110"/>
          </a:xfrm>
          <a:prstGeom prst="rect">
            <a:avLst/>
          </a:prstGeom>
          <a:noFill/>
        </p:spPr>
        <p:txBody>
          <a:bodyPr wrap="square">
            <a:spAutoFit/>
          </a:bodyPr>
          <a:lstStyle/>
          <a:p>
            <a:pPr algn="ctr"/>
            <a:r>
              <a:rPr lang="vi-VN" sz="2000" i="1" dirty="0"/>
              <a:t>Của người đọc/ người nghe</a:t>
            </a:r>
            <a:endParaRPr lang="en-US" sz="2000" i="1" dirty="0"/>
          </a:p>
        </p:txBody>
      </p:sp>
      <p:sp>
        <p:nvSpPr>
          <p:cNvPr id="14" name="Arrow: Chevron 13">
            <a:extLst>
              <a:ext uri="{FF2B5EF4-FFF2-40B4-BE49-F238E27FC236}">
                <a16:creationId xmlns:a16="http://schemas.microsoft.com/office/drawing/2014/main" id="{458EF51B-32CB-4B02-C833-5F9D7FB6C54E}"/>
              </a:ext>
            </a:extLst>
          </p:cNvPr>
          <p:cNvSpPr/>
          <p:nvPr/>
        </p:nvSpPr>
        <p:spPr>
          <a:xfrm rot="5400000">
            <a:off x="1971672" y="2281475"/>
            <a:ext cx="352424" cy="52054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hevron 14">
            <a:extLst>
              <a:ext uri="{FF2B5EF4-FFF2-40B4-BE49-F238E27FC236}">
                <a16:creationId xmlns:a16="http://schemas.microsoft.com/office/drawing/2014/main" id="{3CE26AF6-16A9-961A-EC81-7D10702BD699}"/>
              </a:ext>
            </a:extLst>
          </p:cNvPr>
          <p:cNvSpPr/>
          <p:nvPr/>
        </p:nvSpPr>
        <p:spPr>
          <a:xfrm rot="5400000">
            <a:off x="4395787" y="2298743"/>
            <a:ext cx="352424" cy="52054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68E4E87B-00CE-D087-6D3C-91D431994831}"/>
              </a:ext>
            </a:extLst>
          </p:cNvPr>
          <p:cNvSpPr/>
          <p:nvPr/>
        </p:nvSpPr>
        <p:spPr>
          <a:xfrm rot="5400000">
            <a:off x="6819902" y="2295586"/>
            <a:ext cx="352424" cy="52054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2F477DEA-0830-F8CF-84A9-A959C329DA2D}"/>
              </a:ext>
            </a:extLst>
          </p:cNvPr>
          <p:cNvSpPr/>
          <p:nvPr/>
        </p:nvSpPr>
        <p:spPr>
          <a:xfrm>
            <a:off x="1071562" y="2959419"/>
            <a:ext cx="7100888" cy="1031557"/>
          </a:xfrm>
          <a:prstGeom prst="roundRect">
            <a:avLst/>
          </a:prstGeom>
          <a:solidFill>
            <a:schemeClr val="accent5">
              <a:lumMod val="20000"/>
              <a:lumOff val="80000"/>
            </a:schemeClr>
          </a:solidFill>
          <a:ln>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K</a:t>
            </a:r>
            <a:r>
              <a:rPr lang="vi-VN" sz="2000" dirty="0">
                <a:solidFill>
                  <a:srgbClr val="000000"/>
                </a:solidFill>
              </a:rPr>
              <a:t>êu gọi việc chấm dứt chạy đua vũ trang như một nghĩa vụ, bổn phận đạo đức đối với sự sống của nhân loại.</a:t>
            </a:r>
            <a:endParaRPr lang="en-US" sz="2000" dirty="0">
              <a:solidFill>
                <a:srgbClr val="000000"/>
              </a:solidFill>
            </a:endParaRPr>
          </a:p>
        </p:txBody>
      </p:sp>
    </p:spTree>
    <p:extLst>
      <p:ext uri="{BB962C8B-B14F-4D97-AF65-F5344CB8AC3E}">
        <p14:creationId xmlns:p14="http://schemas.microsoft.com/office/powerpoint/2010/main" val="357400801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1" grpId="0" animBg="1"/>
      <p:bldP spid="13" grpId="0"/>
      <p:bldP spid="14" grpId="0" animBg="1"/>
      <p:bldP spid="15" grpId="0" animBg="1"/>
      <p:bldP spid="16"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7DFE0D-853F-846C-C0A7-38A3762549FA}"/>
              </a:ext>
            </a:extLst>
          </p:cNvPr>
          <p:cNvSpPr/>
          <p:nvPr/>
        </p:nvSpPr>
        <p:spPr>
          <a:xfrm>
            <a:off x="1619250" y="390525"/>
            <a:ext cx="2476500" cy="647700"/>
          </a:xfrm>
          <a:prstGeom prst="roundRect">
            <a:avLst/>
          </a:prstGeom>
          <a:solidFill>
            <a:schemeClr val="accent6"/>
          </a:solid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Vấn</a:t>
            </a:r>
            <a:r>
              <a:rPr lang="en-US" sz="2000" dirty="0">
                <a:solidFill>
                  <a:srgbClr val="000000"/>
                </a:solidFill>
              </a:rPr>
              <a:t> </a:t>
            </a:r>
            <a:r>
              <a:rPr lang="en-US" sz="2000" dirty="0" err="1">
                <a:solidFill>
                  <a:srgbClr val="000000"/>
                </a:solidFill>
              </a:rPr>
              <a:t>đề</a:t>
            </a:r>
            <a:r>
              <a:rPr lang="en-US" sz="2000" dirty="0">
                <a:solidFill>
                  <a:srgbClr val="000000"/>
                </a:solidFill>
              </a:rPr>
              <a:t> </a:t>
            </a:r>
            <a:r>
              <a:rPr lang="en-US" sz="2000" dirty="0" err="1">
                <a:solidFill>
                  <a:srgbClr val="000000"/>
                </a:solidFill>
              </a:rPr>
              <a:t>vĩ</a:t>
            </a:r>
            <a:r>
              <a:rPr lang="en-US" sz="2000" dirty="0">
                <a:solidFill>
                  <a:srgbClr val="000000"/>
                </a:solidFill>
              </a:rPr>
              <a:t> </a:t>
            </a:r>
            <a:r>
              <a:rPr lang="en-US" sz="2000" dirty="0" err="1">
                <a:solidFill>
                  <a:srgbClr val="000000"/>
                </a:solidFill>
              </a:rPr>
              <a:t>mô</a:t>
            </a:r>
            <a:endParaRPr lang="en-US" sz="2000" dirty="0">
              <a:solidFill>
                <a:srgbClr val="000000"/>
              </a:solidFill>
            </a:endParaRPr>
          </a:p>
        </p:txBody>
      </p:sp>
      <p:sp>
        <p:nvSpPr>
          <p:cNvPr id="5" name="Rectangle: Rounded Corners 4">
            <a:extLst>
              <a:ext uri="{FF2B5EF4-FFF2-40B4-BE49-F238E27FC236}">
                <a16:creationId xmlns:a16="http://schemas.microsoft.com/office/drawing/2014/main" id="{1DDABB72-AD29-7007-076D-FC1E232E7B6B}"/>
              </a:ext>
            </a:extLst>
          </p:cNvPr>
          <p:cNvSpPr/>
          <p:nvPr/>
        </p:nvSpPr>
        <p:spPr>
          <a:xfrm>
            <a:off x="5048250" y="390525"/>
            <a:ext cx="2476500" cy="647700"/>
          </a:xfrm>
          <a:prstGeom prst="roundRect">
            <a:avLst/>
          </a:prstGeom>
          <a:solidFill>
            <a:schemeClr val="accent6"/>
          </a:solid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Tính</a:t>
            </a:r>
            <a:r>
              <a:rPr lang="en-US" sz="2000" dirty="0">
                <a:solidFill>
                  <a:srgbClr val="000000"/>
                </a:solidFill>
              </a:rPr>
              <a:t> </a:t>
            </a:r>
            <a:r>
              <a:rPr lang="en-US" sz="2000" dirty="0" err="1">
                <a:solidFill>
                  <a:srgbClr val="000000"/>
                </a:solidFill>
              </a:rPr>
              <a:t>chất</a:t>
            </a:r>
            <a:r>
              <a:rPr lang="en-US" sz="2000" dirty="0">
                <a:solidFill>
                  <a:srgbClr val="000000"/>
                </a:solidFill>
              </a:rPr>
              <a:t> </a:t>
            </a:r>
            <a:r>
              <a:rPr lang="en-US" sz="2000" dirty="0" err="1">
                <a:solidFill>
                  <a:srgbClr val="000000"/>
                </a:solidFill>
              </a:rPr>
              <a:t>toàn</a:t>
            </a:r>
            <a:r>
              <a:rPr lang="en-US" sz="2000" dirty="0">
                <a:solidFill>
                  <a:srgbClr val="000000"/>
                </a:solidFill>
              </a:rPr>
              <a:t> </a:t>
            </a:r>
            <a:r>
              <a:rPr lang="en-US" sz="2000" dirty="0" err="1">
                <a:solidFill>
                  <a:srgbClr val="000000"/>
                </a:solidFill>
              </a:rPr>
              <a:t>cầu</a:t>
            </a:r>
            <a:endParaRPr lang="en-US" sz="2000" dirty="0">
              <a:solidFill>
                <a:srgbClr val="000000"/>
              </a:solidFill>
            </a:endParaRPr>
          </a:p>
        </p:txBody>
      </p:sp>
      <p:sp>
        <p:nvSpPr>
          <p:cNvPr id="6" name="Rectangle: Rounded Corners 5">
            <a:extLst>
              <a:ext uri="{FF2B5EF4-FFF2-40B4-BE49-F238E27FC236}">
                <a16:creationId xmlns:a16="http://schemas.microsoft.com/office/drawing/2014/main" id="{3C56080E-B7C4-FB14-FC6F-2E6B4AECCA5B}"/>
              </a:ext>
            </a:extLst>
          </p:cNvPr>
          <p:cNvSpPr/>
          <p:nvPr/>
        </p:nvSpPr>
        <p:spPr>
          <a:xfrm>
            <a:off x="1619250" y="1430642"/>
            <a:ext cx="5905500" cy="96965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Chạy</a:t>
            </a:r>
            <a:r>
              <a:rPr lang="en-US" sz="2000" dirty="0">
                <a:solidFill>
                  <a:srgbClr val="000000"/>
                </a:solidFill>
              </a:rPr>
              <a:t> </a:t>
            </a:r>
            <a:r>
              <a:rPr lang="en-US" sz="2000" dirty="0" err="1">
                <a:solidFill>
                  <a:srgbClr val="000000"/>
                </a:solidFill>
              </a:rPr>
              <a:t>đua</a:t>
            </a:r>
            <a:r>
              <a:rPr lang="en-US" sz="2000" dirty="0">
                <a:solidFill>
                  <a:srgbClr val="000000"/>
                </a:solidFill>
              </a:rPr>
              <a:t> </a:t>
            </a:r>
            <a:r>
              <a:rPr lang="en-US" sz="2000" dirty="0" err="1">
                <a:solidFill>
                  <a:srgbClr val="000000"/>
                </a:solidFill>
              </a:rPr>
              <a:t>vũ</a:t>
            </a:r>
            <a:r>
              <a:rPr lang="en-US" sz="2000" dirty="0">
                <a:solidFill>
                  <a:srgbClr val="000000"/>
                </a:solidFill>
              </a:rPr>
              <a:t> </a:t>
            </a:r>
            <a:r>
              <a:rPr lang="en-US" sz="2000" dirty="0" err="1">
                <a:solidFill>
                  <a:srgbClr val="000000"/>
                </a:solidFill>
              </a:rPr>
              <a:t>trang</a:t>
            </a:r>
            <a:r>
              <a:rPr lang="en-US" sz="2000" dirty="0">
                <a:solidFill>
                  <a:srgbClr val="000000"/>
                </a:solidFill>
              </a:rPr>
              <a:t>: k</a:t>
            </a:r>
            <a:r>
              <a:rPr lang="vi-VN" sz="2000" dirty="0">
                <a:solidFill>
                  <a:srgbClr val="000000"/>
                </a:solidFill>
              </a:rPr>
              <a:t>hông đơn giản để có giải pháp cụ thể, triệt để để giải quyết</a:t>
            </a:r>
            <a:endParaRPr lang="en-US" sz="2000" dirty="0">
              <a:solidFill>
                <a:srgbClr val="000000"/>
              </a:solidFill>
            </a:endParaRPr>
          </a:p>
        </p:txBody>
      </p:sp>
      <p:cxnSp>
        <p:nvCxnSpPr>
          <p:cNvPr id="8" name="Straight Arrow Connector 7">
            <a:extLst>
              <a:ext uri="{FF2B5EF4-FFF2-40B4-BE49-F238E27FC236}">
                <a16:creationId xmlns:a16="http://schemas.microsoft.com/office/drawing/2014/main" id="{939D2192-811B-C21F-6540-7FF96DA4D740}"/>
              </a:ext>
            </a:extLst>
          </p:cNvPr>
          <p:cNvCxnSpPr>
            <a:cxnSpLocks/>
            <a:stCxn id="4" idx="2"/>
            <a:endCxn id="6" idx="0"/>
          </p:cNvCxnSpPr>
          <p:nvPr/>
        </p:nvCxnSpPr>
        <p:spPr>
          <a:xfrm>
            <a:off x="2857500" y="1038225"/>
            <a:ext cx="1714500" cy="3924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B862582-51CF-FE58-B4FA-D34D2425E3A6}"/>
              </a:ext>
            </a:extLst>
          </p:cNvPr>
          <p:cNvCxnSpPr>
            <a:cxnSpLocks/>
            <a:stCxn id="5" idx="2"/>
            <a:endCxn id="6" idx="0"/>
          </p:cNvCxnSpPr>
          <p:nvPr/>
        </p:nvCxnSpPr>
        <p:spPr>
          <a:xfrm flipH="1">
            <a:off x="4572000" y="1038225"/>
            <a:ext cx="1714500" cy="3924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Arrow: Down 24">
            <a:extLst>
              <a:ext uri="{FF2B5EF4-FFF2-40B4-BE49-F238E27FC236}">
                <a16:creationId xmlns:a16="http://schemas.microsoft.com/office/drawing/2014/main" id="{F2B9FEA6-5E0E-EED9-8692-A78A61B60933}"/>
              </a:ext>
            </a:extLst>
          </p:cNvPr>
          <p:cNvSpPr/>
          <p:nvPr/>
        </p:nvSpPr>
        <p:spPr>
          <a:xfrm>
            <a:off x="4343398" y="2524548"/>
            <a:ext cx="457201" cy="41994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590261A-6464-13DE-7BC6-0627ED0832ED}"/>
              </a:ext>
            </a:extLst>
          </p:cNvPr>
          <p:cNvSpPr txBox="1"/>
          <p:nvPr/>
        </p:nvSpPr>
        <p:spPr>
          <a:xfrm>
            <a:off x="2285998" y="2929964"/>
            <a:ext cx="4572000" cy="496996"/>
          </a:xfrm>
          <a:prstGeom prst="rect">
            <a:avLst/>
          </a:prstGeom>
          <a:noFill/>
        </p:spPr>
        <p:txBody>
          <a:bodyPr wrap="square">
            <a:spAutoFit/>
          </a:bodyPr>
          <a:lstStyle/>
          <a:p>
            <a:pPr algn="ctr">
              <a:lnSpc>
                <a:spcPct val="150000"/>
              </a:lnSpc>
            </a:pPr>
            <a:r>
              <a:rPr lang="en-US" sz="2000" dirty="0" err="1">
                <a:solidFill>
                  <a:srgbClr val="000000"/>
                </a:solidFill>
              </a:rPr>
              <a:t>Cách</a:t>
            </a:r>
            <a:r>
              <a:rPr lang="en-US" sz="2000" dirty="0">
                <a:solidFill>
                  <a:srgbClr val="000000"/>
                </a:solidFill>
              </a:rPr>
              <a:t> </a:t>
            </a:r>
            <a:r>
              <a:rPr lang="en-US" sz="2000" dirty="0" err="1">
                <a:solidFill>
                  <a:srgbClr val="000000"/>
                </a:solidFill>
              </a:rPr>
              <a:t>đề</a:t>
            </a:r>
            <a:r>
              <a:rPr lang="en-US" sz="2000" dirty="0">
                <a:solidFill>
                  <a:srgbClr val="000000"/>
                </a:solidFill>
              </a:rPr>
              <a:t> </a:t>
            </a:r>
            <a:r>
              <a:rPr lang="en-US" sz="2000" dirty="0" err="1">
                <a:solidFill>
                  <a:srgbClr val="000000"/>
                </a:solidFill>
              </a:rPr>
              <a:t>xuất</a:t>
            </a:r>
            <a:r>
              <a:rPr lang="en-US" sz="2000" dirty="0">
                <a:solidFill>
                  <a:srgbClr val="000000"/>
                </a:solidFill>
              </a:rPr>
              <a:t> </a:t>
            </a:r>
            <a:r>
              <a:rPr lang="en-US" sz="2000" dirty="0" err="1">
                <a:solidFill>
                  <a:srgbClr val="000000"/>
                </a:solidFill>
              </a:rPr>
              <a:t>giải</a:t>
            </a:r>
            <a:r>
              <a:rPr lang="en-US" sz="2000" dirty="0">
                <a:solidFill>
                  <a:srgbClr val="000000"/>
                </a:solidFill>
              </a:rPr>
              <a:t> </a:t>
            </a:r>
            <a:r>
              <a:rPr lang="en-US" sz="2000" dirty="0" err="1">
                <a:solidFill>
                  <a:srgbClr val="000000"/>
                </a:solidFill>
              </a:rPr>
              <a:t>pháp</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Mác-két</a:t>
            </a:r>
            <a:r>
              <a:rPr lang="en-US" sz="2000" dirty="0">
                <a:solidFill>
                  <a:srgbClr val="000000"/>
                </a:solidFill>
              </a:rPr>
              <a:t> </a:t>
            </a:r>
            <a:endParaRPr lang="en-US" sz="2000" dirty="0"/>
          </a:p>
        </p:txBody>
      </p:sp>
      <p:grpSp>
        <p:nvGrpSpPr>
          <p:cNvPr id="39" name="Group 38">
            <a:extLst>
              <a:ext uri="{FF2B5EF4-FFF2-40B4-BE49-F238E27FC236}">
                <a16:creationId xmlns:a16="http://schemas.microsoft.com/office/drawing/2014/main" id="{F21D8F1D-C5F1-47E8-D22D-EEE5ADB48C75}"/>
              </a:ext>
            </a:extLst>
          </p:cNvPr>
          <p:cNvGrpSpPr/>
          <p:nvPr/>
        </p:nvGrpSpPr>
        <p:grpSpPr>
          <a:xfrm>
            <a:off x="876300" y="3537134"/>
            <a:ext cx="2124075" cy="1366901"/>
            <a:chOff x="876300" y="3537134"/>
            <a:chExt cx="2124075" cy="1366901"/>
          </a:xfrm>
        </p:grpSpPr>
        <p:sp>
          <p:nvSpPr>
            <p:cNvPr id="22" name="Rectangle: Rounded Corners 21">
              <a:extLst>
                <a:ext uri="{FF2B5EF4-FFF2-40B4-BE49-F238E27FC236}">
                  <a16:creationId xmlns:a16="http://schemas.microsoft.com/office/drawing/2014/main" id="{8EDFFF03-F6B5-9EE9-027D-89BDD1C80937}"/>
                </a:ext>
              </a:extLst>
            </p:cNvPr>
            <p:cNvSpPr/>
            <p:nvPr/>
          </p:nvSpPr>
          <p:spPr>
            <a:xfrm>
              <a:off x="876300" y="3956624"/>
              <a:ext cx="2124075" cy="947411"/>
            </a:xfrm>
            <a:prstGeom prst="roundRect">
              <a:avLst/>
            </a:prstGeom>
            <a:solidFill>
              <a:srgbClr val="FFDD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Vừa</a:t>
              </a:r>
              <a:r>
                <a:rPr lang="en-US" sz="2000" dirty="0">
                  <a:solidFill>
                    <a:srgbClr val="000000"/>
                  </a:solidFill>
                </a:rPr>
                <a:t> </a:t>
              </a:r>
              <a:r>
                <a:rPr lang="en-US" sz="2000" dirty="0" err="1">
                  <a:solidFill>
                    <a:srgbClr val="000000"/>
                  </a:solidFill>
                </a:rPr>
                <a:t>phù</a:t>
              </a:r>
              <a:r>
                <a:rPr lang="en-US" sz="2000" dirty="0">
                  <a:solidFill>
                    <a:srgbClr val="000000"/>
                  </a:solidFill>
                </a:rPr>
                <a:t> </a:t>
              </a:r>
              <a:r>
                <a:rPr lang="en-US" sz="2000" dirty="0" err="1">
                  <a:solidFill>
                    <a:srgbClr val="000000"/>
                  </a:solidFill>
                </a:rPr>
                <a:t>hợp</a:t>
              </a:r>
              <a:r>
                <a:rPr lang="en-US" sz="2000" dirty="0">
                  <a:solidFill>
                    <a:srgbClr val="000000"/>
                  </a:solidFill>
                </a:rPr>
                <a:t> </a:t>
              </a:r>
            </a:p>
          </p:txBody>
        </p:sp>
        <p:sp>
          <p:nvSpPr>
            <p:cNvPr id="36" name="Arrow: Chevron 35">
              <a:extLst>
                <a:ext uri="{FF2B5EF4-FFF2-40B4-BE49-F238E27FC236}">
                  <a16:creationId xmlns:a16="http://schemas.microsoft.com/office/drawing/2014/main" id="{636F35AC-CCBD-DBCF-BEAE-89B3BC434F16}"/>
                </a:ext>
              </a:extLst>
            </p:cNvPr>
            <p:cNvSpPr/>
            <p:nvPr/>
          </p:nvSpPr>
          <p:spPr>
            <a:xfrm rot="5400000">
              <a:off x="1776412" y="3450561"/>
              <a:ext cx="323850" cy="496996"/>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9">
            <a:extLst>
              <a:ext uri="{FF2B5EF4-FFF2-40B4-BE49-F238E27FC236}">
                <a16:creationId xmlns:a16="http://schemas.microsoft.com/office/drawing/2014/main" id="{3870D77F-A3D6-EABD-6C86-836EE81D19B0}"/>
              </a:ext>
            </a:extLst>
          </p:cNvPr>
          <p:cNvGrpSpPr/>
          <p:nvPr/>
        </p:nvGrpSpPr>
        <p:grpSpPr>
          <a:xfrm>
            <a:off x="3290887" y="3537134"/>
            <a:ext cx="2562225" cy="1366902"/>
            <a:chOff x="3290887" y="3537134"/>
            <a:chExt cx="2562225" cy="1366902"/>
          </a:xfrm>
        </p:grpSpPr>
        <p:sp>
          <p:nvSpPr>
            <p:cNvPr id="34" name="Rectangle: Rounded Corners 33">
              <a:extLst>
                <a:ext uri="{FF2B5EF4-FFF2-40B4-BE49-F238E27FC236}">
                  <a16:creationId xmlns:a16="http://schemas.microsoft.com/office/drawing/2014/main" id="{E3A99854-D9F0-7210-9CFA-725AFAB9DEEA}"/>
                </a:ext>
              </a:extLst>
            </p:cNvPr>
            <p:cNvSpPr/>
            <p:nvPr/>
          </p:nvSpPr>
          <p:spPr>
            <a:xfrm>
              <a:off x="3290887" y="3956624"/>
              <a:ext cx="2562225" cy="947412"/>
            </a:xfrm>
            <a:prstGeom prst="roundRect">
              <a:avLst/>
            </a:prstGeom>
            <a:solidFill>
              <a:srgbClr val="FFDD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Có</a:t>
              </a:r>
              <a:r>
                <a:rPr lang="en-US" sz="2000" dirty="0">
                  <a:solidFill>
                    <a:srgbClr val="000000"/>
                  </a:solidFill>
                </a:rPr>
                <a:t> </a:t>
              </a:r>
              <a:r>
                <a:rPr lang="en-US" sz="2000" dirty="0" err="1">
                  <a:solidFill>
                    <a:srgbClr val="000000"/>
                  </a:solidFill>
                </a:rPr>
                <a:t>tình</a:t>
              </a:r>
              <a:r>
                <a:rPr lang="en-US" sz="2000" dirty="0">
                  <a:solidFill>
                    <a:srgbClr val="000000"/>
                  </a:solidFill>
                </a:rPr>
                <a:t> </a:t>
              </a:r>
              <a:r>
                <a:rPr lang="en-US" sz="2000" dirty="0" err="1">
                  <a:solidFill>
                    <a:srgbClr val="000000"/>
                  </a:solidFill>
                </a:rPr>
                <a:t>chất</a:t>
              </a:r>
              <a:r>
                <a:rPr lang="en-US" sz="2000" dirty="0">
                  <a:solidFill>
                    <a:srgbClr val="000000"/>
                  </a:solidFill>
                </a:rPr>
                <a:t> </a:t>
              </a:r>
              <a:r>
                <a:rPr lang="en-US" sz="2000" dirty="0" err="1">
                  <a:solidFill>
                    <a:srgbClr val="000000"/>
                  </a:solidFill>
                </a:rPr>
                <a:t>thức</a:t>
              </a:r>
              <a:r>
                <a:rPr lang="en-US" sz="2000" dirty="0">
                  <a:solidFill>
                    <a:srgbClr val="000000"/>
                  </a:solidFill>
                </a:rPr>
                <a:t> </a:t>
              </a:r>
              <a:r>
                <a:rPr lang="en-US" sz="2000" dirty="0" err="1">
                  <a:solidFill>
                    <a:srgbClr val="000000"/>
                  </a:solidFill>
                </a:rPr>
                <a:t>tỉnh</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loại</a:t>
              </a:r>
              <a:endParaRPr lang="en-US" sz="2000" dirty="0">
                <a:solidFill>
                  <a:srgbClr val="000000"/>
                </a:solidFill>
              </a:endParaRPr>
            </a:p>
          </p:txBody>
        </p:sp>
        <p:sp>
          <p:nvSpPr>
            <p:cNvPr id="37" name="Arrow: Chevron 36">
              <a:extLst>
                <a:ext uri="{FF2B5EF4-FFF2-40B4-BE49-F238E27FC236}">
                  <a16:creationId xmlns:a16="http://schemas.microsoft.com/office/drawing/2014/main" id="{AEE0F1FF-3515-CD2F-21D4-08076C5ACAC6}"/>
                </a:ext>
              </a:extLst>
            </p:cNvPr>
            <p:cNvSpPr/>
            <p:nvPr/>
          </p:nvSpPr>
          <p:spPr>
            <a:xfrm rot="5400000">
              <a:off x="4410073" y="3450561"/>
              <a:ext cx="323850" cy="496996"/>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0">
            <a:extLst>
              <a:ext uri="{FF2B5EF4-FFF2-40B4-BE49-F238E27FC236}">
                <a16:creationId xmlns:a16="http://schemas.microsoft.com/office/drawing/2014/main" id="{D6BA3B6E-BD6F-14D9-12E5-7B06AF196051}"/>
              </a:ext>
            </a:extLst>
          </p:cNvPr>
          <p:cNvGrpSpPr/>
          <p:nvPr/>
        </p:nvGrpSpPr>
        <p:grpSpPr>
          <a:xfrm>
            <a:off x="6143624" y="3537134"/>
            <a:ext cx="2562225" cy="1366902"/>
            <a:chOff x="6143624" y="3537134"/>
            <a:chExt cx="2562225" cy="1366902"/>
          </a:xfrm>
        </p:grpSpPr>
        <p:sp>
          <p:nvSpPr>
            <p:cNvPr id="35" name="Rectangle: Rounded Corners 34">
              <a:extLst>
                <a:ext uri="{FF2B5EF4-FFF2-40B4-BE49-F238E27FC236}">
                  <a16:creationId xmlns:a16="http://schemas.microsoft.com/office/drawing/2014/main" id="{6FC00391-FF5A-01D7-83E5-AB7DF3EE21BA}"/>
                </a:ext>
              </a:extLst>
            </p:cNvPr>
            <p:cNvSpPr/>
            <p:nvPr/>
          </p:nvSpPr>
          <p:spPr>
            <a:xfrm>
              <a:off x="6143624" y="3956624"/>
              <a:ext cx="2562225" cy="947412"/>
            </a:xfrm>
            <a:prstGeom prst="roundRect">
              <a:avLst/>
            </a:prstGeom>
            <a:solidFill>
              <a:srgbClr val="FFDD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ea typeface="Times New Roman" panose="02020603050405020304" pitchFamily="18" charset="0"/>
                </a:rPr>
                <a:t>M</a:t>
              </a:r>
              <a:r>
                <a:rPr lang="vi-VN" sz="2000" kern="0" dirty="0">
                  <a:solidFill>
                    <a:srgbClr val="000000"/>
                  </a:solidFill>
                  <a:effectLst/>
                  <a:ea typeface="Times New Roman" panose="02020603050405020304" pitchFamily="18" charset="0"/>
                </a:rPr>
                <a:t>ang đến giá trị nghệ thuật đặc sắc </a:t>
              </a:r>
              <a:endParaRPr lang="en-US" sz="2000" dirty="0">
                <a:solidFill>
                  <a:srgbClr val="000000"/>
                </a:solidFill>
              </a:endParaRPr>
            </a:p>
          </p:txBody>
        </p:sp>
        <p:sp>
          <p:nvSpPr>
            <p:cNvPr id="38" name="Arrow: Chevron 37">
              <a:extLst>
                <a:ext uri="{FF2B5EF4-FFF2-40B4-BE49-F238E27FC236}">
                  <a16:creationId xmlns:a16="http://schemas.microsoft.com/office/drawing/2014/main" id="{E743AF2D-9897-D951-D8E1-6B00BEFA71DF}"/>
                </a:ext>
              </a:extLst>
            </p:cNvPr>
            <p:cNvSpPr/>
            <p:nvPr/>
          </p:nvSpPr>
          <p:spPr>
            <a:xfrm rot="5400000">
              <a:off x="7262811" y="3450561"/>
              <a:ext cx="323850" cy="496996"/>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9799162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up)">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up)">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5" grpId="0" animBg="1"/>
      <p:bldP spid="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13A017-259C-6547-10DB-3EF2AB12C13D}"/>
              </a:ext>
            </a:extLst>
          </p:cNvPr>
          <p:cNvPicPr>
            <a:picLocks noChangeAspect="1"/>
          </p:cNvPicPr>
          <p:nvPr/>
        </p:nvPicPr>
        <p:blipFill>
          <a:blip r:embed="rId2"/>
          <a:stretch>
            <a:fillRect/>
          </a:stretch>
        </p:blipFill>
        <p:spPr>
          <a:xfrm>
            <a:off x="600075" y="2243137"/>
            <a:ext cx="3695700" cy="2309813"/>
          </a:xfrm>
          <a:prstGeom prst="rect">
            <a:avLst/>
          </a:prstGeom>
          <a:ln>
            <a:noFill/>
          </a:ln>
          <a:effectLst>
            <a:softEdge rad="112500"/>
          </a:effectLst>
        </p:spPr>
      </p:pic>
      <p:sp>
        <p:nvSpPr>
          <p:cNvPr id="4" name="TextBox 3">
            <a:extLst>
              <a:ext uri="{FF2B5EF4-FFF2-40B4-BE49-F238E27FC236}">
                <a16:creationId xmlns:a16="http://schemas.microsoft.com/office/drawing/2014/main" id="{3EFC3232-FB9D-2539-ED99-EC1A559A2479}"/>
              </a:ext>
            </a:extLst>
          </p:cNvPr>
          <p:cNvSpPr txBox="1"/>
          <p:nvPr/>
        </p:nvSpPr>
        <p:spPr>
          <a:xfrm>
            <a:off x="1947798" y="315097"/>
            <a:ext cx="5248404" cy="537391"/>
          </a:xfrm>
          <a:prstGeom prst="rect">
            <a:avLst/>
          </a:prstGeom>
          <a:noFill/>
        </p:spPr>
        <p:txBody>
          <a:bodyPr wrap="square">
            <a:spAutoFit/>
          </a:bodyPr>
          <a:lstStyle/>
          <a:p>
            <a:pPr algn="ctr">
              <a:lnSpc>
                <a:spcPct val="150000"/>
              </a:lnSpc>
            </a:pPr>
            <a:r>
              <a:rPr lang="en-US" sz="2200" b="1" dirty="0">
                <a:solidFill>
                  <a:srgbClr val="C00000"/>
                </a:solidFill>
              </a:rPr>
              <a:t>b. Thái </a:t>
            </a:r>
            <a:r>
              <a:rPr lang="en-US" sz="2200" b="1" dirty="0" err="1">
                <a:solidFill>
                  <a:srgbClr val="C00000"/>
                </a:solidFill>
              </a:rPr>
              <a:t>độ</a:t>
            </a:r>
            <a:r>
              <a:rPr lang="en-US" sz="2200" b="1" dirty="0">
                <a:solidFill>
                  <a:srgbClr val="C00000"/>
                </a:solidFill>
              </a:rPr>
              <a:t> </a:t>
            </a:r>
            <a:r>
              <a:rPr lang="en-US" sz="2200" b="1" dirty="0" err="1">
                <a:solidFill>
                  <a:srgbClr val="C00000"/>
                </a:solidFill>
              </a:rPr>
              <a:t>của</a:t>
            </a:r>
            <a:r>
              <a:rPr lang="en-US" sz="2200" b="1" dirty="0">
                <a:solidFill>
                  <a:srgbClr val="C00000"/>
                </a:solidFill>
              </a:rPr>
              <a:t> </a:t>
            </a:r>
            <a:r>
              <a:rPr lang="en-US" sz="2200" b="1" dirty="0" err="1">
                <a:solidFill>
                  <a:srgbClr val="C00000"/>
                </a:solidFill>
              </a:rPr>
              <a:t>tác</a:t>
            </a:r>
            <a:r>
              <a:rPr lang="en-US" sz="2200" b="1" dirty="0">
                <a:solidFill>
                  <a:srgbClr val="C00000"/>
                </a:solidFill>
              </a:rPr>
              <a:t> </a:t>
            </a:r>
            <a:r>
              <a:rPr lang="en-US" sz="2200" b="1" dirty="0" err="1">
                <a:solidFill>
                  <a:srgbClr val="C00000"/>
                </a:solidFill>
              </a:rPr>
              <a:t>giả</a:t>
            </a:r>
            <a:endParaRPr lang="en-US" sz="2200" b="1" dirty="0">
              <a:solidFill>
                <a:srgbClr val="C00000"/>
              </a:solidFill>
            </a:endParaRPr>
          </a:p>
        </p:txBody>
      </p:sp>
      <p:sp>
        <p:nvSpPr>
          <p:cNvPr id="5" name="Rectangle 4">
            <a:extLst>
              <a:ext uri="{FF2B5EF4-FFF2-40B4-BE49-F238E27FC236}">
                <a16:creationId xmlns:a16="http://schemas.microsoft.com/office/drawing/2014/main" id="{1F7A2E87-5380-C9DD-EE5D-993D2A1CD2B6}"/>
              </a:ext>
            </a:extLst>
          </p:cNvPr>
          <p:cNvSpPr/>
          <p:nvPr/>
        </p:nvSpPr>
        <p:spPr>
          <a:xfrm>
            <a:off x="419100" y="1085850"/>
            <a:ext cx="4286250" cy="92392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Tình</a:t>
            </a:r>
            <a:r>
              <a:rPr lang="en-US" sz="2000" dirty="0">
                <a:solidFill>
                  <a:srgbClr val="000000"/>
                </a:solidFill>
              </a:rPr>
              <a:t> </a:t>
            </a:r>
            <a:r>
              <a:rPr lang="en-US" sz="2000" dirty="0" err="1">
                <a:solidFill>
                  <a:srgbClr val="000000"/>
                </a:solidFill>
              </a:rPr>
              <a:t>trạng</a:t>
            </a:r>
            <a:r>
              <a:rPr lang="en-US" sz="2000" dirty="0">
                <a:solidFill>
                  <a:srgbClr val="000000"/>
                </a:solidFill>
              </a:rPr>
              <a:t> </a:t>
            </a:r>
            <a:r>
              <a:rPr lang="en-US" sz="2000" dirty="0" err="1">
                <a:solidFill>
                  <a:srgbClr val="000000"/>
                </a:solidFill>
              </a:rPr>
              <a:t>chạy</a:t>
            </a:r>
            <a:r>
              <a:rPr lang="en-US" sz="2000" dirty="0">
                <a:solidFill>
                  <a:srgbClr val="000000"/>
                </a:solidFill>
              </a:rPr>
              <a:t> </a:t>
            </a:r>
            <a:r>
              <a:rPr lang="en-US" sz="2000" dirty="0" err="1">
                <a:solidFill>
                  <a:srgbClr val="000000"/>
                </a:solidFill>
              </a:rPr>
              <a:t>đua</a:t>
            </a:r>
            <a:r>
              <a:rPr lang="en-US" sz="2000" dirty="0">
                <a:solidFill>
                  <a:srgbClr val="000000"/>
                </a:solidFill>
              </a:rPr>
              <a:t> </a:t>
            </a:r>
            <a:r>
              <a:rPr lang="en-US" sz="2000" dirty="0" err="1">
                <a:solidFill>
                  <a:srgbClr val="000000"/>
                </a:solidFill>
              </a:rPr>
              <a:t>vũ</a:t>
            </a:r>
            <a:r>
              <a:rPr lang="en-US" sz="2000" dirty="0">
                <a:solidFill>
                  <a:srgbClr val="000000"/>
                </a:solidFill>
              </a:rPr>
              <a:t> </a:t>
            </a:r>
            <a:r>
              <a:rPr lang="en-US" sz="2000" dirty="0" err="1">
                <a:solidFill>
                  <a:srgbClr val="000000"/>
                </a:solidFill>
              </a:rPr>
              <a:t>khí</a:t>
            </a:r>
            <a:r>
              <a:rPr lang="en-US" sz="2000" dirty="0">
                <a:solidFill>
                  <a:srgbClr val="000000"/>
                </a:solidFill>
              </a:rPr>
              <a:t> </a:t>
            </a:r>
            <a:r>
              <a:rPr lang="en-US" sz="2000" dirty="0" err="1">
                <a:solidFill>
                  <a:srgbClr val="000000"/>
                </a:solidFill>
              </a:rPr>
              <a:t>hạt</a:t>
            </a:r>
            <a:r>
              <a:rPr lang="en-US" sz="2000" dirty="0">
                <a:solidFill>
                  <a:srgbClr val="000000"/>
                </a:solidFill>
              </a:rPr>
              <a:t> </a:t>
            </a:r>
            <a:r>
              <a:rPr lang="en-US" sz="2000" dirty="0" err="1">
                <a:solidFill>
                  <a:srgbClr val="000000"/>
                </a:solidFill>
              </a:rPr>
              <a:t>nhân</a:t>
            </a:r>
            <a:endParaRPr lang="en-US" sz="2000" dirty="0">
              <a:solidFill>
                <a:srgbClr val="000000"/>
              </a:solidFill>
            </a:endParaRPr>
          </a:p>
        </p:txBody>
      </p:sp>
      <p:pic>
        <p:nvPicPr>
          <p:cNvPr id="9" name="Picture 8">
            <a:extLst>
              <a:ext uri="{FF2B5EF4-FFF2-40B4-BE49-F238E27FC236}">
                <a16:creationId xmlns:a16="http://schemas.microsoft.com/office/drawing/2014/main" id="{CAFA6549-E0FA-FDEB-12E0-9B4E9FB6DB79}"/>
              </a:ext>
            </a:extLst>
          </p:cNvPr>
          <p:cNvPicPr>
            <a:picLocks noChangeAspect="1"/>
          </p:cNvPicPr>
          <p:nvPr/>
        </p:nvPicPr>
        <p:blipFill>
          <a:blip r:embed="rId3"/>
          <a:srcRect l="20468" t="57407" r="55417"/>
          <a:stretch/>
        </p:blipFill>
        <p:spPr>
          <a:xfrm flipH="1">
            <a:off x="3369438" y="1845578"/>
            <a:ext cx="3319527" cy="3297922"/>
          </a:xfrm>
          <a:prstGeom prst="rect">
            <a:avLst/>
          </a:prstGeom>
        </p:spPr>
      </p:pic>
      <p:sp>
        <p:nvSpPr>
          <p:cNvPr id="11" name="Speech Bubble: Rectangle with Corners Rounded 10">
            <a:extLst>
              <a:ext uri="{FF2B5EF4-FFF2-40B4-BE49-F238E27FC236}">
                <a16:creationId xmlns:a16="http://schemas.microsoft.com/office/drawing/2014/main" id="{EEED7903-3615-65BA-CD03-0AC875FE7238}"/>
              </a:ext>
            </a:extLst>
          </p:cNvPr>
          <p:cNvSpPr/>
          <p:nvPr/>
        </p:nvSpPr>
        <p:spPr>
          <a:xfrm>
            <a:off x="5943600" y="1066800"/>
            <a:ext cx="2971800" cy="1885950"/>
          </a:xfrm>
          <a:prstGeom prst="wedgeRoundRectCallout">
            <a:avLst>
              <a:gd name="adj1" fmla="val -37500"/>
              <a:gd name="adj2" fmla="val 64422"/>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Mác-két</a:t>
            </a:r>
            <a:r>
              <a:rPr lang="en-US" sz="2000" dirty="0">
                <a:solidFill>
                  <a:srgbClr val="000000"/>
                </a:solidFill>
              </a:rPr>
              <a:t> </a:t>
            </a:r>
            <a:r>
              <a:rPr lang="en-US" sz="2000" dirty="0" err="1">
                <a:solidFill>
                  <a:srgbClr val="000000"/>
                </a:solidFill>
              </a:rPr>
              <a:t>đã</a:t>
            </a:r>
            <a:r>
              <a:rPr lang="en-US" sz="2000" dirty="0">
                <a:solidFill>
                  <a:srgbClr val="000000"/>
                </a:solidFill>
              </a:rPr>
              <a:t> </a:t>
            </a:r>
            <a:r>
              <a:rPr lang="en-US" sz="2000" dirty="0" err="1">
                <a:solidFill>
                  <a:srgbClr val="000000"/>
                </a:solidFill>
              </a:rPr>
              <a:t>lên</a:t>
            </a:r>
            <a:r>
              <a:rPr lang="en-US" sz="2000" dirty="0">
                <a:solidFill>
                  <a:srgbClr val="000000"/>
                </a:solidFill>
              </a:rPr>
              <a:t> </a:t>
            </a:r>
            <a:r>
              <a:rPr lang="en-US" sz="2000" dirty="0" err="1">
                <a:solidFill>
                  <a:srgbClr val="000000"/>
                </a:solidFill>
              </a:rPr>
              <a:t>tiếng</a:t>
            </a:r>
            <a:r>
              <a:rPr lang="en-US" sz="2000" dirty="0">
                <a:solidFill>
                  <a:srgbClr val="000000"/>
                </a:solidFill>
              </a:rPr>
              <a:t> </a:t>
            </a:r>
            <a:r>
              <a:rPr lang="en-US" sz="2000" dirty="0" err="1">
                <a:solidFill>
                  <a:srgbClr val="000000"/>
                </a:solidFill>
              </a:rPr>
              <a:t>phản</a:t>
            </a:r>
            <a:r>
              <a:rPr lang="en-US" sz="2000" dirty="0">
                <a:solidFill>
                  <a:srgbClr val="000000"/>
                </a:solidFill>
              </a:rPr>
              <a:t> </a:t>
            </a:r>
            <a:r>
              <a:rPr lang="en-US" sz="2000" dirty="0" err="1">
                <a:solidFill>
                  <a:srgbClr val="000000"/>
                </a:solidFill>
              </a:rPr>
              <a:t>đối</a:t>
            </a:r>
            <a:r>
              <a:rPr lang="en-US" sz="2000" dirty="0">
                <a:solidFill>
                  <a:srgbClr val="000000"/>
                </a:solidFill>
              </a:rPr>
              <a:t> </a:t>
            </a:r>
            <a:r>
              <a:rPr lang="en-US" sz="2000" dirty="0" err="1">
                <a:solidFill>
                  <a:srgbClr val="000000"/>
                </a:solidFill>
              </a:rPr>
              <a:t>quyết</a:t>
            </a:r>
            <a:r>
              <a:rPr lang="en-US" sz="2000" dirty="0">
                <a:solidFill>
                  <a:srgbClr val="000000"/>
                </a:solidFill>
              </a:rPr>
              <a:t> </a:t>
            </a:r>
            <a:r>
              <a:rPr lang="en-US" sz="2000" dirty="0" err="1">
                <a:solidFill>
                  <a:srgbClr val="000000"/>
                </a:solidFill>
              </a:rPr>
              <a:t>liệt</a:t>
            </a:r>
            <a:endParaRPr lang="en-US" sz="2000" dirty="0">
              <a:solidFill>
                <a:srgbClr val="000000"/>
              </a:solidFill>
            </a:endParaRPr>
          </a:p>
        </p:txBody>
      </p:sp>
      <p:pic>
        <p:nvPicPr>
          <p:cNvPr id="2" name="Google Shape;250;p4">
            <a:extLst>
              <a:ext uri="{FF2B5EF4-FFF2-40B4-BE49-F238E27FC236}">
                <a16:creationId xmlns:a16="http://schemas.microsoft.com/office/drawing/2014/main" id="{561C2550-D64D-6A24-84A8-8F31DA552BFB}"/>
              </a:ext>
            </a:extLst>
          </p:cNvPr>
          <p:cNvPicPr preferRelativeResize="0"/>
          <p:nvPr/>
        </p:nvPicPr>
        <p:blipFill rotWithShape="1">
          <a:blip r:embed="rId4">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8208025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1182E44-8CA1-84B0-4018-6A1B90BE9CE0}"/>
              </a:ext>
            </a:extLst>
          </p:cNvPr>
          <p:cNvGrpSpPr/>
          <p:nvPr/>
        </p:nvGrpSpPr>
        <p:grpSpPr>
          <a:xfrm>
            <a:off x="3667124" y="542925"/>
            <a:ext cx="4857750" cy="2914650"/>
            <a:chOff x="419099" y="1085850"/>
            <a:chExt cx="4857750" cy="2914650"/>
          </a:xfrm>
        </p:grpSpPr>
        <p:sp>
          <p:nvSpPr>
            <p:cNvPr id="5" name="Rectangle 4">
              <a:extLst>
                <a:ext uri="{FF2B5EF4-FFF2-40B4-BE49-F238E27FC236}">
                  <a16:creationId xmlns:a16="http://schemas.microsoft.com/office/drawing/2014/main" id="{2E30EF16-2588-78C7-16FD-CEA38F4D273E}"/>
                </a:ext>
              </a:extLst>
            </p:cNvPr>
            <p:cNvSpPr/>
            <p:nvPr/>
          </p:nvSpPr>
          <p:spPr>
            <a:xfrm>
              <a:off x="542924" y="1209675"/>
              <a:ext cx="4733925" cy="2790825"/>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dirty="0">
                <a:solidFill>
                  <a:srgbClr val="000000"/>
                </a:solidFill>
                <a:effectLst/>
                <a:ea typeface="Times New Roman" panose="02020603050405020304" pitchFamily="18" charset="0"/>
              </a:endParaRPr>
            </a:p>
          </p:txBody>
        </p:sp>
        <p:sp>
          <p:nvSpPr>
            <p:cNvPr id="4" name="Rectangle 3">
              <a:extLst>
                <a:ext uri="{FF2B5EF4-FFF2-40B4-BE49-F238E27FC236}">
                  <a16:creationId xmlns:a16="http://schemas.microsoft.com/office/drawing/2014/main" id="{9B2E8F26-93AA-A54B-0E8D-8D76ABEA8755}"/>
                </a:ext>
              </a:extLst>
            </p:cNvPr>
            <p:cNvSpPr/>
            <p:nvPr/>
          </p:nvSpPr>
          <p:spPr>
            <a:xfrm>
              <a:off x="419099" y="1085850"/>
              <a:ext cx="4733925" cy="279082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ffectLst/>
                  <a:ea typeface="Times New Roman" panose="02020603050405020304" pitchFamily="18" charset="0"/>
                  <a:cs typeface="Times New Roman" panose="02020603050405020304" pitchFamily="18" charset="0"/>
                </a:rPr>
                <a:t>Bài nghị luận này trích từ một tham luận được đọc tại hội nghị nguyên thủ quốc gia của một số nước, thể hiện quan điểm, thái độ rạch ròi, dứt khoát của nhà văn.</a:t>
              </a:r>
              <a:endParaRPr lang="en-US" sz="2000" dirty="0">
                <a:solidFill>
                  <a:srgbClr val="000000"/>
                </a:solidFill>
                <a:effectLst/>
                <a:ea typeface="Times New Roman" panose="02020603050405020304" pitchFamily="18" charset="0"/>
              </a:endParaRPr>
            </a:p>
          </p:txBody>
        </p:sp>
      </p:grpSp>
      <p:pic>
        <p:nvPicPr>
          <p:cNvPr id="8" name="Picture 7">
            <a:extLst>
              <a:ext uri="{FF2B5EF4-FFF2-40B4-BE49-F238E27FC236}">
                <a16:creationId xmlns:a16="http://schemas.microsoft.com/office/drawing/2014/main" id="{5B9CA2E2-96C2-4CF6-108F-9FDEEC77865D}"/>
              </a:ext>
            </a:extLst>
          </p:cNvPr>
          <p:cNvPicPr>
            <a:picLocks noChangeAspect="1"/>
          </p:cNvPicPr>
          <p:nvPr/>
        </p:nvPicPr>
        <p:blipFill>
          <a:blip r:embed="rId2"/>
          <a:srcRect l="43960" t="-5555" r="27394" b="57407"/>
          <a:stretch/>
        </p:blipFill>
        <p:spPr>
          <a:xfrm>
            <a:off x="3098228" y="3333750"/>
            <a:ext cx="1013967" cy="958660"/>
          </a:xfrm>
          <a:prstGeom prst="ellipse">
            <a:avLst/>
          </a:prstGeom>
        </p:spPr>
      </p:pic>
      <p:sp>
        <p:nvSpPr>
          <p:cNvPr id="10" name="TextBox 9">
            <a:extLst>
              <a:ext uri="{FF2B5EF4-FFF2-40B4-BE49-F238E27FC236}">
                <a16:creationId xmlns:a16="http://schemas.microsoft.com/office/drawing/2014/main" id="{02EC9BDC-FAC2-028B-4306-EB2337AD9A8F}"/>
              </a:ext>
            </a:extLst>
          </p:cNvPr>
          <p:cNvSpPr txBox="1"/>
          <p:nvPr/>
        </p:nvSpPr>
        <p:spPr>
          <a:xfrm>
            <a:off x="3952875" y="3635755"/>
            <a:ext cx="4571999" cy="958660"/>
          </a:xfrm>
          <a:prstGeom prst="rect">
            <a:avLst/>
          </a:prstGeom>
          <a:noFill/>
        </p:spPr>
        <p:txBody>
          <a:bodyPr wrap="square">
            <a:spAutoFit/>
          </a:bodyPr>
          <a:lstStyle/>
          <a:p>
            <a:pPr>
              <a:lnSpc>
                <a:spcPct val="150000"/>
              </a:lnSpc>
            </a:pPr>
            <a:r>
              <a:rPr lang="en-US" sz="2000" dirty="0"/>
              <a:t>Quan </a:t>
            </a:r>
            <a:r>
              <a:rPr lang="en-US" sz="2000" dirty="0" err="1"/>
              <a:t>điểm</a:t>
            </a:r>
            <a:r>
              <a:rPr lang="en-US" sz="2000" dirty="0"/>
              <a:t>, </a:t>
            </a:r>
            <a:r>
              <a:rPr lang="en-US" sz="2000" dirty="0" err="1"/>
              <a:t>thái</a:t>
            </a:r>
            <a:r>
              <a:rPr lang="en-US" sz="2000" dirty="0"/>
              <a:t> </a:t>
            </a:r>
            <a:r>
              <a:rPr lang="en-US" sz="2000" dirty="0" err="1"/>
              <a:t>độ</a:t>
            </a:r>
            <a:r>
              <a:rPr lang="en-US" sz="2000" dirty="0"/>
              <a:t> </a:t>
            </a:r>
            <a:r>
              <a:rPr lang="en-US" sz="2000" dirty="0" err="1"/>
              <a:t>rạch</a:t>
            </a:r>
            <a:r>
              <a:rPr lang="en-US" sz="2000" dirty="0"/>
              <a:t> </a:t>
            </a:r>
            <a:r>
              <a:rPr lang="en-US" sz="2000" dirty="0" err="1"/>
              <a:t>ròi</a:t>
            </a:r>
            <a:r>
              <a:rPr lang="en-US" sz="2000" dirty="0"/>
              <a:t>, </a:t>
            </a:r>
            <a:r>
              <a:rPr lang="en-US" sz="2000" dirty="0" err="1"/>
              <a:t>dứt</a:t>
            </a:r>
            <a:r>
              <a:rPr lang="en-US" sz="2000" dirty="0"/>
              <a:t> </a:t>
            </a:r>
            <a:r>
              <a:rPr lang="en-US" sz="2000" dirty="0" err="1"/>
              <a:t>khoát</a:t>
            </a:r>
            <a:r>
              <a:rPr lang="en-US" sz="2000" dirty="0"/>
              <a:t> </a:t>
            </a:r>
            <a:r>
              <a:rPr lang="en-US" sz="2000" dirty="0" err="1"/>
              <a:t>của</a:t>
            </a:r>
            <a:r>
              <a:rPr lang="en-US" sz="2000" dirty="0"/>
              <a:t> </a:t>
            </a:r>
            <a:r>
              <a:rPr lang="en-US" sz="2000" dirty="0" err="1"/>
              <a:t>nhà</a:t>
            </a:r>
            <a:r>
              <a:rPr lang="en-US" sz="2000" dirty="0"/>
              <a:t> </a:t>
            </a:r>
            <a:r>
              <a:rPr lang="en-US" sz="2000" dirty="0" err="1"/>
              <a:t>văn</a:t>
            </a:r>
            <a:r>
              <a:rPr lang="en-US" sz="2000" dirty="0"/>
              <a:t>.</a:t>
            </a:r>
          </a:p>
        </p:txBody>
      </p:sp>
      <p:pic>
        <p:nvPicPr>
          <p:cNvPr id="12" name="Picture 11">
            <a:extLst>
              <a:ext uri="{FF2B5EF4-FFF2-40B4-BE49-F238E27FC236}">
                <a16:creationId xmlns:a16="http://schemas.microsoft.com/office/drawing/2014/main" id="{9EE86161-C07C-60B4-E974-1255FA55938F}"/>
              </a:ext>
            </a:extLst>
          </p:cNvPr>
          <p:cNvPicPr>
            <a:picLocks noChangeAspect="1"/>
          </p:cNvPicPr>
          <p:nvPr/>
        </p:nvPicPr>
        <p:blipFill>
          <a:blip r:embed="rId3"/>
          <a:srcRect r="75104" b="59815"/>
          <a:stretch/>
        </p:blipFill>
        <p:spPr>
          <a:xfrm>
            <a:off x="204524" y="881347"/>
            <a:ext cx="3624526" cy="3290888"/>
          </a:xfrm>
          <a:prstGeom prst="rect">
            <a:avLst/>
          </a:prstGeom>
        </p:spPr>
      </p:pic>
      <p:pic>
        <p:nvPicPr>
          <p:cNvPr id="2" name="Google Shape;250;p4">
            <a:extLst>
              <a:ext uri="{FF2B5EF4-FFF2-40B4-BE49-F238E27FC236}">
                <a16:creationId xmlns:a16="http://schemas.microsoft.com/office/drawing/2014/main" id="{19A0AA7E-E890-D854-50EC-D7A6DAF3026E}"/>
              </a:ext>
            </a:extLst>
          </p:cNvPr>
          <p:cNvPicPr preferRelativeResize="0"/>
          <p:nvPr/>
        </p:nvPicPr>
        <p:blipFill rotWithShape="1">
          <a:blip r:embed="rId4">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290203013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FE2290-7CC5-3BF5-13E2-130EA7649B14}"/>
              </a:ext>
            </a:extLst>
          </p:cNvPr>
          <p:cNvSpPr txBox="1"/>
          <p:nvPr/>
        </p:nvSpPr>
        <p:spPr>
          <a:xfrm>
            <a:off x="1214437" y="708124"/>
            <a:ext cx="6715125" cy="400110"/>
          </a:xfrm>
          <a:prstGeom prst="rect">
            <a:avLst/>
          </a:prstGeom>
          <a:noFill/>
        </p:spPr>
        <p:txBody>
          <a:bodyPr wrap="square">
            <a:spAutoFit/>
          </a:bodyPr>
          <a:lstStyle/>
          <a:p>
            <a:r>
              <a:rPr lang="en-US" sz="2000" b="1" dirty="0" err="1"/>
              <a:t>Tác</a:t>
            </a:r>
            <a:r>
              <a:rPr lang="en-US" sz="2000" b="1" dirty="0"/>
              <a:t> </a:t>
            </a:r>
            <a:r>
              <a:rPr lang="en-US" sz="2000" b="1" dirty="0" err="1"/>
              <a:t>giả</a:t>
            </a:r>
            <a:r>
              <a:rPr lang="en-US" sz="2000" b="1" dirty="0"/>
              <a:t> </a:t>
            </a:r>
            <a:r>
              <a:rPr lang="en-US" sz="2000" b="1" dirty="0" err="1"/>
              <a:t>đã</a:t>
            </a:r>
            <a:r>
              <a:rPr lang="en-US" sz="2000" b="1" dirty="0"/>
              <a:t> </a:t>
            </a:r>
            <a:r>
              <a:rPr lang="en-US" sz="2000" b="1" dirty="0" err="1"/>
              <a:t>thể</a:t>
            </a:r>
            <a:r>
              <a:rPr lang="en-US" sz="2000" b="1" dirty="0"/>
              <a:t> </a:t>
            </a:r>
            <a:r>
              <a:rPr lang="en-US" sz="2000" b="1" dirty="0" err="1"/>
              <a:t>hiện</a:t>
            </a:r>
            <a:r>
              <a:rPr lang="en-US" sz="2000" b="1" dirty="0"/>
              <a:t> </a:t>
            </a:r>
            <a:r>
              <a:rPr lang="en-US" sz="2000" b="1" dirty="0" err="1"/>
              <a:t>thái</a:t>
            </a:r>
            <a:r>
              <a:rPr lang="en-US" sz="2000" b="1" dirty="0"/>
              <a:t> </a:t>
            </a:r>
            <a:r>
              <a:rPr lang="en-US" sz="2000" b="1" dirty="0" err="1"/>
              <a:t>độ</a:t>
            </a:r>
            <a:r>
              <a:rPr lang="en-US" sz="2000" b="1" dirty="0"/>
              <a:t> </a:t>
            </a:r>
            <a:r>
              <a:rPr lang="en-US" sz="2000" b="1" dirty="0" err="1"/>
              <a:t>của</a:t>
            </a:r>
            <a:r>
              <a:rPr lang="en-US" sz="2000" b="1" dirty="0"/>
              <a:t> </a:t>
            </a:r>
            <a:r>
              <a:rPr lang="en-US" sz="2000" b="1" dirty="0" err="1"/>
              <a:t>mình</a:t>
            </a:r>
            <a:r>
              <a:rPr lang="en-US" sz="2000" b="1" dirty="0"/>
              <a:t> </a:t>
            </a:r>
            <a:r>
              <a:rPr lang="en-US" sz="2000" b="1" dirty="0" err="1"/>
              <a:t>bằng</a:t>
            </a:r>
            <a:r>
              <a:rPr lang="en-US" sz="2000" b="1" dirty="0"/>
              <a:t> </a:t>
            </a:r>
            <a:r>
              <a:rPr lang="en-US" sz="2000" b="1" dirty="0" err="1"/>
              <a:t>nhiều</a:t>
            </a:r>
            <a:r>
              <a:rPr lang="en-US" sz="2000" b="1" dirty="0"/>
              <a:t> </a:t>
            </a:r>
            <a:r>
              <a:rPr lang="en-US" sz="2000" b="1" dirty="0" err="1"/>
              <a:t>cách</a:t>
            </a:r>
            <a:r>
              <a:rPr lang="en-US" sz="2000" b="1" dirty="0"/>
              <a:t>:</a:t>
            </a:r>
          </a:p>
        </p:txBody>
      </p:sp>
      <p:sp>
        <p:nvSpPr>
          <p:cNvPr id="6" name="Rectangle: Rounded Corners 5">
            <a:extLst>
              <a:ext uri="{FF2B5EF4-FFF2-40B4-BE49-F238E27FC236}">
                <a16:creationId xmlns:a16="http://schemas.microsoft.com/office/drawing/2014/main" id="{EC8C5AFA-BF35-E62C-1686-65E316321246}"/>
              </a:ext>
            </a:extLst>
          </p:cNvPr>
          <p:cNvSpPr/>
          <p:nvPr/>
        </p:nvSpPr>
        <p:spPr>
          <a:xfrm>
            <a:off x="609600" y="1557277"/>
            <a:ext cx="4076700" cy="264324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Ông</a:t>
            </a:r>
            <a:r>
              <a:rPr lang="en-US" sz="2000" dirty="0">
                <a:solidFill>
                  <a:srgbClr val="000000"/>
                </a:solidFill>
              </a:rPr>
              <a:t> </a:t>
            </a:r>
            <a:r>
              <a:rPr lang="en-US" sz="2000" dirty="0" err="1">
                <a:solidFill>
                  <a:srgbClr val="000000"/>
                </a:solidFill>
              </a:rPr>
              <a:t>để</a:t>
            </a:r>
            <a:r>
              <a:rPr lang="en-US" sz="2000" dirty="0">
                <a:solidFill>
                  <a:srgbClr val="000000"/>
                </a:solidFill>
              </a:rPr>
              <a:t> </a:t>
            </a:r>
            <a:r>
              <a:rPr lang="en-US" sz="2000" dirty="0" err="1">
                <a:solidFill>
                  <a:srgbClr val="000000"/>
                </a:solidFill>
              </a:rPr>
              <a:t>cho</a:t>
            </a:r>
            <a:r>
              <a:rPr lang="en-US" sz="2000" dirty="0">
                <a:solidFill>
                  <a:srgbClr val="000000"/>
                </a:solidFill>
              </a:rPr>
              <a:t> </a:t>
            </a:r>
            <a:r>
              <a:rPr lang="en-US" sz="2000" dirty="0" err="1">
                <a:solidFill>
                  <a:srgbClr val="000000"/>
                </a:solidFill>
              </a:rPr>
              <a:t>sự</a:t>
            </a:r>
            <a:r>
              <a:rPr lang="en-US" sz="2000" dirty="0">
                <a:solidFill>
                  <a:srgbClr val="000000"/>
                </a:solidFill>
              </a:rPr>
              <a:t> </a:t>
            </a:r>
            <a:r>
              <a:rPr lang="en-US" sz="2000" dirty="0" err="1">
                <a:solidFill>
                  <a:srgbClr val="000000"/>
                </a:solidFill>
              </a:rPr>
              <a:t>thật</a:t>
            </a:r>
            <a:r>
              <a:rPr lang="en-US" sz="2000" dirty="0">
                <a:solidFill>
                  <a:srgbClr val="000000"/>
                </a:solidFill>
              </a:rPr>
              <a:t> </a:t>
            </a:r>
            <a:r>
              <a:rPr lang="en-US" sz="2000" dirty="0" err="1">
                <a:solidFill>
                  <a:srgbClr val="000000"/>
                </a:solidFill>
              </a:rPr>
              <a:t>khách</a:t>
            </a:r>
            <a:r>
              <a:rPr lang="en-US" sz="2000" dirty="0">
                <a:solidFill>
                  <a:srgbClr val="000000"/>
                </a:solidFill>
              </a:rPr>
              <a:t> </a:t>
            </a:r>
            <a:r>
              <a:rPr lang="en-US" sz="2000" dirty="0" err="1">
                <a:solidFill>
                  <a:srgbClr val="000000"/>
                </a:solidFill>
              </a:rPr>
              <a:t>quan</a:t>
            </a:r>
            <a:r>
              <a:rPr lang="en-US" sz="2000" dirty="0">
                <a:solidFill>
                  <a:srgbClr val="000000"/>
                </a:solidFill>
              </a:rPr>
              <a:t> </a:t>
            </a:r>
            <a:r>
              <a:rPr lang="en-US" sz="2000" dirty="0" err="1">
                <a:solidFill>
                  <a:srgbClr val="000000"/>
                </a:solidFill>
              </a:rPr>
              <a:t>tự</a:t>
            </a:r>
            <a:r>
              <a:rPr lang="en-US" sz="2000" dirty="0">
                <a:solidFill>
                  <a:srgbClr val="000000"/>
                </a:solidFill>
              </a:rPr>
              <a:t> </a:t>
            </a:r>
            <a:r>
              <a:rPr lang="en-US" sz="2000" dirty="0" err="1">
                <a:solidFill>
                  <a:srgbClr val="000000"/>
                </a:solidFill>
              </a:rPr>
              <a:t>lên</a:t>
            </a:r>
            <a:r>
              <a:rPr lang="en-US" sz="2000" dirty="0">
                <a:solidFill>
                  <a:srgbClr val="000000"/>
                </a:solidFill>
              </a:rPr>
              <a:t> </a:t>
            </a:r>
            <a:r>
              <a:rPr lang="en-US" sz="2000" dirty="0" err="1">
                <a:solidFill>
                  <a:srgbClr val="000000"/>
                </a:solidFill>
              </a:rPr>
              <a:t>tiếng</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số</a:t>
            </a:r>
            <a:r>
              <a:rPr lang="en-US" sz="2000" dirty="0">
                <a:solidFill>
                  <a:srgbClr val="000000"/>
                </a:solidFill>
              </a:rPr>
              <a:t> </a:t>
            </a:r>
            <a:r>
              <a:rPr lang="en-US" sz="2000" dirty="0" err="1">
                <a:solidFill>
                  <a:srgbClr val="000000"/>
                </a:solidFill>
              </a:rPr>
              <a:t>liệu</a:t>
            </a:r>
            <a:r>
              <a:rPr lang="en-US" sz="2000" dirty="0">
                <a:solidFill>
                  <a:srgbClr val="000000"/>
                </a:solidFill>
              </a:rPr>
              <a:t>).</a:t>
            </a:r>
          </a:p>
        </p:txBody>
      </p:sp>
      <p:pic>
        <p:nvPicPr>
          <p:cNvPr id="8" name="Picture 7">
            <a:extLst>
              <a:ext uri="{FF2B5EF4-FFF2-40B4-BE49-F238E27FC236}">
                <a16:creationId xmlns:a16="http://schemas.microsoft.com/office/drawing/2014/main" id="{349EB031-A843-C254-11AE-678529B8F85B}"/>
              </a:ext>
            </a:extLst>
          </p:cNvPr>
          <p:cNvPicPr>
            <a:picLocks noChangeAspect="1"/>
          </p:cNvPicPr>
          <p:nvPr/>
        </p:nvPicPr>
        <p:blipFill>
          <a:blip r:embed="rId2"/>
          <a:srcRect l="26146" t="31296" r="36771" b="1852"/>
          <a:stretch/>
        </p:blipFill>
        <p:spPr>
          <a:xfrm>
            <a:off x="4933950" y="1481077"/>
            <a:ext cx="3390900" cy="3438526"/>
          </a:xfrm>
          <a:prstGeom prst="rect">
            <a:avLst/>
          </a:prstGeom>
        </p:spPr>
      </p:pic>
    </p:spTree>
    <p:extLst>
      <p:ext uri="{BB962C8B-B14F-4D97-AF65-F5344CB8AC3E}">
        <p14:creationId xmlns:p14="http://schemas.microsoft.com/office/powerpoint/2010/main" val="988331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E2BB4EE-2133-2DB9-387B-098DF5372A6F}"/>
              </a:ext>
            </a:extLst>
          </p:cNvPr>
          <p:cNvSpPr/>
          <p:nvPr/>
        </p:nvSpPr>
        <p:spPr>
          <a:xfrm>
            <a:off x="776286" y="570041"/>
            <a:ext cx="4076700" cy="68353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kern="0" dirty="0">
                <a:solidFill>
                  <a:srgbClr val="000000"/>
                </a:solidFill>
                <a:effectLst/>
                <a:ea typeface="Times New Roman" panose="02020603050405020304" pitchFamily="18" charset="0"/>
              </a:rPr>
              <a:t>T</a:t>
            </a:r>
            <a:r>
              <a:rPr lang="vi-VN" sz="2000" kern="0" dirty="0">
                <a:solidFill>
                  <a:srgbClr val="000000"/>
                </a:solidFill>
                <a:effectLst/>
                <a:ea typeface="Times New Roman" panose="02020603050405020304" pitchFamily="18" charset="0"/>
              </a:rPr>
              <a:t>hể hiện thái độ trực tiếp </a:t>
            </a:r>
            <a:endParaRPr lang="en-US" sz="2000" dirty="0">
              <a:solidFill>
                <a:srgbClr val="000000"/>
              </a:solidFill>
            </a:endParaRPr>
          </a:p>
        </p:txBody>
      </p:sp>
      <p:sp>
        <p:nvSpPr>
          <p:cNvPr id="7" name="TextBox 6">
            <a:extLst>
              <a:ext uri="{FF2B5EF4-FFF2-40B4-BE49-F238E27FC236}">
                <a16:creationId xmlns:a16="http://schemas.microsoft.com/office/drawing/2014/main" id="{10072B1D-E8A4-A198-7C26-77640FE48DF2}"/>
              </a:ext>
            </a:extLst>
          </p:cNvPr>
          <p:cNvSpPr txBox="1"/>
          <p:nvPr/>
        </p:nvSpPr>
        <p:spPr>
          <a:xfrm>
            <a:off x="666749" y="1426369"/>
            <a:ext cx="4295775" cy="2805320"/>
          </a:xfrm>
          <a:prstGeom prst="rect">
            <a:avLst/>
          </a:prstGeom>
          <a:noFill/>
        </p:spPr>
        <p:txBody>
          <a:bodyPr wrap="square">
            <a:spAutoFit/>
          </a:bodyPr>
          <a:lstStyle/>
          <a:p>
            <a:pPr algn="just">
              <a:lnSpc>
                <a:spcPct val="150000"/>
              </a:lnSpc>
            </a:pPr>
            <a:r>
              <a:rPr lang="vi-VN" sz="2000" i="1" dirty="0"/>
              <a:t>(Chúng ta đến đây để cố gắng chống lại việc đó, đem tiếng nói của chúng ta tham gia vào bản đồng ca của những người đòi hỏi một thế giới không có vũ khí và một cuộc sống hoà bình, công bằng.).</a:t>
            </a:r>
            <a:endParaRPr lang="en-US" sz="2000" i="1" dirty="0"/>
          </a:p>
        </p:txBody>
      </p:sp>
      <p:pic>
        <p:nvPicPr>
          <p:cNvPr id="10" name="Picture 9">
            <a:extLst>
              <a:ext uri="{FF2B5EF4-FFF2-40B4-BE49-F238E27FC236}">
                <a16:creationId xmlns:a16="http://schemas.microsoft.com/office/drawing/2014/main" id="{80A17493-7E79-068A-C6C6-7B1AFDF477D3}"/>
              </a:ext>
            </a:extLst>
          </p:cNvPr>
          <p:cNvPicPr>
            <a:picLocks noChangeAspect="1"/>
          </p:cNvPicPr>
          <p:nvPr/>
        </p:nvPicPr>
        <p:blipFill>
          <a:blip r:embed="rId2"/>
          <a:srcRect l="82188" t="43148" b="25741"/>
          <a:stretch/>
        </p:blipFill>
        <p:spPr>
          <a:xfrm>
            <a:off x="5140655" y="858380"/>
            <a:ext cx="3336596" cy="3278059"/>
          </a:xfrm>
          <a:prstGeom prst="rect">
            <a:avLst/>
          </a:prstGeom>
        </p:spPr>
      </p:pic>
      <p:pic>
        <p:nvPicPr>
          <p:cNvPr id="2" name="Google Shape;250;p4">
            <a:extLst>
              <a:ext uri="{FF2B5EF4-FFF2-40B4-BE49-F238E27FC236}">
                <a16:creationId xmlns:a16="http://schemas.microsoft.com/office/drawing/2014/main" id="{EBB30E36-710F-A8E8-E15A-E40FCC8554B4}"/>
              </a:ext>
            </a:extLst>
          </p:cNvPr>
          <p:cNvPicPr preferRelativeResize="0"/>
          <p:nvPr/>
        </p:nvPicPr>
        <p:blipFill rotWithShape="1">
          <a:blip r:embed="rId3">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12514310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F28526-9EB1-F65D-BBF6-47D3D2A30AB8}"/>
              </a:ext>
            </a:extLst>
          </p:cNvPr>
          <p:cNvSpPr/>
          <p:nvPr/>
        </p:nvSpPr>
        <p:spPr>
          <a:xfrm>
            <a:off x="495300" y="535586"/>
            <a:ext cx="4076700" cy="814508"/>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Dùng</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liên</a:t>
            </a:r>
            <a:r>
              <a:rPr lang="en-US" sz="2000" dirty="0">
                <a:solidFill>
                  <a:srgbClr val="000000"/>
                </a:solidFill>
              </a:rPr>
              <a:t> </a:t>
            </a:r>
            <a:r>
              <a:rPr lang="en-US" sz="2000" dirty="0" err="1">
                <a:solidFill>
                  <a:srgbClr val="000000"/>
                </a:solidFill>
              </a:rPr>
              <a:t>tưởng</a:t>
            </a:r>
            <a:r>
              <a:rPr lang="en-US" sz="2000" dirty="0">
                <a:solidFill>
                  <a:srgbClr val="000000"/>
                </a:solidFill>
              </a:rPr>
              <a:t> </a:t>
            </a:r>
            <a:r>
              <a:rPr lang="en-US" sz="2000" dirty="0" err="1">
                <a:solidFill>
                  <a:srgbClr val="000000"/>
                </a:solidFill>
              </a:rPr>
              <a:t>lạ</a:t>
            </a:r>
            <a:r>
              <a:rPr lang="en-US" sz="2000" dirty="0">
                <a:solidFill>
                  <a:srgbClr val="000000"/>
                </a:solidFill>
              </a:rPr>
              <a:t> </a:t>
            </a:r>
            <a:r>
              <a:rPr lang="en-US" sz="2000" dirty="0" err="1">
                <a:solidFill>
                  <a:srgbClr val="000000"/>
                </a:solidFill>
              </a:rPr>
              <a:t>lùng</a:t>
            </a:r>
            <a:endParaRPr lang="en-US" sz="2000" dirty="0">
              <a:solidFill>
                <a:srgbClr val="000000"/>
              </a:solidFill>
            </a:endParaRPr>
          </a:p>
        </p:txBody>
      </p:sp>
      <p:sp>
        <p:nvSpPr>
          <p:cNvPr id="6" name="TextBox 5">
            <a:extLst>
              <a:ext uri="{FF2B5EF4-FFF2-40B4-BE49-F238E27FC236}">
                <a16:creationId xmlns:a16="http://schemas.microsoft.com/office/drawing/2014/main" id="{1E4EC7C8-B7F6-0353-CD0E-417E30B5364F}"/>
              </a:ext>
            </a:extLst>
          </p:cNvPr>
          <p:cNvSpPr txBox="1"/>
          <p:nvPr/>
        </p:nvSpPr>
        <p:spPr>
          <a:xfrm>
            <a:off x="695325" y="1514802"/>
            <a:ext cx="3676650" cy="1420325"/>
          </a:xfrm>
          <a:prstGeom prst="rect">
            <a:avLst/>
          </a:prstGeom>
          <a:noFill/>
        </p:spPr>
        <p:txBody>
          <a:bodyPr wrap="square">
            <a:spAutoFit/>
          </a:bodyPr>
          <a:lstStyle/>
          <a:p>
            <a:pPr algn="just">
              <a:lnSpc>
                <a:spcPct val="150000"/>
              </a:lnSpc>
            </a:pPr>
            <a:r>
              <a:rPr lang="en-US" sz="2000" i="1" dirty="0"/>
              <a:t>Đ</a:t>
            </a:r>
            <a:r>
              <a:rPr lang="vi-VN" sz="2000" i="1" dirty="0"/>
              <a:t>ề nghị mở nhà băng lưu trữ trí nhớ có thể tồn tại được sau thảm hoạ hạt nhân</a:t>
            </a:r>
            <a:r>
              <a:rPr lang="en-US" sz="2000" i="1" dirty="0"/>
              <a:t>.</a:t>
            </a:r>
          </a:p>
        </p:txBody>
      </p:sp>
      <p:sp>
        <p:nvSpPr>
          <p:cNvPr id="8" name="TextBox 7">
            <a:extLst>
              <a:ext uri="{FF2B5EF4-FFF2-40B4-BE49-F238E27FC236}">
                <a16:creationId xmlns:a16="http://schemas.microsoft.com/office/drawing/2014/main" id="{FA5EB867-7F2C-F0BF-FC2C-E75C2EE7776D}"/>
              </a:ext>
            </a:extLst>
          </p:cNvPr>
          <p:cNvSpPr txBox="1"/>
          <p:nvPr/>
        </p:nvSpPr>
        <p:spPr>
          <a:xfrm>
            <a:off x="1638299" y="3477876"/>
            <a:ext cx="7019925" cy="958660"/>
          </a:xfrm>
          <a:prstGeom prst="rect">
            <a:avLst/>
          </a:prstGeom>
          <a:noFill/>
        </p:spPr>
        <p:txBody>
          <a:bodyPr wrap="square">
            <a:spAutoFit/>
          </a:bodyPr>
          <a:lstStyle/>
          <a:p>
            <a:pPr>
              <a:lnSpc>
                <a:spcPct val="150000"/>
              </a:lnSpc>
            </a:pPr>
            <a:r>
              <a:rPr lang="vi-VN" sz="2000" dirty="0"/>
              <a:t>Sự phối hợp nhiều cách thể hiện thái độ như vậy khiến người đọc hiểu hơn về tầm tư tưởng của tác giả.</a:t>
            </a:r>
            <a:endParaRPr lang="en-US" sz="2000" dirty="0"/>
          </a:p>
        </p:txBody>
      </p:sp>
      <p:sp>
        <p:nvSpPr>
          <p:cNvPr id="9" name="Arrow: Chevron 8">
            <a:extLst>
              <a:ext uri="{FF2B5EF4-FFF2-40B4-BE49-F238E27FC236}">
                <a16:creationId xmlns:a16="http://schemas.microsoft.com/office/drawing/2014/main" id="{E08D540B-EE44-8674-730E-F5569327D146}"/>
              </a:ext>
            </a:extLst>
          </p:cNvPr>
          <p:cNvSpPr/>
          <p:nvPr/>
        </p:nvSpPr>
        <p:spPr>
          <a:xfrm>
            <a:off x="1114424" y="3657168"/>
            <a:ext cx="409575" cy="600075"/>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34E72A80-DCDC-CA06-6676-DFFD30181DEF}"/>
              </a:ext>
            </a:extLst>
          </p:cNvPr>
          <p:cNvPicPr>
            <a:picLocks noChangeAspect="1"/>
          </p:cNvPicPr>
          <p:nvPr/>
        </p:nvPicPr>
        <p:blipFill>
          <a:blip r:embed="rId2"/>
          <a:srcRect l="61146" t="20371" r="21354" b="47407"/>
          <a:stretch/>
        </p:blipFill>
        <p:spPr>
          <a:xfrm>
            <a:off x="5305424" y="265465"/>
            <a:ext cx="2581276" cy="2673463"/>
          </a:xfrm>
          <a:prstGeom prst="rect">
            <a:avLst/>
          </a:prstGeom>
        </p:spPr>
      </p:pic>
      <p:cxnSp>
        <p:nvCxnSpPr>
          <p:cNvPr id="13" name="Straight Connector 12">
            <a:extLst>
              <a:ext uri="{FF2B5EF4-FFF2-40B4-BE49-F238E27FC236}">
                <a16:creationId xmlns:a16="http://schemas.microsoft.com/office/drawing/2014/main" id="{B53A99C6-CD8B-F7F9-44AE-6DC9A7C52977}"/>
              </a:ext>
            </a:extLst>
          </p:cNvPr>
          <p:cNvCxnSpPr/>
          <p:nvPr/>
        </p:nvCxnSpPr>
        <p:spPr>
          <a:xfrm>
            <a:off x="695325" y="3238500"/>
            <a:ext cx="7734300" cy="0"/>
          </a:xfrm>
          <a:prstGeom prst="line">
            <a:avLst/>
          </a:prstGeom>
          <a:ln w="28575">
            <a:solidFill>
              <a:srgbClr val="C0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9723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4000"/>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4000"/>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FFFFFF"/>
                </a:buClr>
                <a:buSzPts val="4400"/>
                <a:buFont typeface="Arial"/>
                <a:buNone/>
                <a:tabLst/>
                <a:defRPr/>
              </a:pPr>
              <a:r>
                <a:rPr kumimoji="0" lang="en-US" sz="3300" b="1" i="0" u="none" strike="noStrike" kern="0" cap="none" spc="0" normalizeH="0" baseline="0" noProof="0">
                  <a:ln>
                    <a:noFill/>
                  </a:ln>
                  <a:solidFill>
                    <a:srgbClr val="FFFFFF"/>
                  </a:solidFill>
                  <a:effectLst/>
                  <a:uLnTx/>
                  <a:uFillTx/>
                  <a:latin typeface="Arial"/>
                  <a:cs typeface="Arial"/>
                  <a:sym typeface="Arial"/>
                </a:rPr>
                <a:t>kenhgiaovien</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Pts val="2400"/>
                <a:buFont typeface="Arial"/>
                <a:buNone/>
                <a:tabLst/>
                <a:defRPr/>
              </a:pPr>
              <a:r>
                <a:rPr kumimoji="0" lang="en-US" sz="1800" b="0" i="0" u="sng" strike="noStrike" kern="0" cap="none" spc="0" normalizeH="0" baseline="0" noProof="0">
                  <a:ln>
                    <a:noFill/>
                  </a:ln>
                  <a:solidFill>
                    <a:srgbClr val="000000"/>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https://kenhgiaovien.com/</a:t>
              </a:r>
              <a:r>
                <a:rPr kumimoji="0" lang="en-US" sz="1800" b="0" i="0" u="none" strike="noStrike" kern="0" cap="none" spc="0" normalizeH="0" baseline="0" noProof="0">
                  <a:ln>
                    <a:noFill/>
                  </a:ln>
                  <a:solidFill>
                    <a:srgbClr val="000000"/>
                  </a:solidFill>
                  <a:effectLst/>
                  <a:uLnTx/>
                  <a:uFillTx/>
                  <a:latin typeface="Arial"/>
                  <a:cs typeface="Arial"/>
                  <a:sym typeface="Arial"/>
                </a:rPr>
                <a:t> </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marR="0" lvl="0" indent="-342917" algn="just" defTabSz="6858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Bài giảng và giáo án này chỉ có duy nhất trên </a:t>
            </a:r>
            <a:r>
              <a:rPr kumimoji="0" lang="en-US" sz="1800" b="1" i="0" u="none" strike="noStrike" kern="0" cap="none" spc="0" normalizeH="0" baseline="0" noProof="0">
                <a:ln>
                  <a:noFill/>
                </a:ln>
                <a:solidFill>
                  <a:srgbClr val="000000"/>
                </a:solidFill>
                <a:effectLst/>
                <a:uLnTx/>
                <a:uFillTx/>
                <a:latin typeface="Arial"/>
                <a:cs typeface="Arial"/>
                <a:sym typeface="Arial"/>
              </a:rPr>
              <a:t>kenhgiaovien.com </a:t>
            </a:r>
            <a:endParaRPr kumimoji="0" sz="1800" b="1" i="0" u="none" strike="noStrike" kern="0" cap="none" spc="0" normalizeH="0" baseline="0" noProof="0">
              <a:ln>
                <a:noFill/>
              </a:ln>
              <a:solidFill>
                <a:srgbClr val="000000"/>
              </a:solidFill>
              <a:effectLst/>
              <a:uLnTx/>
              <a:uFillTx/>
              <a:latin typeface="Arial"/>
              <a:cs typeface="Arial"/>
              <a:sym typeface="Arial"/>
            </a:endParaRPr>
          </a:p>
          <a:p>
            <a:pPr marL="342917" marR="0" lvl="0" indent="-342917" algn="just" defTabSz="6858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Bất cứ nơi nào đăng bán lại đều là đánh cắp bản quyền và hưởng lợi bất chính trên công sức của giáo viên. </a:t>
            </a:r>
            <a:endParaRPr kumimoji="0" sz="1050" b="0" i="0" u="none" strike="noStrike" kern="0" cap="none" spc="0" normalizeH="0" baseline="0" noProof="0">
              <a:ln>
                <a:noFill/>
              </a:ln>
              <a:solidFill>
                <a:srgbClr val="000000"/>
              </a:solidFill>
              <a:effectLst/>
              <a:uLnTx/>
              <a:uFillTx/>
              <a:latin typeface="Arial"/>
              <a:cs typeface="Arial"/>
              <a:sym typeface="Arial"/>
            </a:endParaRPr>
          </a:p>
          <a:p>
            <a:pPr marL="342917" marR="0" lvl="0" indent="-342917" algn="just" defTabSz="6858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Vui lòng không tiếp tay cho hành vi xấu.</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Pts val="4000"/>
              <a:buFont typeface="Arial"/>
              <a:buNone/>
              <a:tabLst/>
              <a:defRPr/>
            </a:pPr>
            <a:r>
              <a:rPr kumimoji="0" lang="en-US" sz="3000" b="0" i="0" u="none" strike="noStrike" kern="0" cap="none" spc="0" normalizeH="0" baseline="0" noProof="0">
                <a:ln>
                  <a:noFill/>
                </a:ln>
                <a:solidFill>
                  <a:srgbClr val="000000"/>
                </a:solidFill>
                <a:effectLst/>
                <a:uLnTx/>
                <a:uFillTx/>
                <a:latin typeface="Aharoni"/>
                <a:ea typeface="Aharoni"/>
                <a:cs typeface="Aharoni"/>
                <a:sym typeface="Aharoni"/>
              </a:rPr>
              <a:t>Zalo: </a:t>
            </a:r>
            <a:r>
              <a:rPr kumimoji="0" lang="en-US" sz="3300" b="1" i="0" u="none" strike="noStrike" kern="0" cap="none" spc="0" normalizeH="0" baseline="0" noProof="0">
                <a:ln>
                  <a:noFill/>
                </a:ln>
                <a:solidFill>
                  <a:srgbClr val="4EA72E"/>
                </a:solidFill>
                <a:effectLst/>
                <a:uLnTx/>
                <a:uFillTx/>
                <a:latin typeface="Aharoni"/>
                <a:ea typeface="Aharoni"/>
                <a:cs typeface="Aharoni"/>
                <a:sym typeface="Aharoni"/>
              </a:rPr>
              <a:t>0386 168 725</a:t>
            </a:r>
            <a:endParaRPr kumimoji="0" sz="3000" b="1" i="0" u="none" strike="noStrike" kern="0" cap="none" spc="0" normalizeH="0" baseline="0" noProof="0">
              <a:ln>
                <a:noFill/>
              </a:ln>
              <a:solidFill>
                <a:srgbClr val="4EA72E"/>
              </a:solidFill>
              <a:effectLst/>
              <a:uLnTx/>
              <a:uFillTx/>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895;p28">
            <a:extLst>
              <a:ext uri="{FF2B5EF4-FFF2-40B4-BE49-F238E27FC236}">
                <a16:creationId xmlns:a16="http://schemas.microsoft.com/office/drawing/2014/main" id="{3891413B-E1D3-C32B-172C-2714BCEE45F4}"/>
              </a:ext>
            </a:extLst>
          </p:cNvPr>
          <p:cNvSpPr txBox="1">
            <a:spLocks/>
          </p:cNvSpPr>
          <p:nvPr/>
        </p:nvSpPr>
        <p:spPr>
          <a:xfrm>
            <a:off x="193329" y="768532"/>
            <a:ext cx="8757340" cy="6234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600" b="1" dirty="0" err="1">
                <a:solidFill>
                  <a:srgbClr val="7030A0"/>
                </a:solidFill>
                <a:latin typeface="Arial" panose="020B0604020202020204" pitchFamily="34" charset="0"/>
                <a:cs typeface="Arial" panose="020B0604020202020204" pitchFamily="34" charset="0"/>
              </a:rPr>
              <a:t>Bài</a:t>
            </a:r>
            <a:r>
              <a:rPr lang="en-US" sz="3600" b="1" dirty="0">
                <a:solidFill>
                  <a:srgbClr val="7030A0"/>
                </a:solidFill>
                <a:latin typeface="Arial" panose="020B0604020202020204" pitchFamily="34" charset="0"/>
                <a:cs typeface="Arial" panose="020B0604020202020204" pitchFamily="34" charset="0"/>
              </a:rPr>
              <a:t> 6: </a:t>
            </a:r>
            <a:r>
              <a:rPr lang="en-US" sz="3600" b="1" dirty="0" err="1">
                <a:solidFill>
                  <a:srgbClr val="7030A0"/>
                </a:solidFill>
                <a:latin typeface="Arial" panose="020B0604020202020204" pitchFamily="34" charset="0"/>
                <a:cs typeface="Arial" panose="020B0604020202020204" pitchFamily="34" charset="0"/>
              </a:rPr>
              <a:t>Những</a:t>
            </a:r>
            <a:r>
              <a:rPr lang="en-US" sz="3600" b="1" dirty="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vấn</a:t>
            </a:r>
            <a:r>
              <a:rPr lang="en-US" sz="3600" b="1" dirty="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đề</a:t>
            </a:r>
            <a:r>
              <a:rPr lang="en-US" sz="3600" b="1" dirty="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toàn</a:t>
            </a:r>
            <a:r>
              <a:rPr lang="en-US" sz="3600" b="1" dirty="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cầu</a:t>
            </a:r>
            <a:endParaRPr lang="en-US" sz="3600" b="1" dirty="0">
              <a:solidFill>
                <a:srgbClr val="7030A0"/>
              </a:solidFill>
              <a:latin typeface="Arial" panose="020B0604020202020204" pitchFamily="34" charset="0"/>
              <a:cs typeface="Arial" panose="020B0604020202020204" pitchFamily="34" charset="0"/>
            </a:endParaRPr>
          </a:p>
        </p:txBody>
      </p:sp>
      <p:sp>
        <p:nvSpPr>
          <p:cNvPr id="5" name="Google Shape;8895;p28">
            <a:extLst>
              <a:ext uri="{FF2B5EF4-FFF2-40B4-BE49-F238E27FC236}">
                <a16:creationId xmlns:a16="http://schemas.microsoft.com/office/drawing/2014/main" id="{761090BC-082A-8A33-87B5-7AD25B3BD9CD}"/>
              </a:ext>
            </a:extLst>
          </p:cNvPr>
          <p:cNvSpPr txBox="1">
            <a:spLocks/>
          </p:cNvSpPr>
          <p:nvPr/>
        </p:nvSpPr>
        <p:spPr>
          <a:xfrm>
            <a:off x="867230" y="1858259"/>
            <a:ext cx="7409537" cy="21383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pPr>
              <a:lnSpc>
                <a:spcPct val="150000"/>
              </a:lnSpc>
            </a:pPr>
            <a:r>
              <a:rPr lang="en-US" sz="4000" b="1" dirty="0">
                <a:solidFill>
                  <a:srgbClr val="AA3D0D"/>
                </a:solidFill>
                <a:latin typeface="Arial" panose="020B0604020202020204" pitchFamily="34" charset="0"/>
                <a:cs typeface="Arial" panose="020B0604020202020204" pitchFamily="34" charset="0"/>
              </a:rPr>
              <a:t>Văn </a:t>
            </a:r>
            <a:r>
              <a:rPr lang="en-US" sz="4000" b="1" dirty="0" err="1">
                <a:solidFill>
                  <a:srgbClr val="AA3D0D"/>
                </a:solidFill>
                <a:latin typeface="Arial" panose="020B0604020202020204" pitchFamily="34" charset="0"/>
                <a:cs typeface="Arial" panose="020B0604020202020204" pitchFamily="34" charset="0"/>
              </a:rPr>
              <a:t>bản</a:t>
            </a:r>
            <a:r>
              <a:rPr lang="en-US" sz="4000" b="1" dirty="0">
                <a:solidFill>
                  <a:srgbClr val="AA3D0D"/>
                </a:solidFill>
                <a:latin typeface="Arial" panose="020B0604020202020204" pitchFamily="34" charset="0"/>
                <a:cs typeface="Arial" panose="020B0604020202020204" pitchFamily="34" charset="0"/>
              </a:rPr>
              <a:t>:</a:t>
            </a:r>
          </a:p>
          <a:p>
            <a:pPr>
              <a:lnSpc>
                <a:spcPct val="150000"/>
              </a:lnSpc>
            </a:pPr>
            <a:r>
              <a:rPr lang="en-US" sz="4400" b="1" dirty="0">
                <a:solidFill>
                  <a:srgbClr val="FFC000"/>
                </a:solidFill>
                <a:latin typeface="Arial" panose="020B0604020202020204" pitchFamily="34" charset="0"/>
                <a:cs typeface="Arial" panose="020B0604020202020204" pitchFamily="34" charset="0"/>
              </a:rPr>
              <a:t>ĐẤU TRANH CHO </a:t>
            </a:r>
          </a:p>
          <a:p>
            <a:pPr>
              <a:lnSpc>
                <a:spcPct val="150000"/>
              </a:lnSpc>
            </a:pPr>
            <a:r>
              <a:rPr lang="en-US" sz="4400" b="1" dirty="0">
                <a:solidFill>
                  <a:srgbClr val="FFC000"/>
                </a:solidFill>
                <a:latin typeface="Arial" panose="020B0604020202020204" pitchFamily="34" charset="0"/>
                <a:cs typeface="Arial" panose="020B0604020202020204" pitchFamily="34" charset="0"/>
              </a:rPr>
              <a:t>MỘT THẾ GIỚI HOÀ BÌNH</a:t>
            </a:r>
          </a:p>
        </p:txBody>
      </p:sp>
    </p:spTree>
    <p:extLst>
      <p:ext uri="{BB962C8B-B14F-4D97-AF65-F5344CB8AC3E}">
        <p14:creationId xmlns:p14="http://schemas.microsoft.com/office/powerpoint/2010/main" val="386373560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620;p48">
            <a:extLst>
              <a:ext uri="{FF2B5EF4-FFF2-40B4-BE49-F238E27FC236}">
                <a16:creationId xmlns:a16="http://schemas.microsoft.com/office/drawing/2014/main" id="{90D2EB96-F8BE-7BB3-8F6D-2F59DA6AE048}"/>
              </a:ext>
            </a:extLst>
          </p:cNvPr>
          <p:cNvGrpSpPr/>
          <p:nvPr/>
        </p:nvGrpSpPr>
        <p:grpSpPr>
          <a:xfrm>
            <a:off x="5675197" y="1116941"/>
            <a:ext cx="3187314" cy="3124456"/>
            <a:chOff x="5751397" y="1116941"/>
            <a:chExt cx="3187314" cy="3124456"/>
          </a:xfrm>
        </p:grpSpPr>
        <p:sp>
          <p:nvSpPr>
            <p:cNvPr id="4" name="Google Shape;1621;p48">
              <a:extLst>
                <a:ext uri="{FF2B5EF4-FFF2-40B4-BE49-F238E27FC236}">
                  <a16:creationId xmlns:a16="http://schemas.microsoft.com/office/drawing/2014/main" id="{FA83C110-8C8D-C167-14D5-184483E8A99B}"/>
                </a:ext>
              </a:extLst>
            </p:cNvPr>
            <p:cNvSpPr/>
            <p:nvPr/>
          </p:nvSpPr>
          <p:spPr>
            <a:xfrm rot="-7811875">
              <a:off x="7801975" y="3516243"/>
              <a:ext cx="362415" cy="474026"/>
            </a:xfrm>
            <a:custGeom>
              <a:avLst/>
              <a:gdLst/>
              <a:ahLst/>
              <a:cxnLst/>
              <a:rect l="l" t="t" r="r" b="b"/>
              <a:pathLst>
                <a:path w="23006" h="30091" extrusionOk="0">
                  <a:moveTo>
                    <a:pt x="20096" y="1"/>
                  </a:moveTo>
                  <a:cubicBezTo>
                    <a:pt x="20086" y="1"/>
                    <a:pt x="20076" y="1"/>
                    <a:pt x="20066" y="1"/>
                  </a:cubicBezTo>
                  <a:cubicBezTo>
                    <a:pt x="17260" y="1"/>
                    <a:pt x="16394" y="4944"/>
                    <a:pt x="16394" y="4944"/>
                  </a:cubicBezTo>
                  <a:cubicBezTo>
                    <a:pt x="16394" y="4944"/>
                    <a:pt x="12981" y="2827"/>
                    <a:pt x="10544" y="2827"/>
                  </a:cubicBezTo>
                  <a:cubicBezTo>
                    <a:pt x="9800" y="2827"/>
                    <a:pt x="9147" y="3024"/>
                    <a:pt x="8710" y="3539"/>
                  </a:cubicBezTo>
                  <a:cubicBezTo>
                    <a:pt x="6305" y="6414"/>
                    <a:pt x="12183" y="9952"/>
                    <a:pt x="12183" y="9952"/>
                  </a:cubicBezTo>
                  <a:cubicBezTo>
                    <a:pt x="12183" y="9952"/>
                    <a:pt x="11136" y="9820"/>
                    <a:pt x="9658" y="9820"/>
                  </a:cubicBezTo>
                  <a:cubicBezTo>
                    <a:pt x="6087" y="9820"/>
                    <a:pt x="0" y="10588"/>
                    <a:pt x="95" y="15830"/>
                  </a:cubicBezTo>
                  <a:cubicBezTo>
                    <a:pt x="228" y="20977"/>
                    <a:pt x="9714" y="21244"/>
                    <a:pt x="9714" y="21244"/>
                  </a:cubicBezTo>
                  <a:cubicBezTo>
                    <a:pt x="9714" y="21244"/>
                    <a:pt x="4236" y="24915"/>
                    <a:pt x="7774" y="28859"/>
                  </a:cubicBezTo>
                  <a:cubicBezTo>
                    <a:pt x="8562" y="29737"/>
                    <a:pt x="9512" y="30091"/>
                    <a:pt x="10531" y="30091"/>
                  </a:cubicBezTo>
                  <a:cubicBezTo>
                    <a:pt x="14790" y="30091"/>
                    <a:pt x="20269" y="23916"/>
                    <a:pt x="20269" y="23916"/>
                  </a:cubicBezTo>
                  <a:lnTo>
                    <a:pt x="23005" y="9551"/>
                  </a:lnTo>
                  <a:cubicBezTo>
                    <a:pt x="23005" y="9551"/>
                    <a:pt x="22873" y="1"/>
                    <a:pt x="20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22;p48">
              <a:extLst>
                <a:ext uri="{FF2B5EF4-FFF2-40B4-BE49-F238E27FC236}">
                  <a16:creationId xmlns:a16="http://schemas.microsoft.com/office/drawing/2014/main" id="{0678E7C5-69F4-D8D4-B7E3-0B5E1902F118}"/>
                </a:ext>
              </a:extLst>
            </p:cNvPr>
            <p:cNvSpPr/>
            <p:nvPr/>
          </p:nvSpPr>
          <p:spPr>
            <a:xfrm rot="-7811875">
              <a:off x="7856864" y="3535383"/>
              <a:ext cx="177789" cy="295921"/>
            </a:xfrm>
            <a:custGeom>
              <a:avLst/>
              <a:gdLst/>
              <a:ahLst/>
              <a:cxnLst/>
              <a:rect l="l" t="t" r="r" b="b"/>
              <a:pathLst>
                <a:path w="11286" h="18785" extrusionOk="0">
                  <a:moveTo>
                    <a:pt x="6413" y="3184"/>
                  </a:moveTo>
                  <a:cubicBezTo>
                    <a:pt x="6878" y="3317"/>
                    <a:pt x="7279" y="3649"/>
                    <a:pt x="7615" y="3985"/>
                  </a:cubicBezTo>
                  <a:cubicBezTo>
                    <a:pt x="7813" y="4317"/>
                    <a:pt x="8417" y="4851"/>
                    <a:pt x="8417" y="5188"/>
                  </a:cubicBezTo>
                  <a:cubicBezTo>
                    <a:pt x="8363" y="5457"/>
                    <a:pt x="8157" y="5596"/>
                    <a:pt x="7891" y="5596"/>
                  </a:cubicBezTo>
                  <a:cubicBezTo>
                    <a:pt x="7497" y="5596"/>
                    <a:pt x="6971" y="5291"/>
                    <a:pt x="6611" y="4653"/>
                  </a:cubicBezTo>
                  <a:cubicBezTo>
                    <a:pt x="6413" y="4317"/>
                    <a:pt x="6413" y="3916"/>
                    <a:pt x="6413" y="3584"/>
                  </a:cubicBezTo>
                  <a:lnTo>
                    <a:pt x="6413" y="3184"/>
                  </a:lnTo>
                  <a:close/>
                  <a:moveTo>
                    <a:pt x="4212" y="7443"/>
                  </a:moveTo>
                  <a:cubicBezTo>
                    <a:pt x="4917" y="7443"/>
                    <a:pt x="5918" y="7633"/>
                    <a:pt x="6146" y="8261"/>
                  </a:cubicBezTo>
                  <a:cubicBezTo>
                    <a:pt x="6288" y="8722"/>
                    <a:pt x="6014" y="8937"/>
                    <a:pt x="5646" y="8937"/>
                  </a:cubicBezTo>
                  <a:cubicBezTo>
                    <a:pt x="5322" y="8937"/>
                    <a:pt x="4926" y="8771"/>
                    <a:pt x="4676" y="8458"/>
                  </a:cubicBezTo>
                  <a:cubicBezTo>
                    <a:pt x="4409" y="8261"/>
                    <a:pt x="4206" y="7993"/>
                    <a:pt x="4072" y="7726"/>
                  </a:cubicBezTo>
                  <a:cubicBezTo>
                    <a:pt x="4008" y="7657"/>
                    <a:pt x="3939" y="7523"/>
                    <a:pt x="3875" y="7459"/>
                  </a:cubicBezTo>
                  <a:cubicBezTo>
                    <a:pt x="3974" y="7449"/>
                    <a:pt x="4089" y="7443"/>
                    <a:pt x="4212" y="7443"/>
                  </a:cubicBezTo>
                  <a:close/>
                  <a:moveTo>
                    <a:pt x="4263" y="12618"/>
                  </a:moveTo>
                  <a:cubicBezTo>
                    <a:pt x="5184" y="12618"/>
                    <a:pt x="5701" y="13369"/>
                    <a:pt x="4008" y="13803"/>
                  </a:cubicBezTo>
                  <a:cubicBezTo>
                    <a:pt x="3904" y="13832"/>
                    <a:pt x="3797" y="13845"/>
                    <a:pt x="3689" y="13845"/>
                  </a:cubicBezTo>
                  <a:cubicBezTo>
                    <a:pt x="3308" y="13845"/>
                    <a:pt x="2915" y="13679"/>
                    <a:pt x="2603" y="13471"/>
                  </a:cubicBezTo>
                  <a:cubicBezTo>
                    <a:pt x="2736" y="13338"/>
                    <a:pt x="2939" y="13134"/>
                    <a:pt x="3137" y="13001"/>
                  </a:cubicBezTo>
                  <a:cubicBezTo>
                    <a:pt x="3505" y="12726"/>
                    <a:pt x="3913" y="12618"/>
                    <a:pt x="4263" y="12618"/>
                  </a:cubicBezTo>
                  <a:close/>
                  <a:moveTo>
                    <a:pt x="8156" y="1"/>
                  </a:moveTo>
                  <a:cubicBezTo>
                    <a:pt x="7322" y="1"/>
                    <a:pt x="6531" y="560"/>
                    <a:pt x="6012" y="1912"/>
                  </a:cubicBezTo>
                  <a:cubicBezTo>
                    <a:pt x="5943" y="2045"/>
                    <a:pt x="5879" y="2248"/>
                    <a:pt x="5879" y="2446"/>
                  </a:cubicBezTo>
                  <a:cubicBezTo>
                    <a:pt x="5611" y="2382"/>
                    <a:pt x="5408" y="2382"/>
                    <a:pt x="5211" y="2382"/>
                  </a:cubicBezTo>
                  <a:cubicBezTo>
                    <a:pt x="2939" y="2649"/>
                    <a:pt x="2469" y="5054"/>
                    <a:pt x="3003" y="6989"/>
                  </a:cubicBezTo>
                  <a:cubicBezTo>
                    <a:pt x="1801" y="7325"/>
                    <a:pt x="732" y="8191"/>
                    <a:pt x="401" y="9527"/>
                  </a:cubicBezTo>
                  <a:cubicBezTo>
                    <a:pt x="0" y="10863"/>
                    <a:pt x="599" y="12600"/>
                    <a:pt x="1667" y="13669"/>
                  </a:cubicBezTo>
                  <a:cubicBezTo>
                    <a:pt x="732" y="15074"/>
                    <a:pt x="465" y="17009"/>
                    <a:pt x="1801" y="18211"/>
                  </a:cubicBezTo>
                  <a:cubicBezTo>
                    <a:pt x="2261" y="18616"/>
                    <a:pt x="2759" y="18785"/>
                    <a:pt x="3267" y="18785"/>
                  </a:cubicBezTo>
                  <a:cubicBezTo>
                    <a:pt x="5199" y="18785"/>
                    <a:pt x="7289" y="16344"/>
                    <a:pt x="8080" y="15074"/>
                  </a:cubicBezTo>
                  <a:cubicBezTo>
                    <a:pt x="8261" y="14847"/>
                    <a:pt x="8047" y="14652"/>
                    <a:pt x="7827" y="14652"/>
                  </a:cubicBezTo>
                  <a:cubicBezTo>
                    <a:pt x="7720" y="14652"/>
                    <a:pt x="7612" y="14698"/>
                    <a:pt x="7546" y="14807"/>
                  </a:cubicBezTo>
                  <a:cubicBezTo>
                    <a:pt x="6680" y="16074"/>
                    <a:pt x="5542" y="17276"/>
                    <a:pt x="4142" y="17880"/>
                  </a:cubicBezTo>
                  <a:cubicBezTo>
                    <a:pt x="3738" y="18057"/>
                    <a:pt x="3393" y="18136"/>
                    <a:pt x="3100" y="18136"/>
                  </a:cubicBezTo>
                  <a:cubicBezTo>
                    <a:pt x="1401" y="18136"/>
                    <a:pt x="1464" y="15496"/>
                    <a:pt x="2202" y="14070"/>
                  </a:cubicBezTo>
                  <a:lnTo>
                    <a:pt x="2202" y="14070"/>
                  </a:lnTo>
                  <a:cubicBezTo>
                    <a:pt x="2641" y="14379"/>
                    <a:pt x="3138" y="14542"/>
                    <a:pt x="3692" y="14542"/>
                  </a:cubicBezTo>
                  <a:cubicBezTo>
                    <a:pt x="3981" y="14542"/>
                    <a:pt x="4286" y="14498"/>
                    <a:pt x="4607" y="14406"/>
                  </a:cubicBezTo>
                  <a:cubicBezTo>
                    <a:pt x="6623" y="13697"/>
                    <a:pt x="5666" y="11969"/>
                    <a:pt x="4158" y="11969"/>
                  </a:cubicBezTo>
                  <a:cubicBezTo>
                    <a:pt x="3815" y="11969"/>
                    <a:pt x="3444" y="12058"/>
                    <a:pt x="3073" y="12269"/>
                  </a:cubicBezTo>
                  <a:cubicBezTo>
                    <a:pt x="2736" y="12466"/>
                    <a:pt x="2405" y="12803"/>
                    <a:pt x="2068" y="13134"/>
                  </a:cubicBezTo>
                  <a:cubicBezTo>
                    <a:pt x="1871" y="12937"/>
                    <a:pt x="1667" y="12734"/>
                    <a:pt x="1534" y="12536"/>
                  </a:cubicBezTo>
                  <a:cubicBezTo>
                    <a:pt x="0" y="10665"/>
                    <a:pt x="1267" y="8325"/>
                    <a:pt x="3271" y="7593"/>
                  </a:cubicBezTo>
                  <a:cubicBezTo>
                    <a:pt x="3340" y="7860"/>
                    <a:pt x="3474" y="8127"/>
                    <a:pt x="3672" y="8325"/>
                  </a:cubicBezTo>
                  <a:cubicBezTo>
                    <a:pt x="4117" y="8940"/>
                    <a:pt x="4935" y="9693"/>
                    <a:pt x="5737" y="9693"/>
                  </a:cubicBezTo>
                  <a:cubicBezTo>
                    <a:pt x="5896" y="9693"/>
                    <a:pt x="6055" y="9663"/>
                    <a:pt x="6210" y="9597"/>
                  </a:cubicBezTo>
                  <a:cubicBezTo>
                    <a:pt x="7012" y="9329"/>
                    <a:pt x="6947" y="8325"/>
                    <a:pt x="6413" y="7860"/>
                  </a:cubicBezTo>
                  <a:cubicBezTo>
                    <a:pt x="5745" y="7134"/>
                    <a:pt x="4805" y="6846"/>
                    <a:pt x="3891" y="6846"/>
                  </a:cubicBezTo>
                  <a:cubicBezTo>
                    <a:pt x="3796" y="6846"/>
                    <a:pt x="3701" y="6849"/>
                    <a:pt x="3607" y="6855"/>
                  </a:cubicBezTo>
                  <a:cubicBezTo>
                    <a:pt x="3003" y="5252"/>
                    <a:pt x="3672" y="3248"/>
                    <a:pt x="5611" y="3050"/>
                  </a:cubicBezTo>
                  <a:lnTo>
                    <a:pt x="5745" y="3050"/>
                  </a:lnTo>
                  <a:cubicBezTo>
                    <a:pt x="5676" y="3852"/>
                    <a:pt x="5745" y="4717"/>
                    <a:pt x="6210" y="5321"/>
                  </a:cubicBezTo>
                  <a:cubicBezTo>
                    <a:pt x="6460" y="5719"/>
                    <a:pt x="7263" y="6411"/>
                    <a:pt x="7933" y="6411"/>
                  </a:cubicBezTo>
                  <a:cubicBezTo>
                    <a:pt x="8164" y="6411"/>
                    <a:pt x="8379" y="6329"/>
                    <a:pt x="8551" y="6123"/>
                  </a:cubicBezTo>
                  <a:cubicBezTo>
                    <a:pt x="9684" y="4717"/>
                    <a:pt x="8080" y="3184"/>
                    <a:pt x="6477" y="2649"/>
                  </a:cubicBezTo>
                  <a:cubicBezTo>
                    <a:pt x="6611" y="2248"/>
                    <a:pt x="6744" y="1848"/>
                    <a:pt x="6947" y="1511"/>
                  </a:cubicBezTo>
                  <a:cubicBezTo>
                    <a:pt x="7287" y="811"/>
                    <a:pt x="7714" y="543"/>
                    <a:pt x="8158" y="543"/>
                  </a:cubicBezTo>
                  <a:cubicBezTo>
                    <a:pt x="9111" y="543"/>
                    <a:pt x="10143" y="1781"/>
                    <a:pt x="10555" y="2649"/>
                  </a:cubicBezTo>
                  <a:cubicBezTo>
                    <a:pt x="10624" y="2766"/>
                    <a:pt x="10744" y="2817"/>
                    <a:pt x="10861" y="2817"/>
                  </a:cubicBezTo>
                  <a:cubicBezTo>
                    <a:pt x="11077" y="2817"/>
                    <a:pt x="11285" y="2642"/>
                    <a:pt x="11153" y="2382"/>
                  </a:cubicBezTo>
                  <a:cubicBezTo>
                    <a:pt x="10433" y="974"/>
                    <a:pt x="9257" y="1"/>
                    <a:pt x="8156"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623;p48">
              <a:extLst>
                <a:ext uri="{FF2B5EF4-FFF2-40B4-BE49-F238E27FC236}">
                  <a16:creationId xmlns:a16="http://schemas.microsoft.com/office/drawing/2014/main" id="{FE81B7EA-80F9-5BA8-F2B7-1192CC210C28}"/>
                </a:ext>
              </a:extLst>
            </p:cNvPr>
            <p:cNvGrpSpPr/>
            <p:nvPr/>
          </p:nvGrpSpPr>
          <p:grpSpPr>
            <a:xfrm>
              <a:off x="7169174" y="3573626"/>
              <a:ext cx="436145" cy="667772"/>
              <a:chOff x="7185812" y="3535526"/>
              <a:chExt cx="436145" cy="667772"/>
            </a:xfrm>
          </p:grpSpPr>
          <p:sp>
            <p:nvSpPr>
              <p:cNvPr id="60" name="Google Shape;1624;p48">
                <a:extLst>
                  <a:ext uri="{FF2B5EF4-FFF2-40B4-BE49-F238E27FC236}">
                    <a16:creationId xmlns:a16="http://schemas.microsoft.com/office/drawing/2014/main" id="{344A1A06-2628-7D91-42D2-0514534859A6}"/>
                  </a:ext>
                </a:extLst>
              </p:cNvPr>
              <p:cNvSpPr/>
              <p:nvPr/>
            </p:nvSpPr>
            <p:spPr>
              <a:xfrm rot="-10254325">
                <a:off x="7221699" y="3555765"/>
                <a:ext cx="294062" cy="477475"/>
              </a:xfrm>
              <a:custGeom>
                <a:avLst/>
                <a:gdLst/>
                <a:ahLst/>
                <a:cxnLst/>
                <a:rect l="l" t="t" r="r" b="b"/>
                <a:pathLst>
                  <a:path w="18667" h="30310" extrusionOk="0">
                    <a:moveTo>
                      <a:pt x="1002" y="0"/>
                    </a:moveTo>
                    <a:cubicBezTo>
                      <a:pt x="768" y="0"/>
                      <a:pt x="535" y="150"/>
                      <a:pt x="535" y="449"/>
                    </a:cubicBezTo>
                    <a:cubicBezTo>
                      <a:pt x="0" y="12473"/>
                      <a:pt x="9823" y="22360"/>
                      <a:pt x="17636" y="30179"/>
                    </a:cubicBezTo>
                    <a:cubicBezTo>
                      <a:pt x="17744" y="30271"/>
                      <a:pt x="17862" y="30310"/>
                      <a:pt x="17975" y="30310"/>
                    </a:cubicBezTo>
                    <a:cubicBezTo>
                      <a:pt x="18353" y="30310"/>
                      <a:pt x="18666" y="29869"/>
                      <a:pt x="18304" y="29511"/>
                    </a:cubicBezTo>
                    <a:cubicBezTo>
                      <a:pt x="10689" y="21826"/>
                      <a:pt x="935" y="12206"/>
                      <a:pt x="1470" y="449"/>
                    </a:cubicBezTo>
                    <a:cubicBezTo>
                      <a:pt x="1470" y="150"/>
                      <a:pt x="1236"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25;p48">
                <a:extLst>
                  <a:ext uri="{FF2B5EF4-FFF2-40B4-BE49-F238E27FC236}">
                    <a16:creationId xmlns:a16="http://schemas.microsoft.com/office/drawing/2014/main" id="{F28DBBE6-6CBE-380A-4B0C-A83002FAD735}"/>
                  </a:ext>
                </a:extLst>
              </p:cNvPr>
              <p:cNvSpPr/>
              <p:nvPr/>
            </p:nvSpPr>
            <p:spPr>
              <a:xfrm rot="-10254325">
                <a:off x="7330149" y="3919953"/>
                <a:ext cx="244156" cy="236264"/>
              </a:xfrm>
              <a:custGeom>
                <a:avLst/>
                <a:gdLst/>
                <a:ahLst/>
                <a:cxnLst/>
                <a:rect l="l" t="t" r="r" b="b"/>
                <a:pathLst>
                  <a:path w="15499" h="14998" extrusionOk="0">
                    <a:moveTo>
                      <a:pt x="12094" y="1"/>
                    </a:moveTo>
                    <a:cubicBezTo>
                      <a:pt x="11735" y="1"/>
                      <a:pt x="11370" y="69"/>
                      <a:pt x="11020" y="212"/>
                    </a:cubicBezTo>
                    <a:cubicBezTo>
                      <a:pt x="8882" y="1148"/>
                      <a:pt x="7814" y="4017"/>
                      <a:pt x="7814" y="6091"/>
                    </a:cubicBezTo>
                    <a:cubicBezTo>
                      <a:pt x="7482" y="4017"/>
                      <a:pt x="6013" y="1415"/>
                      <a:pt x="3806" y="747"/>
                    </a:cubicBezTo>
                    <a:cubicBezTo>
                      <a:pt x="3575" y="687"/>
                      <a:pt x="3342" y="658"/>
                      <a:pt x="3111" y="658"/>
                    </a:cubicBezTo>
                    <a:cubicBezTo>
                      <a:pt x="1803" y="658"/>
                      <a:pt x="569" y="1576"/>
                      <a:pt x="401" y="2885"/>
                    </a:cubicBezTo>
                    <a:cubicBezTo>
                      <a:pt x="0" y="5487"/>
                      <a:pt x="4340" y="7293"/>
                      <a:pt x="6413" y="7694"/>
                    </a:cubicBezTo>
                    <a:cubicBezTo>
                      <a:pt x="4409" y="8293"/>
                      <a:pt x="198" y="10366"/>
                      <a:pt x="733" y="12969"/>
                    </a:cubicBezTo>
                    <a:cubicBezTo>
                      <a:pt x="1053" y="14198"/>
                      <a:pt x="2184" y="14998"/>
                      <a:pt x="3408" y="14998"/>
                    </a:cubicBezTo>
                    <a:cubicBezTo>
                      <a:pt x="3717" y="14998"/>
                      <a:pt x="4031" y="14947"/>
                      <a:pt x="4340" y="14839"/>
                    </a:cubicBezTo>
                    <a:cubicBezTo>
                      <a:pt x="6478" y="14038"/>
                      <a:pt x="7750" y="11168"/>
                      <a:pt x="7883" y="9030"/>
                    </a:cubicBezTo>
                    <a:cubicBezTo>
                      <a:pt x="7883" y="11168"/>
                      <a:pt x="8882" y="13771"/>
                      <a:pt x="11020" y="14775"/>
                    </a:cubicBezTo>
                    <a:cubicBezTo>
                      <a:pt x="11369" y="14917"/>
                      <a:pt x="11733" y="14985"/>
                      <a:pt x="12092" y="14985"/>
                    </a:cubicBezTo>
                    <a:cubicBezTo>
                      <a:pt x="13243" y="14985"/>
                      <a:pt x="14338" y="14293"/>
                      <a:pt x="14697" y="13172"/>
                    </a:cubicBezTo>
                    <a:cubicBezTo>
                      <a:pt x="15499" y="10634"/>
                      <a:pt x="11421" y="8229"/>
                      <a:pt x="9417" y="7491"/>
                    </a:cubicBezTo>
                    <a:cubicBezTo>
                      <a:pt x="11421" y="6759"/>
                      <a:pt x="15499" y="4354"/>
                      <a:pt x="14697" y="1816"/>
                    </a:cubicBezTo>
                    <a:cubicBezTo>
                      <a:pt x="14339" y="696"/>
                      <a:pt x="13245" y="1"/>
                      <a:pt x="12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6;p48">
                <a:extLst>
                  <a:ext uri="{FF2B5EF4-FFF2-40B4-BE49-F238E27FC236}">
                    <a16:creationId xmlns:a16="http://schemas.microsoft.com/office/drawing/2014/main" id="{5C041B07-5FE6-F91C-94D4-A387E25DF2B3}"/>
                  </a:ext>
                </a:extLst>
              </p:cNvPr>
              <p:cNvSpPr/>
              <p:nvPr/>
            </p:nvSpPr>
            <p:spPr>
              <a:xfrm rot="-10254325">
                <a:off x="7300931" y="3891320"/>
                <a:ext cx="299985" cy="290092"/>
              </a:xfrm>
              <a:custGeom>
                <a:avLst/>
                <a:gdLst/>
                <a:ahLst/>
                <a:cxnLst/>
                <a:rect l="l" t="t" r="r" b="b"/>
                <a:pathLst>
                  <a:path w="19043" h="18415" extrusionOk="0">
                    <a:moveTo>
                      <a:pt x="9119" y="0"/>
                    </a:moveTo>
                    <a:cubicBezTo>
                      <a:pt x="8039" y="0"/>
                      <a:pt x="6990" y="681"/>
                      <a:pt x="6547" y="1757"/>
                    </a:cubicBezTo>
                    <a:cubicBezTo>
                      <a:pt x="5746" y="3895"/>
                      <a:pt x="6948" y="6700"/>
                      <a:pt x="8487" y="8170"/>
                    </a:cubicBezTo>
                    <a:cubicBezTo>
                      <a:pt x="7333" y="7328"/>
                      <a:pt x="5677" y="6692"/>
                      <a:pt x="4088" y="6692"/>
                    </a:cubicBezTo>
                    <a:cubicBezTo>
                      <a:pt x="3286" y="6692"/>
                      <a:pt x="2501" y="6855"/>
                      <a:pt x="1807" y="7235"/>
                    </a:cubicBezTo>
                    <a:cubicBezTo>
                      <a:pt x="471" y="8036"/>
                      <a:pt x="1" y="9843"/>
                      <a:pt x="936" y="11109"/>
                    </a:cubicBezTo>
                    <a:cubicBezTo>
                      <a:pt x="1456" y="11832"/>
                      <a:pt x="2297" y="12105"/>
                      <a:pt x="3252" y="12105"/>
                    </a:cubicBezTo>
                    <a:cubicBezTo>
                      <a:pt x="5120" y="12105"/>
                      <a:pt x="7425" y="11061"/>
                      <a:pt x="8621" y="10308"/>
                    </a:cubicBezTo>
                    <a:lnTo>
                      <a:pt x="8621" y="10308"/>
                    </a:lnTo>
                    <a:cubicBezTo>
                      <a:pt x="7552" y="12178"/>
                      <a:pt x="6082" y="16587"/>
                      <a:pt x="8354" y="18057"/>
                    </a:cubicBezTo>
                    <a:cubicBezTo>
                      <a:pt x="8759" y="18300"/>
                      <a:pt x="9208" y="18414"/>
                      <a:pt x="9655" y="18414"/>
                    </a:cubicBezTo>
                    <a:cubicBezTo>
                      <a:pt x="10679" y="18414"/>
                      <a:pt x="11694" y="17813"/>
                      <a:pt x="12159" y="16790"/>
                    </a:cubicBezTo>
                    <a:cubicBezTo>
                      <a:pt x="13163" y="14717"/>
                      <a:pt x="11961" y="11777"/>
                      <a:pt x="10555" y="10174"/>
                    </a:cubicBezTo>
                    <a:lnTo>
                      <a:pt x="10555" y="10174"/>
                    </a:lnTo>
                    <a:cubicBezTo>
                      <a:pt x="11744" y="11363"/>
                      <a:pt x="13567" y="12309"/>
                      <a:pt x="15321" y="12309"/>
                    </a:cubicBezTo>
                    <a:cubicBezTo>
                      <a:pt x="15837" y="12309"/>
                      <a:pt x="16348" y="12227"/>
                      <a:pt x="16835" y="12044"/>
                    </a:cubicBezTo>
                    <a:cubicBezTo>
                      <a:pt x="18305" y="11446"/>
                      <a:pt x="19042" y="9709"/>
                      <a:pt x="18305" y="8304"/>
                    </a:cubicBezTo>
                    <a:cubicBezTo>
                      <a:pt x="17750" y="7280"/>
                      <a:pt x="16566" y="6923"/>
                      <a:pt x="15248" y="6923"/>
                    </a:cubicBezTo>
                    <a:cubicBezTo>
                      <a:pt x="13557" y="6923"/>
                      <a:pt x="11645" y="7511"/>
                      <a:pt x="10555" y="8036"/>
                    </a:cubicBezTo>
                    <a:cubicBezTo>
                      <a:pt x="11491" y="6102"/>
                      <a:pt x="12629" y="1490"/>
                      <a:pt x="10288" y="287"/>
                    </a:cubicBezTo>
                    <a:cubicBezTo>
                      <a:pt x="9913" y="91"/>
                      <a:pt x="9514" y="0"/>
                      <a:pt x="9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27;p48">
                <a:extLst>
                  <a:ext uri="{FF2B5EF4-FFF2-40B4-BE49-F238E27FC236}">
                    <a16:creationId xmlns:a16="http://schemas.microsoft.com/office/drawing/2014/main" id="{97B3FD0E-25DD-7A60-F8A9-C159DC39764D}"/>
                  </a:ext>
                </a:extLst>
              </p:cNvPr>
              <p:cNvSpPr/>
              <p:nvPr/>
            </p:nvSpPr>
            <p:spPr>
              <a:xfrm rot="-10254325">
                <a:off x="7427853" y="4007687"/>
                <a:ext cx="62051" cy="61059"/>
              </a:xfrm>
              <a:custGeom>
                <a:avLst/>
                <a:gdLst/>
                <a:ahLst/>
                <a:cxnLst/>
                <a:rect l="l" t="t" r="r" b="b"/>
                <a:pathLst>
                  <a:path w="3939" h="3876" extrusionOk="0">
                    <a:moveTo>
                      <a:pt x="1935" y="1"/>
                    </a:moveTo>
                    <a:cubicBezTo>
                      <a:pt x="866" y="1"/>
                      <a:pt x="0" y="872"/>
                      <a:pt x="0" y="1941"/>
                    </a:cubicBezTo>
                    <a:cubicBezTo>
                      <a:pt x="0" y="3009"/>
                      <a:pt x="866" y="3875"/>
                      <a:pt x="1935" y="3875"/>
                    </a:cubicBezTo>
                    <a:cubicBezTo>
                      <a:pt x="3073" y="3875"/>
                      <a:pt x="3939" y="3009"/>
                      <a:pt x="3939" y="1941"/>
                    </a:cubicBezTo>
                    <a:cubicBezTo>
                      <a:pt x="3939" y="872"/>
                      <a:pt x="3073" y="1"/>
                      <a:pt x="1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628;p48">
              <a:extLst>
                <a:ext uri="{FF2B5EF4-FFF2-40B4-BE49-F238E27FC236}">
                  <a16:creationId xmlns:a16="http://schemas.microsoft.com/office/drawing/2014/main" id="{FDACCE19-AD40-59C7-F3C4-398CEA23EE03}"/>
                </a:ext>
              </a:extLst>
            </p:cNvPr>
            <p:cNvSpPr/>
            <p:nvPr/>
          </p:nvSpPr>
          <p:spPr>
            <a:xfrm>
              <a:off x="6204155" y="1164341"/>
              <a:ext cx="558568" cy="650232"/>
            </a:xfrm>
            <a:custGeom>
              <a:avLst/>
              <a:gdLst/>
              <a:ahLst/>
              <a:cxnLst/>
              <a:rect l="l" t="t" r="r" b="b"/>
              <a:pathLst>
                <a:path w="35459" h="41278" extrusionOk="0">
                  <a:moveTo>
                    <a:pt x="7670" y="1"/>
                  </a:moveTo>
                  <a:cubicBezTo>
                    <a:pt x="0" y="1"/>
                    <a:pt x="632" y="8941"/>
                    <a:pt x="11474" y="18699"/>
                  </a:cubicBezTo>
                  <a:cubicBezTo>
                    <a:pt x="23567" y="29590"/>
                    <a:pt x="34053" y="41278"/>
                    <a:pt x="34053" y="41278"/>
                  </a:cubicBezTo>
                  <a:lnTo>
                    <a:pt x="35458" y="39407"/>
                  </a:lnTo>
                  <a:cubicBezTo>
                    <a:pt x="32786" y="25112"/>
                    <a:pt x="20959" y="2666"/>
                    <a:pt x="10474" y="331"/>
                  </a:cubicBezTo>
                  <a:cubicBezTo>
                    <a:pt x="9442" y="107"/>
                    <a:pt x="8506" y="1"/>
                    <a:pt x="76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29;p48">
              <a:extLst>
                <a:ext uri="{FF2B5EF4-FFF2-40B4-BE49-F238E27FC236}">
                  <a16:creationId xmlns:a16="http://schemas.microsoft.com/office/drawing/2014/main" id="{7415E929-F18F-474D-1113-DEABF6527628}"/>
                </a:ext>
              </a:extLst>
            </p:cNvPr>
            <p:cNvSpPr/>
            <p:nvPr/>
          </p:nvSpPr>
          <p:spPr>
            <a:xfrm>
              <a:off x="6334129" y="1249388"/>
              <a:ext cx="402933" cy="487083"/>
            </a:xfrm>
            <a:custGeom>
              <a:avLst/>
              <a:gdLst/>
              <a:ahLst/>
              <a:cxnLst/>
              <a:rect l="l" t="t" r="r" b="b"/>
              <a:pathLst>
                <a:path w="25579" h="30921" extrusionOk="0">
                  <a:moveTo>
                    <a:pt x="708" y="0"/>
                  </a:moveTo>
                  <a:cubicBezTo>
                    <a:pt x="327" y="0"/>
                    <a:pt x="0" y="376"/>
                    <a:pt x="353" y="677"/>
                  </a:cubicBezTo>
                  <a:cubicBezTo>
                    <a:pt x="9304" y="9628"/>
                    <a:pt x="18721" y="19312"/>
                    <a:pt x="24535" y="30668"/>
                  </a:cubicBezTo>
                  <a:cubicBezTo>
                    <a:pt x="24624" y="30846"/>
                    <a:pt x="24780" y="30921"/>
                    <a:pt x="24938" y="30921"/>
                  </a:cubicBezTo>
                  <a:cubicBezTo>
                    <a:pt x="25254" y="30921"/>
                    <a:pt x="25579" y="30624"/>
                    <a:pt x="25401" y="30267"/>
                  </a:cubicBezTo>
                  <a:cubicBezTo>
                    <a:pt x="19592" y="18847"/>
                    <a:pt x="10106" y="9094"/>
                    <a:pt x="1085" y="142"/>
                  </a:cubicBezTo>
                  <a:cubicBezTo>
                    <a:pt x="969" y="42"/>
                    <a:pt x="835" y="0"/>
                    <a:pt x="7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30;p48">
              <a:extLst>
                <a:ext uri="{FF2B5EF4-FFF2-40B4-BE49-F238E27FC236}">
                  <a16:creationId xmlns:a16="http://schemas.microsoft.com/office/drawing/2014/main" id="{8E1777C3-26A1-3372-831B-EEF4822481C5}"/>
                </a:ext>
              </a:extLst>
            </p:cNvPr>
            <p:cNvSpPr/>
            <p:nvPr/>
          </p:nvSpPr>
          <p:spPr>
            <a:xfrm>
              <a:off x="6622699" y="1199012"/>
              <a:ext cx="226883" cy="551416"/>
            </a:xfrm>
            <a:custGeom>
              <a:avLst/>
              <a:gdLst/>
              <a:ahLst/>
              <a:cxnLst/>
              <a:rect l="l" t="t" r="r" b="b"/>
              <a:pathLst>
                <a:path w="14403" h="35005" extrusionOk="0">
                  <a:moveTo>
                    <a:pt x="9736" y="1"/>
                  </a:moveTo>
                  <a:cubicBezTo>
                    <a:pt x="7745" y="1"/>
                    <a:pt x="5363" y="2432"/>
                    <a:pt x="3742" y="8684"/>
                  </a:cubicBezTo>
                  <a:cubicBezTo>
                    <a:pt x="1" y="23381"/>
                    <a:pt x="8418" y="35004"/>
                    <a:pt x="8418" y="35004"/>
                  </a:cubicBezTo>
                  <a:lnTo>
                    <a:pt x="10224" y="34871"/>
                  </a:lnTo>
                  <a:cubicBezTo>
                    <a:pt x="10224" y="34871"/>
                    <a:pt x="8819" y="23846"/>
                    <a:pt x="12827" y="9887"/>
                  </a:cubicBezTo>
                  <a:cubicBezTo>
                    <a:pt x="14402" y="4436"/>
                    <a:pt x="12426" y="1"/>
                    <a:pt x="9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31;p48">
              <a:extLst>
                <a:ext uri="{FF2B5EF4-FFF2-40B4-BE49-F238E27FC236}">
                  <a16:creationId xmlns:a16="http://schemas.microsoft.com/office/drawing/2014/main" id="{99337E6A-BCCB-C062-550F-22219C0191E3}"/>
                </a:ext>
              </a:extLst>
            </p:cNvPr>
            <p:cNvSpPr/>
            <p:nvPr/>
          </p:nvSpPr>
          <p:spPr>
            <a:xfrm>
              <a:off x="6725831" y="1263692"/>
              <a:ext cx="46659" cy="476986"/>
            </a:xfrm>
            <a:custGeom>
              <a:avLst/>
              <a:gdLst/>
              <a:ahLst/>
              <a:cxnLst/>
              <a:rect l="l" t="t" r="r" b="b"/>
              <a:pathLst>
                <a:path w="2962" h="30280" extrusionOk="0">
                  <a:moveTo>
                    <a:pt x="2348" y="1"/>
                  </a:moveTo>
                  <a:cubicBezTo>
                    <a:pt x="2192" y="1"/>
                    <a:pt x="2052" y="89"/>
                    <a:pt x="2004" y="303"/>
                  </a:cubicBezTo>
                  <a:cubicBezTo>
                    <a:pt x="604" y="5177"/>
                    <a:pt x="134" y="10056"/>
                    <a:pt x="70" y="15133"/>
                  </a:cubicBezTo>
                  <a:cubicBezTo>
                    <a:pt x="0" y="20141"/>
                    <a:pt x="204" y="25218"/>
                    <a:pt x="1871" y="29963"/>
                  </a:cubicBezTo>
                  <a:cubicBezTo>
                    <a:pt x="1946" y="30185"/>
                    <a:pt x="2112" y="30279"/>
                    <a:pt x="2281" y="30279"/>
                  </a:cubicBezTo>
                  <a:cubicBezTo>
                    <a:pt x="2569" y="30279"/>
                    <a:pt x="2867" y="30007"/>
                    <a:pt x="2742" y="29627"/>
                  </a:cubicBezTo>
                  <a:cubicBezTo>
                    <a:pt x="1139" y="25153"/>
                    <a:pt x="936" y="20477"/>
                    <a:pt x="1005" y="15801"/>
                  </a:cubicBezTo>
                  <a:cubicBezTo>
                    <a:pt x="1005" y="10655"/>
                    <a:pt x="1406" y="5647"/>
                    <a:pt x="2876" y="634"/>
                  </a:cubicBezTo>
                  <a:cubicBezTo>
                    <a:pt x="2962" y="290"/>
                    <a:pt x="2630" y="1"/>
                    <a:pt x="2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32;p48">
              <a:extLst>
                <a:ext uri="{FF2B5EF4-FFF2-40B4-BE49-F238E27FC236}">
                  <a16:creationId xmlns:a16="http://schemas.microsoft.com/office/drawing/2014/main" id="{5F4DFD0A-C070-6A17-217B-32E41DBC4FFE}"/>
                </a:ext>
              </a:extLst>
            </p:cNvPr>
            <p:cNvSpPr/>
            <p:nvPr/>
          </p:nvSpPr>
          <p:spPr>
            <a:xfrm>
              <a:off x="6306011" y="3460362"/>
              <a:ext cx="551416" cy="566318"/>
            </a:xfrm>
            <a:custGeom>
              <a:avLst/>
              <a:gdLst/>
              <a:ahLst/>
              <a:cxnLst/>
              <a:rect l="l" t="t" r="r" b="b"/>
              <a:pathLst>
                <a:path w="35005" h="35951" extrusionOk="0">
                  <a:moveTo>
                    <a:pt x="20174" y="0"/>
                  </a:moveTo>
                  <a:cubicBezTo>
                    <a:pt x="20174" y="0"/>
                    <a:pt x="64" y="1138"/>
                    <a:pt x="0" y="10956"/>
                  </a:cubicBezTo>
                  <a:cubicBezTo>
                    <a:pt x="0" y="16886"/>
                    <a:pt x="4072" y="18348"/>
                    <a:pt x="8085" y="18348"/>
                  </a:cubicBezTo>
                  <a:cubicBezTo>
                    <a:pt x="11985" y="18348"/>
                    <a:pt x="15829" y="16968"/>
                    <a:pt x="15830" y="16968"/>
                  </a:cubicBezTo>
                  <a:lnTo>
                    <a:pt x="15830" y="16968"/>
                  </a:lnTo>
                  <a:cubicBezTo>
                    <a:pt x="15829" y="16968"/>
                    <a:pt x="4944" y="30596"/>
                    <a:pt x="13361" y="35207"/>
                  </a:cubicBezTo>
                  <a:cubicBezTo>
                    <a:pt x="14281" y="35715"/>
                    <a:pt x="15233" y="35951"/>
                    <a:pt x="16203" y="35951"/>
                  </a:cubicBezTo>
                  <a:cubicBezTo>
                    <a:pt x="23403" y="35951"/>
                    <a:pt x="31590" y="22990"/>
                    <a:pt x="35004" y="12158"/>
                  </a:cubicBezTo>
                  <a:lnTo>
                    <a:pt x="201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33;p48">
              <a:extLst>
                <a:ext uri="{FF2B5EF4-FFF2-40B4-BE49-F238E27FC236}">
                  <a16:creationId xmlns:a16="http://schemas.microsoft.com/office/drawing/2014/main" id="{EBCABB7F-601E-00E0-D873-E93290C44676}"/>
                </a:ext>
              </a:extLst>
            </p:cNvPr>
            <p:cNvSpPr/>
            <p:nvPr/>
          </p:nvSpPr>
          <p:spPr>
            <a:xfrm>
              <a:off x="6571456" y="3609003"/>
              <a:ext cx="171828" cy="330724"/>
            </a:xfrm>
            <a:custGeom>
              <a:avLst/>
              <a:gdLst/>
              <a:ahLst/>
              <a:cxnLst/>
              <a:rect l="l" t="t" r="r" b="b"/>
              <a:pathLst>
                <a:path w="10908" h="20995" extrusionOk="0">
                  <a:moveTo>
                    <a:pt x="9738" y="1"/>
                  </a:moveTo>
                  <a:cubicBezTo>
                    <a:pt x="9580" y="1"/>
                    <a:pt x="9425" y="75"/>
                    <a:pt x="9335" y="253"/>
                  </a:cubicBezTo>
                  <a:cubicBezTo>
                    <a:pt x="9132" y="718"/>
                    <a:pt x="8865" y="1188"/>
                    <a:pt x="8667" y="1653"/>
                  </a:cubicBezTo>
                  <a:cubicBezTo>
                    <a:pt x="8531" y="1628"/>
                    <a:pt x="8391" y="1617"/>
                    <a:pt x="8249" y="1617"/>
                  </a:cubicBezTo>
                  <a:cubicBezTo>
                    <a:pt x="6868" y="1617"/>
                    <a:pt x="5286" y="2714"/>
                    <a:pt x="4259" y="3257"/>
                  </a:cubicBezTo>
                  <a:cubicBezTo>
                    <a:pt x="3804" y="3543"/>
                    <a:pt x="4123" y="4116"/>
                    <a:pt x="4557" y="4116"/>
                  </a:cubicBezTo>
                  <a:cubicBezTo>
                    <a:pt x="4633" y="4116"/>
                    <a:pt x="4713" y="4098"/>
                    <a:pt x="4793" y="4058"/>
                  </a:cubicBezTo>
                  <a:cubicBezTo>
                    <a:pt x="5792" y="3524"/>
                    <a:pt x="6995" y="2658"/>
                    <a:pt x="8197" y="2588"/>
                  </a:cubicBezTo>
                  <a:lnTo>
                    <a:pt x="8197" y="2588"/>
                  </a:lnTo>
                  <a:cubicBezTo>
                    <a:pt x="7064" y="4796"/>
                    <a:pt x="5926" y="6933"/>
                    <a:pt x="4793" y="9135"/>
                  </a:cubicBezTo>
                  <a:cubicBezTo>
                    <a:pt x="3655" y="9135"/>
                    <a:pt x="2586" y="9536"/>
                    <a:pt x="1517" y="9739"/>
                  </a:cubicBezTo>
                  <a:cubicBezTo>
                    <a:pt x="958" y="9864"/>
                    <a:pt x="977" y="10687"/>
                    <a:pt x="1473" y="10687"/>
                  </a:cubicBezTo>
                  <a:cubicBezTo>
                    <a:pt x="1509" y="10687"/>
                    <a:pt x="1546" y="10683"/>
                    <a:pt x="1586" y="10674"/>
                  </a:cubicBezTo>
                  <a:cubicBezTo>
                    <a:pt x="2522" y="10471"/>
                    <a:pt x="3387" y="10140"/>
                    <a:pt x="4323" y="10070"/>
                  </a:cubicBezTo>
                  <a:lnTo>
                    <a:pt x="4323" y="10070"/>
                  </a:lnTo>
                  <a:cubicBezTo>
                    <a:pt x="2655" y="13410"/>
                    <a:pt x="1186" y="16884"/>
                    <a:pt x="117" y="20491"/>
                  </a:cubicBezTo>
                  <a:cubicBezTo>
                    <a:pt x="1" y="20797"/>
                    <a:pt x="257" y="20994"/>
                    <a:pt x="535" y="20994"/>
                  </a:cubicBezTo>
                  <a:cubicBezTo>
                    <a:pt x="744" y="20994"/>
                    <a:pt x="965" y="20884"/>
                    <a:pt x="1052" y="20625"/>
                  </a:cubicBezTo>
                  <a:cubicBezTo>
                    <a:pt x="1586" y="18755"/>
                    <a:pt x="2254" y="16954"/>
                    <a:pt x="2987" y="15147"/>
                  </a:cubicBezTo>
                  <a:cubicBezTo>
                    <a:pt x="3190" y="15484"/>
                    <a:pt x="3323" y="15815"/>
                    <a:pt x="3323" y="16216"/>
                  </a:cubicBezTo>
                  <a:cubicBezTo>
                    <a:pt x="3384" y="16492"/>
                    <a:pt x="3613" y="16614"/>
                    <a:pt x="3830" y="16614"/>
                  </a:cubicBezTo>
                  <a:cubicBezTo>
                    <a:pt x="4089" y="16614"/>
                    <a:pt x="4331" y="16442"/>
                    <a:pt x="4259" y="16152"/>
                  </a:cubicBezTo>
                  <a:cubicBezTo>
                    <a:pt x="4189" y="15414"/>
                    <a:pt x="3858" y="14746"/>
                    <a:pt x="3457" y="14148"/>
                  </a:cubicBezTo>
                  <a:cubicBezTo>
                    <a:pt x="5124" y="10338"/>
                    <a:pt x="7128" y="6597"/>
                    <a:pt x="9068" y="2856"/>
                  </a:cubicBezTo>
                  <a:cubicBezTo>
                    <a:pt x="9736" y="3657"/>
                    <a:pt x="9870" y="5661"/>
                    <a:pt x="9934" y="6399"/>
                  </a:cubicBezTo>
                  <a:cubicBezTo>
                    <a:pt x="9965" y="6665"/>
                    <a:pt x="10167" y="6787"/>
                    <a:pt x="10376" y="6787"/>
                  </a:cubicBezTo>
                  <a:cubicBezTo>
                    <a:pt x="10637" y="6787"/>
                    <a:pt x="10908" y="6598"/>
                    <a:pt x="10869" y="6265"/>
                  </a:cubicBezTo>
                  <a:cubicBezTo>
                    <a:pt x="10736" y="5063"/>
                    <a:pt x="10602" y="2925"/>
                    <a:pt x="9533" y="1990"/>
                  </a:cubicBezTo>
                  <a:cubicBezTo>
                    <a:pt x="9736" y="1520"/>
                    <a:pt x="9934" y="1119"/>
                    <a:pt x="10201" y="654"/>
                  </a:cubicBezTo>
                  <a:cubicBezTo>
                    <a:pt x="10379" y="298"/>
                    <a:pt x="10054" y="1"/>
                    <a:pt x="9738"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34;p48">
              <a:extLst>
                <a:ext uri="{FF2B5EF4-FFF2-40B4-BE49-F238E27FC236}">
                  <a16:creationId xmlns:a16="http://schemas.microsoft.com/office/drawing/2014/main" id="{B2A48C11-3FFE-2499-E0A5-FDCE8906DAF9}"/>
                </a:ext>
              </a:extLst>
            </p:cNvPr>
            <p:cNvSpPr/>
            <p:nvPr/>
          </p:nvSpPr>
          <p:spPr>
            <a:xfrm>
              <a:off x="6427289" y="3505162"/>
              <a:ext cx="250213" cy="150011"/>
            </a:xfrm>
            <a:custGeom>
              <a:avLst/>
              <a:gdLst/>
              <a:ahLst/>
              <a:cxnLst/>
              <a:rect l="l" t="t" r="r" b="b"/>
              <a:pathLst>
                <a:path w="15884" h="9523" extrusionOk="0">
                  <a:moveTo>
                    <a:pt x="9225" y="1"/>
                  </a:moveTo>
                  <a:cubicBezTo>
                    <a:pt x="8739" y="1"/>
                    <a:pt x="8522" y="720"/>
                    <a:pt x="9002" y="897"/>
                  </a:cubicBezTo>
                  <a:cubicBezTo>
                    <a:pt x="10669" y="1431"/>
                    <a:pt x="12074" y="2436"/>
                    <a:pt x="13475" y="3505"/>
                  </a:cubicBezTo>
                  <a:cubicBezTo>
                    <a:pt x="10669" y="4841"/>
                    <a:pt x="7799" y="5974"/>
                    <a:pt x="4790" y="6642"/>
                  </a:cubicBezTo>
                  <a:cubicBezTo>
                    <a:pt x="4122" y="6043"/>
                    <a:pt x="3524" y="5375"/>
                    <a:pt x="2722" y="4905"/>
                  </a:cubicBezTo>
                  <a:cubicBezTo>
                    <a:pt x="2661" y="4870"/>
                    <a:pt x="2601" y="4855"/>
                    <a:pt x="2544" y="4855"/>
                  </a:cubicBezTo>
                  <a:cubicBezTo>
                    <a:pt x="2163" y="4855"/>
                    <a:pt x="1921" y="5544"/>
                    <a:pt x="2386" y="5776"/>
                  </a:cubicBezTo>
                  <a:cubicBezTo>
                    <a:pt x="2920" y="6043"/>
                    <a:pt x="3321" y="6508"/>
                    <a:pt x="3722" y="6909"/>
                  </a:cubicBezTo>
                  <a:cubicBezTo>
                    <a:pt x="2653" y="7112"/>
                    <a:pt x="1653" y="7310"/>
                    <a:pt x="585" y="7380"/>
                  </a:cubicBezTo>
                  <a:cubicBezTo>
                    <a:pt x="1" y="7442"/>
                    <a:pt x="46" y="8318"/>
                    <a:pt x="591" y="8318"/>
                  </a:cubicBezTo>
                  <a:cubicBezTo>
                    <a:pt x="610" y="8318"/>
                    <a:pt x="629" y="8317"/>
                    <a:pt x="649" y="8315"/>
                  </a:cubicBezTo>
                  <a:cubicBezTo>
                    <a:pt x="4390" y="7978"/>
                    <a:pt x="7933" y="6845"/>
                    <a:pt x="11337" y="5440"/>
                  </a:cubicBezTo>
                  <a:lnTo>
                    <a:pt x="11337" y="5440"/>
                  </a:lnTo>
                  <a:cubicBezTo>
                    <a:pt x="11273" y="5910"/>
                    <a:pt x="11070" y="6444"/>
                    <a:pt x="10872" y="6909"/>
                  </a:cubicBezTo>
                  <a:cubicBezTo>
                    <a:pt x="10852" y="6891"/>
                    <a:pt x="10826" y="6883"/>
                    <a:pt x="10797" y="6883"/>
                  </a:cubicBezTo>
                  <a:cubicBezTo>
                    <a:pt x="10725" y="6883"/>
                    <a:pt x="10630" y="6929"/>
                    <a:pt x="10535" y="6979"/>
                  </a:cubicBezTo>
                  <a:cubicBezTo>
                    <a:pt x="10575" y="6958"/>
                    <a:pt x="10585" y="6950"/>
                    <a:pt x="10579" y="6950"/>
                  </a:cubicBezTo>
                  <a:cubicBezTo>
                    <a:pt x="10563" y="6950"/>
                    <a:pt x="10451" y="6998"/>
                    <a:pt x="10402" y="7043"/>
                  </a:cubicBezTo>
                  <a:cubicBezTo>
                    <a:pt x="10268" y="7043"/>
                    <a:pt x="10135" y="7112"/>
                    <a:pt x="10001" y="7176"/>
                  </a:cubicBezTo>
                  <a:cubicBezTo>
                    <a:pt x="9803" y="7246"/>
                    <a:pt x="9536" y="7310"/>
                    <a:pt x="9333" y="7444"/>
                  </a:cubicBezTo>
                  <a:cubicBezTo>
                    <a:pt x="8853" y="7626"/>
                    <a:pt x="9076" y="8344"/>
                    <a:pt x="9514" y="8344"/>
                  </a:cubicBezTo>
                  <a:cubicBezTo>
                    <a:pt x="9563" y="8344"/>
                    <a:pt x="9615" y="8335"/>
                    <a:pt x="9670" y="8315"/>
                  </a:cubicBezTo>
                  <a:lnTo>
                    <a:pt x="10268" y="8112"/>
                  </a:lnTo>
                  <a:lnTo>
                    <a:pt x="9867" y="8716"/>
                  </a:lnTo>
                  <a:cubicBezTo>
                    <a:pt x="9628" y="9102"/>
                    <a:pt x="9945" y="9523"/>
                    <a:pt x="10266" y="9523"/>
                  </a:cubicBezTo>
                  <a:cubicBezTo>
                    <a:pt x="10389" y="9523"/>
                    <a:pt x="10512" y="9462"/>
                    <a:pt x="10605" y="9314"/>
                  </a:cubicBezTo>
                  <a:cubicBezTo>
                    <a:pt x="11471" y="7978"/>
                    <a:pt x="12139" y="6578"/>
                    <a:pt x="12406" y="4975"/>
                  </a:cubicBezTo>
                  <a:cubicBezTo>
                    <a:pt x="13411" y="4574"/>
                    <a:pt x="14410" y="4104"/>
                    <a:pt x="15415" y="3639"/>
                  </a:cubicBezTo>
                  <a:cubicBezTo>
                    <a:pt x="15883" y="3461"/>
                    <a:pt x="15682" y="2720"/>
                    <a:pt x="15265" y="2720"/>
                  </a:cubicBezTo>
                  <a:cubicBezTo>
                    <a:pt x="15207" y="2720"/>
                    <a:pt x="15144" y="2735"/>
                    <a:pt x="15078" y="2767"/>
                  </a:cubicBezTo>
                  <a:cubicBezTo>
                    <a:pt x="14880" y="2901"/>
                    <a:pt x="14613" y="2971"/>
                    <a:pt x="14410" y="3104"/>
                  </a:cubicBezTo>
                  <a:cubicBezTo>
                    <a:pt x="12876" y="1832"/>
                    <a:pt x="11273" y="630"/>
                    <a:pt x="9402" y="31"/>
                  </a:cubicBezTo>
                  <a:cubicBezTo>
                    <a:pt x="9340" y="10"/>
                    <a:pt x="9281" y="1"/>
                    <a:pt x="9225"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35;p48">
              <a:extLst>
                <a:ext uri="{FF2B5EF4-FFF2-40B4-BE49-F238E27FC236}">
                  <a16:creationId xmlns:a16="http://schemas.microsoft.com/office/drawing/2014/main" id="{C37B40E0-75C3-424C-93F1-613403413FDF}"/>
                </a:ext>
              </a:extLst>
            </p:cNvPr>
            <p:cNvSpPr/>
            <p:nvPr/>
          </p:nvSpPr>
          <p:spPr>
            <a:xfrm>
              <a:off x="8253776" y="2725855"/>
              <a:ext cx="458996" cy="66775"/>
            </a:xfrm>
            <a:custGeom>
              <a:avLst/>
              <a:gdLst/>
              <a:ahLst/>
              <a:cxnLst/>
              <a:rect l="l" t="t" r="r" b="b"/>
              <a:pathLst>
                <a:path w="29138" h="4239" extrusionOk="0">
                  <a:moveTo>
                    <a:pt x="604" y="0"/>
                  </a:moveTo>
                  <a:cubicBezTo>
                    <a:pt x="0" y="0"/>
                    <a:pt x="0" y="936"/>
                    <a:pt x="604" y="936"/>
                  </a:cubicBezTo>
                  <a:cubicBezTo>
                    <a:pt x="9956" y="1005"/>
                    <a:pt x="19373" y="1069"/>
                    <a:pt x="28324" y="4211"/>
                  </a:cubicBezTo>
                  <a:cubicBezTo>
                    <a:pt x="28381" y="4230"/>
                    <a:pt x="28435" y="4239"/>
                    <a:pt x="28486" y="4239"/>
                  </a:cubicBezTo>
                  <a:cubicBezTo>
                    <a:pt x="28971" y="4239"/>
                    <a:pt x="29138" y="3455"/>
                    <a:pt x="28591" y="3276"/>
                  </a:cubicBezTo>
                  <a:cubicBezTo>
                    <a:pt x="19576" y="134"/>
                    <a:pt x="10090" y="70"/>
                    <a:pt x="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36;p48">
              <a:extLst>
                <a:ext uri="{FF2B5EF4-FFF2-40B4-BE49-F238E27FC236}">
                  <a16:creationId xmlns:a16="http://schemas.microsoft.com/office/drawing/2014/main" id="{51F63B44-EF56-9D21-239E-5DA26E1AC547}"/>
                </a:ext>
              </a:extLst>
            </p:cNvPr>
            <p:cNvSpPr/>
            <p:nvPr/>
          </p:nvSpPr>
          <p:spPr>
            <a:xfrm>
              <a:off x="7092533" y="1273301"/>
              <a:ext cx="116364" cy="297959"/>
            </a:xfrm>
            <a:custGeom>
              <a:avLst/>
              <a:gdLst/>
              <a:ahLst/>
              <a:cxnLst/>
              <a:rect l="l" t="t" r="r" b="b"/>
              <a:pathLst>
                <a:path w="7387" h="18915" extrusionOk="0">
                  <a:moveTo>
                    <a:pt x="659" y="1"/>
                  </a:moveTo>
                  <a:cubicBezTo>
                    <a:pt x="314" y="1"/>
                    <a:pt x="0" y="472"/>
                    <a:pt x="305" y="826"/>
                  </a:cubicBezTo>
                  <a:cubicBezTo>
                    <a:pt x="4714" y="5769"/>
                    <a:pt x="6184" y="11985"/>
                    <a:pt x="6451" y="18462"/>
                  </a:cubicBezTo>
                  <a:cubicBezTo>
                    <a:pt x="6451" y="18764"/>
                    <a:pt x="6685" y="18915"/>
                    <a:pt x="6919" y="18915"/>
                  </a:cubicBezTo>
                  <a:cubicBezTo>
                    <a:pt x="7152" y="18915"/>
                    <a:pt x="7386" y="18764"/>
                    <a:pt x="7386" y="18462"/>
                  </a:cubicBezTo>
                  <a:cubicBezTo>
                    <a:pt x="7119" y="11717"/>
                    <a:pt x="5580" y="5304"/>
                    <a:pt x="973" y="158"/>
                  </a:cubicBezTo>
                  <a:cubicBezTo>
                    <a:pt x="878" y="47"/>
                    <a:pt x="76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37;p48">
              <a:extLst>
                <a:ext uri="{FF2B5EF4-FFF2-40B4-BE49-F238E27FC236}">
                  <a16:creationId xmlns:a16="http://schemas.microsoft.com/office/drawing/2014/main" id="{632F8440-B14E-4C10-4130-80CAE5CAC6D0}"/>
                </a:ext>
              </a:extLst>
            </p:cNvPr>
            <p:cNvSpPr/>
            <p:nvPr/>
          </p:nvSpPr>
          <p:spPr>
            <a:xfrm>
              <a:off x="6187326" y="1630709"/>
              <a:ext cx="294052" cy="477458"/>
            </a:xfrm>
            <a:custGeom>
              <a:avLst/>
              <a:gdLst/>
              <a:ahLst/>
              <a:cxnLst/>
              <a:rect l="l" t="t" r="r" b="b"/>
              <a:pathLst>
                <a:path w="18667" h="30310" extrusionOk="0">
                  <a:moveTo>
                    <a:pt x="1002" y="0"/>
                  </a:moveTo>
                  <a:cubicBezTo>
                    <a:pt x="768" y="0"/>
                    <a:pt x="535" y="150"/>
                    <a:pt x="535" y="449"/>
                  </a:cubicBezTo>
                  <a:cubicBezTo>
                    <a:pt x="0" y="12473"/>
                    <a:pt x="9823" y="22360"/>
                    <a:pt x="17636" y="30179"/>
                  </a:cubicBezTo>
                  <a:cubicBezTo>
                    <a:pt x="17744" y="30271"/>
                    <a:pt x="17862" y="30310"/>
                    <a:pt x="17975" y="30310"/>
                  </a:cubicBezTo>
                  <a:cubicBezTo>
                    <a:pt x="18353" y="30310"/>
                    <a:pt x="18666" y="29869"/>
                    <a:pt x="18304" y="29511"/>
                  </a:cubicBezTo>
                  <a:cubicBezTo>
                    <a:pt x="10689" y="21826"/>
                    <a:pt x="935" y="12206"/>
                    <a:pt x="1470" y="449"/>
                  </a:cubicBezTo>
                  <a:cubicBezTo>
                    <a:pt x="1470" y="150"/>
                    <a:pt x="1236"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38;p48">
              <a:extLst>
                <a:ext uri="{FF2B5EF4-FFF2-40B4-BE49-F238E27FC236}">
                  <a16:creationId xmlns:a16="http://schemas.microsoft.com/office/drawing/2014/main" id="{D59698CA-9FDE-60C0-DF6F-16E0E7C97110}"/>
                </a:ext>
              </a:extLst>
            </p:cNvPr>
            <p:cNvSpPr/>
            <p:nvPr/>
          </p:nvSpPr>
          <p:spPr>
            <a:xfrm>
              <a:off x="7953911" y="1439946"/>
              <a:ext cx="559828" cy="616663"/>
            </a:xfrm>
            <a:custGeom>
              <a:avLst/>
              <a:gdLst/>
              <a:ahLst/>
              <a:cxnLst/>
              <a:rect l="l" t="t" r="r" b="b"/>
              <a:pathLst>
                <a:path w="35539" h="39147" extrusionOk="0">
                  <a:moveTo>
                    <a:pt x="27186" y="0"/>
                  </a:moveTo>
                  <a:cubicBezTo>
                    <a:pt x="0" y="4810"/>
                    <a:pt x="7883" y="39146"/>
                    <a:pt x="7883" y="39146"/>
                  </a:cubicBezTo>
                  <a:cubicBezTo>
                    <a:pt x="35539" y="21847"/>
                    <a:pt x="27186" y="1"/>
                    <a:pt x="27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9;p48">
              <a:extLst>
                <a:ext uri="{FF2B5EF4-FFF2-40B4-BE49-F238E27FC236}">
                  <a16:creationId xmlns:a16="http://schemas.microsoft.com/office/drawing/2014/main" id="{17D679BC-901D-0D3B-135A-317433B22AF0}"/>
                </a:ext>
              </a:extLst>
            </p:cNvPr>
            <p:cNvSpPr/>
            <p:nvPr/>
          </p:nvSpPr>
          <p:spPr>
            <a:xfrm>
              <a:off x="8097180" y="1509888"/>
              <a:ext cx="247755" cy="428373"/>
            </a:xfrm>
            <a:custGeom>
              <a:avLst/>
              <a:gdLst/>
              <a:ahLst/>
              <a:cxnLst/>
              <a:rect l="l" t="t" r="r" b="b"/>
              <a:pathLst>
                <a:path w="15728" h="27194" extrusionOk="0">
                  <a:moveTo>
                    <a:pt x="14988" y="1"/>
                  </a:moveTo>
                  <a:cubicBezTo>
                    <a:pt x="14842" y="1"/>
                    <a:pt x="14700" y="70"/>
                    <a:pt x="14617" y="236"/>
                  </a:cubicBezTo>
                  <a:cubicBezTo>
                    <a:pt x="13415" y="2374"/>
                    <a:pt x="12282" y="4512"/>
                    <a:pt x="11143" y="6719"/>
                  </a:cubicBezTo>
                  <a:cubicBezTo>
                    <a:pt x="10075" y="5981"/>
                    <a:pt x="9476" y="4512"/>
                    <a:pt x="10010" y="2844"/>
                  </a:cubicBezTo>
                  <a:cubicBezTo>
                    <a:pt x="10090" y="2528"/>
                    <a:pt x="9817" y="2328"/>
                    <a:pt x="9540" y="2328"/>
                  </a:cubicBezTo>
                  <a:cubicBezTo>
                    <a:pt x="9349" y="2328"/>
                    <a:pt x="9156" y="2423"/>
                    <a:pt x="9075" y="2641"/>
                  </a:cubicBezTo>
                  <a:cubicBezTo>
                    <a:pt x="8471" y="4512"/>
                    <a:pt x="8942" y="6452"/>
                    <a:pt x="10609" y="7585"/>
                  </a:cubicBezTo>
                  <a:lnTo>
                    <a:pt x="10678" y="7585"/>
                  </a:lnTo>
                  <a:cubicBezTo>
                    <a:pt x="9743" y="9455"/>
                    <a:pt x="8872" y="11261"/>
                    <a:pt x="8006" y="13132"/>
                  </a:cubicBezTo>
                  <a:cubicBezTo>
                    <a:pt x="7135" y="12528"/>
                    <a:pt x="6537" y="11529"/>
                    <a:pt x="6537" y="10390"/>
                  </a:cubicBezTo>
                  <a:cubicBezTo>
                    <a:pt x="6537" y="10091"/>
                    <a:pt x="6303" y="9941"/>
                    <a:pt x="6069" y="9941"/>
                  </a:cubicBezTo>
                  <a:cubicBezTo>
                    <a:pt x="5835" y="9941"/>
                    <a:pt x="5602" y="10091"/>
                    <a:pt x="5602" y="10390"/>
                  </a:cubicBezTo>
                  <a:cubicBezTo>
                    <a:pt x="5602" y="11860"/>
                    <a:pt x="6403" y="13265"/>
                    <a:pt x="7606" y="13998"/>
                  </a:cubicBezTo>
                  <a:cubicBezTo>
                    <a:pt x="6002" y="17407"/>
                    <a:pt x="4399" y="20881"/>
                    <a:pt x="2860" y="24355"/>
                  </a:cubicBezTo>
                  <a:cubicBezTo>
                    <a:pt x="1727" y="23954"/>
                    <a:pt x="1326" y="22281"/>
                    <a:pt x="990" y="21282"/>
                  </a:cubicBezTo>
                  <a:cubicBezTo>
                    <a:pt x="937" y="21044"/>
                    <a:pt x="760" y="20941"/>
                    <a:pt x="576" y="20941"/>
                  </a:cubicBezTo>
                  <a:cubicBezTo>
                    <a:pt x="295" y="20941"/>
                    <a:pt x="1" y="21183"/>
                    <a:pt x="124" y="21549"/>
                  </a:cubicBezTo>
                  <a:cubicBezTo>
                    <a:pt x="525" y="22949"/>
                    <a:pt x="1123" y="24622"/>
                    <a:pt x="2529" y="25220"/>
                  </a:cubicBezTo>
                  <a:cubicBezTo>
                    <a:pt x="2326" y="25621"/>
                    <a:pt x="2128" y="26091"/>
                    <a:pt x="1925" y="26492"/>
                  </a:cubicBezTo>
                  <a:cubicBezTo>
                    <a:pt x="1741" y="26859"/>
                    <a:pt x="2095" y="27194"/>
                    <a:pt x="2398" y="27194"/>
                  </a:cubicBezTo>
                  <a:cubicBezTo>
                    <a:pt x="2537" y="27194"/>
                    <a:pt x="2665" y="27124"/>
                    <a:pt x="2726" y="26957"/>
                  </a:cubicBezTo>
                  <a:cubicBezTo>
                    <a:pt x="2994" y="26359"/>
                    <a:pt x="3261" y="25824"/>
                    <a:pt x="3528" y="25220"/>
                  </a:cubicBezTo>
                  <a:cubicBezTo>
                    <a:pt x="3528" y="25156"/>
                    <a:pt x="3597" y="25087"/>
                    <a:pt x="3597" y="25023"/>
                  </a:cubicBezTo>
                  <a:cubicBezTo>
                    <a:pt x="4132" y="23751"/>
                    <a:pt x="4730" y="22548"/>
                    <a:pt x="5265" y="21282"/>
                  </a:cubicBezTo>
                  <a:cubicBezTo>
                    <a:pt x="5695" y="21400"/>
                    <a:pt x="6135" y="21456"/>
                    <a:pt x="6576" y="21456"/>
                  </a:cubicBezTo>
                  <a:cubicBezTo>
                    <a:pt x="8120" y="21456"/>
                    <a:pt x="9669" y="20768"/>
                    <a:pt x="10812" y="19678"/>
                  </a:cubicBezTo>
                  <a:cubicBezTo>
                    <a:pt x="11116" y="19374"/>
                    <a:pt x="10805" y="18916"/>
                    <a:pt x="10462" y="18916"/>
                  </a:cubicBezTo>
                  <a:cubicBezTo>
                    <a:pt x="10353" y="18916"/>
                    <a:pt x="10241" y="18962"/>
                    <a:pt x="10144" y="19075"/>
                  </a:cubicBezTo>
                  <a:cubicBezTo>
                    <a:pt x="9168" y="19943"/>
                    <a:pt x="7881" y="20504"/>
                    <a:pt x="6573" y="20504"/>
                  </a:cubicBezTo>
                  <a:cubicBezTo>
                    <a:pt x="6271" y="20504"/>
                    <a:pt x="5967" y="20474"/>
                    <a:pt x="5666" y="20411"/>
                  </a:cubicBezTo>
                  <a:cubicBezTo>
                    <a:pt x="6537" y="18406"/>
                    <a:pt x="7472" y="16402"/>
                    <a:pt x="8407" y="14398"/>
                  </a:cubicBezTo>
                  <a:cubicBezTo>
                    <a:pt x="8737" y="14492"/>
                    <a:pt x="9083" y="14545"/>
                    <a:pt x="9433" y="14545"/>
                  </a:cubicBezTo>
                  <a:cubicBezTo>
                    <a:pt x="10079" y="14545"/>
                    <a:pt x="10741" y="14366"/>
                    <a:pt x="11347" y="13933"/>
                  </a:cubicBezTo>
                  <a:cubicBezTo>
                    <a:pt x="11735" y="13599"/>
                    <a:pt x="11474" y="12984"/>
                    <a:pt x="11104" y="12984"/>
                  </a:cubicBezTo>
                  <a:cubicBezTo>
                    <a:pt x="11031" y="12984"/>
                    <a:pt x="10954" y="13008"/>
                    <a:pt x="10876" y="13062"/>
                  </a:cubicBezTo>
                  <a:cubicBezTo>
                    <a:pt x="10394" y="13448"/>
                    <a:pt x="9879" y="13591"/>
                    <a:pt x="9379" y="13591"/>
                  </a:cubicBezTo>
                  <a:cubicBezTo>
                    <a:pt x="9186" y="13591"/>
                    <a:pt x="8994" y="13570"/>
                    <a:pt x="8808" y="13533"/>
                  </a:cubicBezTo>
                  <a:cubicBezTo>
                    <a:pt x="9743" y="11662"/>
                    <a:pt x="10609" y="9856"/>
                    <a:pt x="11544" y="7985"/>
                  </a:cubicBezTo>
                  <a:cubicBezTo>
                    <a:pt x="11823" y="8065"/>
                    <a:pt x="12108" y="8102"/>
                    <a:pt x="12391" y="8102"/>
                  </a:cubicBezTo>
                  <a:cubicBezTo>
                    <a:pt x="13536" y="8102"/>
                    <a:pt x="14669" y="7493"/>
                    <a:pt x="15419" y="6585"/>
                  </a:cubicBezTo>
                  <a:cubicBezTo>
                    <a:pt x="15727" y="6223"/>
                    <a:pt x="15403" y="5785"/>
                    <a:pt x="15054" y="5785"/>
                  </a:cubicBezTo>
                  <a:cubicBezTo>
                    <a:pt x="14950" y="5785"/>
                    <a:pt x="14843" y="5825"/>
                    <a:pt x="14751" y="5917"/>
                  </a:cubicBezTo>
                  <a:cubicBezTo>
                    <a:pt x="14060" y="6771"/>
                    <a:pt x="13280" y="7113"/>
                    <a:pt x="12553" y="7113"/>
                  </a:cubicBezTo>
                  <a:cubicBezTo>
                    <a:pt x="12369" y="7113"/>
                    <a:pt x="12189" y="7091"/>
                    <a:pt x="12015" y="7050"/>
                  </a:cubicBezTo>
                  <a:cubicBezTo>
                    <a:pt x="13083" y="4912"/>
                    <a:pt x="14216" y="2775"/>
                    <a:pt x="15419" y="707"/>
                  </a:cubicBezTo>
                  <a:cubicBezTo>
                    <a:pt x="15651" y="339"/>
                    <a:pt x="15310" y="1"/>
                    <a:pt x="14988" y="1"/>
                  </a:cubicBezTo>
                  <a:close/>
                </a:path>
              </a:pathLst>
            </a:custGeom>
            <a:solidFill>
              <a:srgbClr val="F4F7E6">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0;p48">
              <a:extLst>
                <a:ext uri="{FF2B5EF4-FFF2-40B4-BE49-F238E27FC236}">
                  <a16:creationId xmlns:a16="http://schemas.microsoft.com/office/drawing/2014/main" id="{1E72F2FB-3A8E-BEFF-88FB-287F94735BDB}"/>
                </a:ext>
              </a:extLst>
            </p:cNvPr>
            <p:cNvSpPr/>
            <p:nvPr/>
          </p:nvSpPr>
          <p:spPr>
            <a:xfrm>
              <a:off x="5751397" y="2865626"/>
              <a:ext cx="721890" cy="329905"/>
            </a:xfrm>
            <a:custGeom>
              <a:avLst/>
              <a:gdLst/>
              <a:ahLst/>
              <a:cxnLst/>
              <a:rect l="l" t="t" r="r" b="b"/>
              <a:pathLst>
                <a:path w="45827" h="20943" extrusionOk="0">
                  <a:moveTo>
                    <a:pt x="24375" y="1"/>
                  </a:moveTo>
                  <a:cubicBezTo>
                    <a:pt x="22726" y="1"/>
                    <a:pt x="21031" y="147"/>
                    <a:pt x="19309" y="480"/>
                  </a:cubicBezTo>
                  <a:cubicBezTo>
                    <a:pt x="4009" y="3488"/>
                    <a:pt x="1" y="15443"/>
                    <a:pt x="12629" y="19852"/>
                  </a:cubicBezTo>
                  <a:cubicBezTo>
                    <a:pt x="14784" y="20609"/>
                    <a:pt x="17004" y="20942"/>
                    <a:pt x="19232" y="20942"/>
                  </a:cubicBezTo>
                  <a:cubicBezTo>
                    <a:pt x="29992" y="20942"/>
                    <a:pt x="40957" y="13164"/>
                    <a:pt x="45827" y="7630"/>
                  </a:cubicBezTo>
                  <a:cubicBezTo>
                    <a:pt x="45827" y="7630"/>
                    <a:pt x="36293" y="1"/>
                    <a:pt x="24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41;p48">
              <a:extLst>
                <a:ext uri="{FF2B5EF4-FFF2-40B4-BE49-F238E27FC236}">
                  <a16:creationId xmlns:a16="http://schemas.microsoft.com/office/drawing/2014/main" id="{37C3FDDE-8458-7177-558F-B63A0EAC9EF0}"/>
                </a:ext>
              </a:extLst>
            </p:cNvPr>
            <p:cNvSpPr/>
            <p:nvPr/>
          </p:nvSpPr>
          <p:spPr>
            <a:xfrm>
              <a:off x="5888570" y="2922020"/>
              <a:ext cx="550739" cy="205444"/>
            </a:xfrm>
            <a:custGeom>
              <a:avLst/>
              <a:gdLst/>
              <a:ahLst/>
              <a:cxnLst/>
              <a:rect l="l" t="t" r="r" b="b"/>
              <a:pathLst>
                <a:path w="34962" h="13042" extrusionOk="0">
                  <a:moveTo>
                    <a:pt x="18648" y="1"/>
                  </a:moveTo>
                  <a:cubicBezTo>
                    <a:pt x="18317" y="1"/>
                    <a:pt x="18070" y="471"/>
                    <a:pt x="18414" y="640"/>
                  </a:cubicBezTo>
                  <a:cubicBezTo>
                    <a:pt x="20285" y="1709"/>
                    <a:pt x="21824" y="3045"/>
                    <a:pt x="22823" y="4985"/>
                  </a:cubicBezTo>
                  <a:lnTo>
                    <a:pt x="23026" y="5386"/>
                  </a:lnTo>
                  <a:cubicBezTo>
                    <a:pt x="21220" y="5584"/>
                    <a:pt x="19419" y="5851"/>
                    <a:pt x="17613" y="6188"/>
                  </a:cubicBezTo>
                  <a:cubicBezTo>
                    <a:pt x="16480" y="6455"/>
                    <a:pt x="15277" y="6653"/>
                    <a:pt x="14139" y="6920"/>
                  </a:cubicBezTo>
                  <a:cubicBezTo>
                    <a:pt x="13674" y="4985"/>
                    <a:pt x="12402" y="2848"/>
                    <a:pt x="10398" y="2377"/>
                  </a:cubicBezTo>
                  <a:cubicBezTo>
                    <a:pt x="10377" y="2374"/>
                    <a:pt x="10356" y="2373"/>
                    <a:pt x="10336" y="2373"/>
                  </a:cubicBezTo>
                  <a:cubicBezTo>
                    <a:pt x="9916" y="2373"/>
                    <a:pt x="9752" y="2984"/>
                    <a:pt x="10200" y="3045"/>
                  </a:cubicBezTo>
                  <a:cubicBezTo>
                    <a:pt x="12071" y="3446"/>
                    <a:pt x="13006" y="5386"/>
                    <a:pt x="13471" y="7053"/>
                  </a:cubicBezTo>
                  <a:lnTo>
                    <a:pt x="7261" y="8459"/>
                  </a:lnTo>
                  <a:cubicBezTo>
                    <a:pt x="7261" y="8390"/>
                    <a:pt x="7261" y="8325"/>
                    <a:pt x="7192" y="8256"/>
                  </a:cubicBezTo>
                  <a:cubicBezTo>
                    <a:pt x="6924" y="6519"/>
                    <a:pt x="5658" y="5717"/>
                    <a:pt x="4119" y="5119"/>
                  </a:cubicBezTo>
                  <a:cubicBezTo>
                    <a:pt x="4077" y="5107"/>
                    <a:pt x="4038" y="5101"/>
                    <a:pt x="4001" y="5101"/>
                  </a:cubicBezTo>
                  <a:cubicBezTo>
                    <a:pt x="3634" y="5101"/>
                    <a:pt x="3556" y="5665"/>
                    <a:pt x="3921" y="5787"/>
                  </a:cubicBezTo>
                  <a:cubicBezTo>
                    <a:pt x="5321" y="6321"/>
                    <a:pt x="6326" y="7053"/>
                    <a:pt x="6593" y="8593"/>
                  </a:cubicBezTo>
                  <a:cubicBezTo>
                    <a:pt x="4520" y="9058"/>
                    <a:pt x="2515" y="9458"/>
                    <a:pt x="447" y="9859"/>
                  </a:cubicBezTo>
                  <a:cubicBezTo>
                    <a:pt x="0" y="9925"/>
                    <a:pt x="162" y="10532"/>
                    <a:pt x="578" y="10532"/>
                  </a:cubicBezTo>
                  <a:cubicBezTo>
                    <a:pt x="600" y="10532"/>
                    <a:pt x="622" y="10531"/>
                    <a:pt x="645" y="10527"/>
                  </a:cubicBezTo>
                  <a:cubicBezTo>
                    <a:pt x="2649" y="10126"/>
                    <a:pt x="4589" y="9726"/>
                    <a:pt x="6593" y="9325"/>
                  </a:cubicBezTo>
                  <a:lnTo>
                    <a:pt x="6593" y="9325"/>
                  </a:lnTo>
                  <a:cubicBezTo>
                    <a:pt x="6593" y="10329"/>
                    <a:pt x="6256" y="11398"/>
                    <a:pt x="5524" y="12066"/>
                  </a:cubicBezTo>
                  <a:cubicBezTo>
                    <a:pt x="5258" y="12277"/>
                    <a:pt x="5496" y="12611"/>
                    <a:pt x="5770" y="12611"/>
                  </a:cubicBezTo>
                  <a:cubicBezTo>
                    <a:pt x="5843" y="12611"/>
                    <a:pt x="5919" y="12588"/>
                    <a:pt x="5989" y="12531"/>
                  </a:cubicBezTo>
                  <a:cubicBezTo>
                    <a:pt x="6924" y="11730"/>
                    <a:pt x="7325" y="10394"/>
                    <a:pt x="7325" y="9127"/>
                  </a:cubicBezTo>
                  <a:cubicBezTo>
                    <a:pt x="9399" y="8657"/>
                    <a:pt x="11536" y="8192"/>
                    <a:pt x="13605" y="7791"/>
                  </a:cubicBezTo>
                  <a:lnTo>
                    <a:pt x="13605" y="7791"/>
                  </a:lnTo>
                  <a:cubicBezTo>
                    <a:pt x="13872" y="9325"/>
                    <a:pt x="13471" y="11666"/>
                    <a:pt x="12001" y="12398"/>
                  </a:cubicBezTo>
                  <a:cubicBezTo>
                    <a:pt x="11656" y="12573"/>
                    <a:pt x="11858" y="13041"/>
                    <a:pt x="12218" y="13041"/>
                  </a:cubicBezTo>
                  <a:cubicBezTo>
                    <a:pt x="12276" y="13041"/>
                    <a:pt x="12338" y="13029"/>
                    <a:pt x="12402" y="13002"/>
                  </a:cubicBezTo>
                  <a:cubicBezTo>
                    <a:pt x="14139" y="12130"/>
                    <a:pt x="14540" y="9394"/>
                    <a:pt x="14273" y="7588"/>
                  </a:cubicBezTo>
                  <a:cubicBezTo>
                    <a:pt x="15208" y="7390"/>
                    <a:pt x="16213" y="7187"/>
                    <a:pt x="17148" y="6989"/>
                  </a:cubicBezTo>
                  <a:cubicBezTo>
                    <a:pt x="19152" y="6589"/>
                    <a:pt x="21220" y="6321"/>
                    <a:pt x="23294" y="6054"/>
                  </a:cubicBezTo>
                  <a:lnTo>
                    <a:pt x="23294" y="6054"/>
                  </a:lnTo>
                  <a:cubicBezTo>
                    <a:pt x="23892" y="7925"/>
                    <a:pt x="23962" y="10394"/>
                    <a:pt x="22492" y="11730"/>
                  </a:cubicBezTo>
                  <a:cubicBezTo>
                    <a:pt x="22231" y="11937"/>
                    <a:pt x="22455" y="12305"/>
                    <a:pt x="22724" y="12305"/>
                  </a:cubicBezTo>
                  <a:cubicBezTo>
                    <a:pt x="22801" y="12305"/>
                    <a:pt x="22883" y="12274"/>
                    <a:pt x="22957" y="12200"/>
                  </a:cubicBezTo>
                  <a:cubicBezTo>
                    <a:pt x="24694" y="10661"/>
                    <a:pt x="24496" y="8122"/>
                    <a:pt x="23962" y="6054"/>
                  </a:cubicBezTo>
                  <a:lnTo>
                    <a:pt x="23962" y="5985"/>
                  </a:lnTo>
                  <a:cubicBezTo>
                    <a:pt x="27499" y="5584"/>
                    <a:pt x="31043" y="5317"/>
                    <a:pt x="34580" y="4852"/>
                  </a:cubicBezTo>
                  <a:cubicBezTo>
                    <a:pt x="34962" y="4786"/>
                    <a:pt x="34860" y="4179"/>
                    <a:pt x="34449" y="4179"/>
                  </a:cubicBezTo>
                  <a:cubicBezTo>
                    <a:pt x="34428" y="4179"/>
                    <a:pt x="34406" y="4180"/>
                    <a:pt x="34383" y="4184"/>
                  </a:cubicBezTo>
                  <a:cubicBezTo>
                    <a:pt x="30840" y="4649"/>
                    <a:pt x="27302" y="4916"/>
                    <a:pt x="23759" y="5317"/>
                  </a:cubicBezTo>
                  <a:cubicBezTo>
                    <a:pt x="22893" y="2981"/>
                    <a:pt x="20889" y="1244"/>
                    <a:pt x="18815" y="42"/>
                  </a:cubicBezTo>
                  <a:cubicBezTo>
                    <a:pt x="18759" y="13"/>
                    <a:pt x="18702" y="1"/>
                    <a:pt x="18648"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42;p48">
              <a:extLst>
                <a:ext uri="{FF2B5EF4-FFF2-40B4-BE49-F238E27FC236}">
                  <a16:creationId xmlns:a16="http://schemas.microsoft.com/office/drawing/2014/main" id="{9F2F5D6D-D90A-8577-7EC8-AFBFF3D2A07E}"/>
                </a:ext>
              </a:extLst>
            </p:cNvPr>
            <p:cNvSpPr/>
            <p:nvPr/>
          </p:nvSpPr>
          <p:spPr>
            <a:xfrm>
              <a:off x="5943590" y="2115327"/>
              <a:ext cx="362402" cy="474008"/>
            </a:xfrm>
            <a:custGeom>
              <a:avLst/>
              <a:gdLst/>
              <a:ahLst/>
              <a:cxnLst/>
              <a:rect l="l" t="t" r="r" b="b"/>
              <a:pathLst>
                <a:path w="23006" h="30091" extrusionOk="0">
                  <a:moveTo>
                    <a:pt x="20096" y="1"/>
                  </a:moveTo>
                  <a:cubicBezTo>
                    <a:pt x="20086" y="1"/>
                    <a:pt x="20076" y="1"/>
                    <a:pt x="20066" y="1"/>
                  </a:cubicBezTo>
                  <a:cubicBezTo>
                    <a:pt x="17260" y="1"/>
                    <a:pt x="16394" y="4944"/>
                    <a:pt x="16394" y="4944"/>
                  </a:cubicBezTo>
                  <a:cubicBezTo>
                    <a:pt x="16394" y="4944"/>
                    <a:pt x="12981" y="2827"/>
                    <a:pt x="10544" y="2827"/>
                  </a:cubicBezTo>
                  <a:cubicBezTo>
                    <a:pt x="9800" y="2827"/>
                    <a:pt x="9147" y="3024"/>
                    <a:pt x="8710" y="3539"/>
                  </a:cubicBezTo>
                  <a:cubicBezTo>
                    <a:pt x="6305" y="6414"/>
                    <a:pt x="12183" y="9952"/>
                    <a:pt x="12183" y="9952"/>
                  </a:cubicBezTo>
                  <a:cubicBezTo>
                    <a:pt x="12183" y="9952"/>
                    <a:pt x="11136" y="9820"/>
                    <a:pt x="9658" y="9820"/>
                  </a:cubicBezTo>
                  <a:cubicBezTo>
                    <a:pt x="6087" y="9820"/>
                    <a:pt x="0" y="10588"/>
                    <a:pt x="95" y="15830"/>
                  </a:cubicBezTo>
                  <a:cubicBezTo>
                    <a:pt x="228" y="20977"/>
                    <a:pt x="9714" y="21244"/>
                    <a:pt x="9714" y="21244"/>
                  </a:cubicBezTo>
                  <a:cubicBezTo>
                    <a:pt x="9714" y="21244"/>
                    <a:pt x="4236" y="24915"/>
                    <a:pt x="7774" y="28859"/>
                  </a:cubicBezTo>
                  <a:cubicBezTo>
                    <a:pt x="8562" y="29737"/>
                    <a:pt x="9512" y="30091"/>
                    <a:pt x="10531" y="30091"/>
                  </a:cubicBezTo>
                  <a:cubicBezTo>
                    <a:pt x="14790" y="30091"/>
                    <a:pt x="20269" y="23916"/>
                    <a:pt x="20269" y="23916"/>
                  </a:cubicBezTo>
                  <a:lnTo>
                    <a:pt x="23005" y="9551"/>
                  </a:lnTo>
                  <a:cubicBezTo>
                    <a:pt x="23005" y="9551"/>
                    <a:pt x="22873" y="1"/>
                    <a:pt x="20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43;p48">
              <a:extLst>
                <a:ext uri="{FF2B5EF4-FFF2-40B4-BE49-F238E27FC236}">
                  <a16:creationId xmlns:a16="http://schemas.microsoft.com/office/drawing/2014/main" id="{B90267A0-E92B-25E7-17AB-BE80F0D03D88}"/>
                </a:ext>
              </a:extLst>
            </p:cNvPr>
            <p:cNvSpPr/>
            <p:nvPr/>
          </p:nvSpPr>
          <p:spPr>
            <a:xfrm>
              <a:off x="6113449" y="2220932"/>
              <a:ext cx="177783" cy="295911"/>
            </a:xfrm>
            <a:custGeom>
              <a:avLst/>
              <a:gdLst/>
              <a:ahLst/>
              <a:cxnLst/>
              <a:rect l="l" t="t" r="r" b="b"/>
              <a:pathLst>
                <a:path w="11286" h="18785" extrusionOk="0">
                  <a:moveTo>
                    <a:pt x="6413" y="3184"/>
                  </a:moveTo>
                  <a:cubicBezTo>
                    <a:pt x="6878" y="3317"/>
                    <a:pt x="7279" y="3649"/>
                    <a:pt x="7615" y="3985"/>
                  </a:cubicBezTo>
                  <a:cubicBezTo>
                    <a:pt x="7813" y="4317"/>
                    <a:pt x="8417" y="4851"/>
                    <a:pt x="8417" y="5188"/>
                  </a:cubicBezTo>
                  <a:cubicBezTo>
                    <a:pt x="8363" y="5457"/>
                    <a:pt x="8157" y="5596"/>
                    <a:pt x="7891" y="5596"/>
                  </a:cubicBezTo>
                  <a:cubicBezTo>
                    <a:pt x="7497" y="5596"/>
                    <a:pt x="6971" y="5291"/>
                    <a:pt x="6611" y="4653"/>
                  </a:cubicBezTo>
                  <a:cubicBezTo>
                    <a:pt x="6413" y="4317"/>
                    <a:pt x="6413" y="3916"/>
                    <a:pt x="6413" y="3584"/>
                  </a:cubicBezTo>
                  <a:lnTo>
                    <a:pt x="6413" y="3184"/>
                  </a:lnTo>
                  <a:close/>
                  <a:moveTo>
                    <a:pt x="4212" y="7443"/>
                  </a:moveTo>
                  <a:cubicBezTo>
                    <a:pt x="4917" y="7443"/>
                    <a:pt x="5918" y="7633"/>
                    <a:pt x="6146" y="8261"/>
                  </a:cubicBezTo>
                  <a:cubicBezTo>
                    <a:pt x="6288" y="8722"/>
                    <a:pt x="6014" y="8937"/>
                    <a:pt x="5646" y="8937"/>
                  </a:cubicBezTo>
                  <a:cubicBezTo>
                    <a:pt x="5322" y="8937"/>
                    <a:pt x="4926" y="8771"/>
                    <a:pt x="4676" y="8458"/>
                  </a:cubicBezTo>
                  <a:cubicBezTo>
                    <a:pt x="4409" y="8261"/>
                    <a:pt x="4206" y="7993"/>
                    <a:pt x="4072" y="7726"/>
                  </a:cubicBezTo>
                  <a:cubicBezTo>
                    <a:pt x="4008" y="7657"/>
                    <a:pt x="3939" y="7523"/>
                    <a:pt x="3875" y="7459"/>
                  </a:cubicBezTo>
                  <a:cubicBezTo>
                    <a:pt x="3974" y="7449"/>
                    <a:pt x="4089" y="7443"/>
                    <a:pt x="4212" y="7443"/>
                  </a:cubicBezTo>
                  <a:close/>
                  <a:moveTo>
                    <a:pt x="4263" y="12618"/>
                  </a:moveTo>
                  <a:cubicBezTo>
                    <a:pt x="5184" y="12618"/>
                    <a:pt x="5701" y="13369"/>
                    <a:pt x="4008" y="13803"/>
                  </a:cubicBezTo>
                  <a:cubicBezTo>
                    <a:pt x="3904" y="13832"/>
                    <a:pt x="3797" y="13845"/>
                    <a:pt x="3689" y="13845"/>
                  </a:cubicBezTo>
                  <a:cubicBezTo>
                    <a:pt x="3308" y="13845"/>
                    <a:pt x="2915" y="13679"/>
                    <a:pt x="2603" y="13471"/>
                  </a:cubicBezTo>
                  <a:cubicBezTo>
                    <a:pt x="2736" y="13338"/>
                    <a:pt x="2939" y="13134"/>
                    <a:pt x="3137" y="13001"/>
                  </a:cubicBezTo>
                  <a:cubicBezTo>
                    <a:pt x="3505" y="12726"/>
                    <a:pt x="3913" y="12618"/>
                    <a:pt x="4263" y="12618"/>
                  </a:cubicBezTo>
                  <a:close/>
                  <a:moveTo>
                    <a:pt x="8156" y="1"/>
                  </a:moveTo>
                  <a:cubicBezTo>
                    <a:pt x="7322" y="1"/>
                    <a:pt x="6531" y="560"/>
                    <a:pt x="6012" y="1912"/>
                  </a:cubicBezTo>
                  <a:cubicBezTo>
                    <a:pt x="5943" y="2045"/>
                    <a:pt x="5879" y="2248"/>
                    <a:pt x="5879" y="2446"/>
                  </a:cubicBezTo>
                  <a:cubicBezTo>
                    <a:pt x="5611" y="2382"/>
                    <a:pt x="5408" y="2382"/>
                    <a:pt x="5211" y="2382"/>
                  </a:cubicBezTo>
                  <a:cubicBezTo>
                    <a:pt x="2939" y="2649"/>
                    <a:pt x="2469" y="5054"/>
                    <a:pt x="3003" y="6989"/>
                  </a:cubicBezTo>
                  <a:cubicBezTo>
                    <a:pt x="1801" y="7325"/>
                    <a:pt x="732" y="8191"/>
                    <a:pt x="401" y="9527"/>
                  </a:cubicBezTo>
                  <a:cubicBezTo>
                    <a:pt x="0" y="10863"/>
                    <a:pt x="599" y="12600"/>
                    <a:pt x="1667" y="13669"/>
                  </a:cubicBezTo>
                  <a:cubicBezTo>
                    <a:pt x="732" y="15074"/>
                    <a:pt x="465" y="17009"/>
                    <a:pt x="1801" y="18211"/>
                  </a:cubicBezTo>
                  <a:cubicBezTo>
                    <a:pt x="2261" y="18616"/>
                    <a:pt x="2759" y="18785"/>
                    <a:pt x="3267" y="18785"/>
                  </a:cubicBezTo>
                  <a:cubicBezTo>
                    <a:pt x="5199" y="18785"/>
                    <a:pt x="7289" y="16344"/>
                    <a:pt x="8080" y="15074"/>
                  </a:cubicBezTo>
                  <a:cubicBezTo>
                    <a:pt x="8261" y="14847"/>
                    <a:pt x="8047" y="14652"/>
                    <a:pt x="7827" y="14652"/>
                  </a:cubicBezTo>
                  <a:cubicBezTo>
                    <a:pt x="7720" y="14652"/>
                    <a:pt x="7612" y="14698"/>
                    <a:pt x="7546" y="14807"/>
                  </a:cubicBezTo>
                  <a:cubicBezTo>
                    <a:pt x="6680" y="16074"/>
                    <a:pt x="5542" y="17276"/>
                    <a:pt x="4142" y="17880"/>
                  </a:cubicBezTo>
                  <a:cubicBezTo>
                    <a:pt x="3738" y="18057"/>
                    <a:pt x="3393" y="18136"/>
                    <a:pt x="3100" y="18136"/>
                  </a:cubicBezTo>
                  <a:cubicBezTo>
                    <a:pt x="1401" y="18136"/>
                    <a:pt x="1464" y="15496"/>
                    <a:pt x="2202" y="14070"/>
                  </a:cubicBezTo>
                  <a:lnTo>
                    <a:pt x="2202" y="14070"/>
                  </a:lnTo>
                  <a:cubicBezTo>
                    <a:pt x="2641" y="14379"/>
                    <a:pt x="3138" y="14542"/>
                    <a:pt x="3692" y="14542"/>
                  </a:cubicBezTo>
                  <a:cubicBezTo>
                    <a:pt x="3981" y="14542"/>
                    <a:pt x="4286" y="14498"/>
                    <a:pt x="4607" y="14406"/>
                  </a:cubicBezTo>
                  <a:cubicBezTo>
                    <a:pt x="6623" y="13697"/>
                    <a:pt x="5666" y="11969"/>
                    <a:pt x="4158" y="11969"/>
                  </a:cubicBezTo>
                  <a:cubicBezTo>
                    <a:pt x="3815" y="11969"/>
                    <a:pt x="3444" y="12058"/>
                    <a:pt x="3073" y="12269"/>
                  </a:cubicBezTo>
                  <a:cubicBezTo>
                    <a:pt x="2736" y="12466"/>
                    <a:pt x="2405" y="12803"/>
                    <a:pt x="2068" y="13134"/>
                  </a:cubicBezTo>
                  <a:cubicBezTo>
                    <a:pt x="1871" y="12937"/>
                    <a:pt x="1667" y="12734"/>
                    <a:pt x="1534" y="12536"/>
                  </a:cubicBezTo>
                  <a:cubicBezTo>
                    <a:pt x="0" y="10665"/>
                    <a:pt x="1267" y="8325"/>
                    <a:pt x="3271" y="7593"/>
                  </a:cubicBezTo>
                  <a:cubicBezTo>
                    <a:pt x="3340" y="7860"/>
                    <a:pt x="3474" y="8127"/>
                    <a:pt x="3672" y="8325"/>
                  </a:cubicBezTo>
                  <a:cubicBezTo>
                    <a:pt x="4117" y="8940"/>
                    <a:pt x="4935" y="9693"/>
                    <a:pt x="5737" y="9693"/>
                  </a:cubicBezTo>
                  <a:cubicBezTo>
                    <a:pt x="5896" y="9693"/>
                    <a:pt x="6055" y="9663"/>
                    <a:pt x="6210" y="9597"/>
                  </a:cubicBezTo>
                  <a:cubicBezTo>
                    <a:pt x="7012" y="9329"/>
                    <a:pt x="6947" y="8325"/>
                    <a:pt x="6413" y="7860"/>
                  </a:cubicBezTo>
                  <a:cubicBezTo>
                    <a:pt x="5745" y="7134"/>
                    <a:pt x="4805" y="6846"/>
                    <a:pt x="3891" y="6846"/>
                  </a:cubicBezTo>
                  <a:cubicBezTo>
                    <a:pt x="3796" y="6846"/>
                    <a:pt x="3701" y="6849"/>
                    <a:pt x="3607" y="6855"/>
                  </a:cubicBezTo>
                  <a:cubicBezTo>
                    <a:pt x="3003" y="5252"/>
                    <a:pt x="3672" y="3248"/>
                    <a:pt x="5611" y="3050"/>
                  </a:cubicBezTo>
                  <a:lnTo>
                    <a:pt x="5745" y="3050"/>
                  </a:lnTo>
                  <a:cubicBezTo>
                    <a:pt x="5676" y="3852"/>
                    <a:pt x="5745" y="4717"/>
                    <a:pt x="6210" y="5321"/>
                  </a:cubicBezTo>
                  <a:cubicBezTo>
                    <a:pt x="6460" y="5719"/>
                    <a:pt x="7263" y="6411"/>
                    <a:pt x="7933" y="6411"/>
                  </a:cubicBezTo>
                  <a:cubicBezTo>
                    <a:pt x="8164" y="6411"/>
                    <a:pt x="8379" y="6329"/>
                    <a:pt x="8551" y="6123"/>
                  </a:cubicBezTo>
                  <a:cubicBezTo>
                    <a:pt x="9684" y="4717"/>
                    <a:pt x="8080" y="3184"/>
                    <a:pt x="6477" y="2649"/>
                  </a:cubicBezTo>
                  <a:cubicBezTo>
                    <a:pt x="6611" y="2248"/>
                    <a:pt x="6744" y="1848"/>
                    <a:pt x="6947" y="1511"/>
                  </a:cubicBezTo>
                  <a:cubicBezTo>
                    <a:pt x="7287" y="811"/>
                    <a:pt x="7714" y="543"/>
                    <a:pt x="8158" y="543"/>
                  </a:cubicBezTo>
                  <a:cubicBezTo>
                    <a:pt x="9111" y="543"/>
                    <a:pt x="10143" y="1781"/>
                    <a:pt x="10555" y="2649"/>
                  </a:cubicBezTo>
                  <a:cubicBezTo>
                    <a:pt x="10624" y="2766"/>
                    <a:pt x="10744" y="2817"/>
                    <a:pt x="10861" y="2817"/>
                  </a:cubicBezTo>
                  <a:cubicBezTo>
                    <a:pt x="11077" y="2817"/>
                    <a:pt x="11285" y="2642"/>
                    <a:pt x="11153" y="2382"/>
                  </a:cubicBezTo>
                  <a:cubicBezTo>
                    <a:pt x="10433" y="974"/>
                    <a:pt x="9257" y="1"/>
                    <a:pt x="8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44;p48">
              <a:extLst>
                <a:ext uri="{FF2B5EF4-FFF2-40B4-BE49-F238E27FC236}">
                  <a16:creationId xmlns:a16="http://schemas.microsoft.com/office/drawing/2014/main" id="{0A891CE4-542E-EAB8-6B96-B0129AA00DCE}"/>
                </a:ext>
              </a:extLst>
            </p:cNvPr>
            <p:cNvSpPr/>
            <p:nvPr/>
          </p:nvSpPr>
          <p:spPr>
            <a:xfrm>
              <a:off x="8144328" y="3185182"/>
              <a:ext cx="588293" cy="238052"/>
            </a:xfrm>
            <a:custGeom>
              <a:avLst/>
              <a:gdLst/>
              <a:ahLst/>
              <a:cxnLst/>
              <a:rect l="l" t="t" r="r" b="b"/>
              <a:pathLst>
                <a:path w="37346" h="15112" extrusionOk="0">
                  <a:moveTo>
                    <a:pt x="19965" y="0"/>
                  </a:moveTo>
                  <a:cubicBezTo>
                    <a:pt x="9714" y="0"/>
                    <a:pt x="1" y="6380"/>
                    <a:pt x="1" y="6380"/>
                  </a:cubicBezTo>
                  <a:cubicBezTo>
                    <a:pt x="8710" y="13075"/>
                    <a:pt x="16324" y="15112"/>
                    <a:pt x="22365" y="15112"/>
                  </a:cubicBezTo>
                  <a:cubicBezTo>
                    <a:pt x="31755" y="15112"/>
                    <a:pt x="37346" y="10190"/>
                    <a:pt x="37346" y="10190"/>
                  </a:cubicBezTo>
                  <a:cubicBezTo>
                    <a:pt x="32769" y="2410"/>
                    <a:pt x="26265" y="0"/>
                    <a:pt x="19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45;p48">
              <a:extLst>
                <a:ext uri="{FF2B5EF4-FFF2-40B4-BE49-F238E27FC236}">
                  <a16:creationId xmlns:a16="http://schemas.microsoft.com/office/drawing/2014/main" id="{02F8EA42-4BB4-C306-6230-53B662542CFB}"/>
                </a:ext>
              </a:extLst>
            </p:cNvPr>
            <p:cNvSpPr/>
            <p:nvPr/>
          </p:nvSpPr>
          <p:spPr>
            <a:xfrm>
              <a:off x="8253776" y="3239418"/>
              <a:ext cx="411124" cy="128903"/>
            </a:xfrm>
            <a:custGeom>
              <a:avLst/>
              <a:gdLst/>
              <a:ahLst/>
              <a:cxnLst/>
              <a:rect l="l" t="t" r="r" b="b"/>
              <a:pathLst>
                <a:path w="26099" h="8183" extrusionOk="0">
                  <a:moveTo>
                    <a:pt x="4288" y="0"/>
                  </a:moveTo>
                  <a:cubicBezTo>
                    <a:pt x="4219" y="0"/>
                    <a:pt x="4147" y="21"/>
                    <a:pt x="4078" y="67"/>
                  </a:cubicBezTo>
                  <a:cubicBezTo>
                    <a:pt x="3073" y="799"/>
                    <a:pt x="1870" y="1804"/>
                    <a:pt x="1870" y="3140"/>
                  </a:cubicBezTo>
                  <a:cubicBezTo>
                    <a:pt x="1470" y="3071"/>
                    <a:pt x="1005" y="3071"/>
                    <a:pt x="604" y="3006"/>
                  </a:cubicBezTo>
                  <a:cubicBezTo>
                    <a:pt x="134" y="3006"/>
                    <a:pt x="0" y="3808"/>
                    <a:pt x="470" y="3808"/>
                  </a:cubicBezTo>
                  <a:cubicBezTo>
                    <a:pt x="1069" y="3872"/>
                    <a:pt x="1603" y="3872"/>
                    <a:pt x="2138" y="3942"/>
                  </a:cubicBezTo>
                  <a:lnTo>
                    <a:pt x="2271" y="3942"/>
                  </a:lnTo>
                  <a:cubicBezTo>
                    <a:pt x="3474" y="4006"/>
                    <a:pt x="4676" y="4075"/>
                    <a:pt x="5814" y="4139"/>
                  </a:cubicBezTo>
                  <a:cubicBezTo>
                    <a:pt x="5948" y="5876"/>
                    <a:pt x="7215" y="7346"/>
                    <a:pt x="8754" y="8148"/>
                  </a:cubicBezTo>
                  <a:cubicBezTo>
                    <a:pt x="8809" y="8172"/>
                    <a:pt x="8863" y="8183"/>
                    <a:pt x="8913" y="8183"/>
                  </a:cubicBezTo>
                  <a:cubicBezTo>
                    <a:pt x="9287" y="8183"/>
                    <a:pt x="9499" y="7590"/>
                    <a:pt x="9085" y="7415"/>
                  </a:cubicBezTo>
                  <a:cubicBezTo>
                    <a:pt x="7819" y="6747"/>
                    <a:pt x="6814" y="5609"/>
                    <a:pt x="6680" y="4209"/>
                  </a:cubicBezTo>
                  <a:lnTo>
                    <a:pt x="6680" y="4209"/>
                  </a:lnTo>
                  <a:cubicBezTo>
                    <a:pt x="8551" y="4342"/>
                    <a:pt x="10421" y="4476"/>
                    <a:pt x="12361" y="4610"/>
                  </a:cubicBezTo>
                  <a:cubicBezTo>
                    <a:pt x="12361" y="5475"/>
                    <a:pt x="12762" y="6277"/>
                    <a:pt x="13628" y="6811"/>
                  </a:cubicBezTo>
                  <a:cubicBezTo>
                    <a:pt x="13698" y="6858"/>
                    <a:pt x="13773" y="6879"/>
                    <a:pt x="13845" y="6879"/>
                  </a:cubicBezTo>
                  <a:cubicBezTo>
                    <a:pt x="14185" y="6879"/>
                    <a:pt x="14481" y="6433"/>
                    <a:pt x="14098" y="6213"/>
                  </a:cubicBezTo>
                  <a:cubicBezTo>
                    <a:pt x="13494" y="5812"/>
                    <a:pt x="13227" y="5278"/>
                    <a:pt x="13163" y="4674"/>
                  </a:cubicBezTo>
                  <a:lnTo>
                    <a:pt x="13163" y="4674"/>
                  </a:lnTo>
                  <a:cubicBezTo>
                    <a:pt x="14900" y="4877"/>
                    <a:pt x="16701" y="5011"/>
                    <a:pt x="18437" y="5208"/>
                  </a:cubicBezTo>
                  <a:cubicBezTo>
                    <a:pt x="18507" y="6480"/>
                    <a:pt x="19506" y="7480"/>
                    <a:pt x="20709" y="7950"/>
                  </a:cubicBezTo>
                  <a:cubicBezTo>
                    <a:pt x="20764" y="7973"/>
                    <a:pt x="20817" y="7983"/>
                    <a:pt x="20867" y="7983"/>
                  </a:cubicBezTo>
                  <a:cubicBezTo>
                    <a:pt x="21246" y="7983"/>
                    <a:pt x="21456" y="7392"/>
                    <a:pt x="21045" y="7212"/>
                  </a:cubicBezTo>
                  <a:cubicBezTo>
                    <a:pt x="19976" y="6811"/>
                    <a:pt x="19442" y="6079"/>
                    <a:pt x="19308" y="5342"/>
                  </a:cubicBezTo>
                  <a:lnTo>
                    <a:pt x="19308" y="5342"/>
                  </a:lnTo>
                  <a:cubicBezTo>
                    <a:pt x="21377" y="5545"/>
                    <a:pt x="23450" y="5812"/>
                    <a:pt x="25454" y="6143"/>
                  </a:cubicBezTo>
                  <a:cubicBezTo>
                    <a:pt x="25478" y="6147"/>
                    <a:pt x="25501" y="6148"/>
                    <a:pt x="25524" y="6148"/>
                  </a:cubicBezTo>
                  <a:cubicBezTo>
                    <a:pt x="25999" y="6148"/>
                    <a:pt x="26098" y="5469"/>
                    <a:pt x="25588" y="5342"/>
                  </a:cubicBezTo>
                  <a:cubicBezTo>
                    <a:pt x="23514" y="5011"/>
                    <a:pt x="21446" y="4743"/>
                    <a:pt x="19373" y="4540"/>
                  </a:cubicBezTo>
                  <a:cubicBezTo>
                    <a:pt x="19640" y="3471"/>
                    <a:pt x="20645" y="2472"/>
                    <a:pt x="22114" y="2403"/>
                  </a:cubicBezTo>
                  <a:cubicBezTo>
                    <a:pt x="22579" y="2403"/>
                    <a:pt x="22515" y="1601"/>
                    <a:pt x="21981" y="1601"/>
                  </a:cubicBezTo>
                  <a:cubicBezTo>
                    <a:pt x="20308" y="1735"/>
                    <a:pt x="18908" y="2670"/>
                    <a:pt x="18507" y="4342"/>
                  </a:cubicBezTo>
                  <a:lnTo>
                    <a:pt x="18507" y="4407"/>
                  </a:lnTo>
                  <a:cubicBezTo>
                    <a:pt x="16701" y="4209"/>
                    <a:pt x="14964" y="4075"/>
                    <a:pt x="13227" y="3872"/>
                  </a:cubicBezTo>
                  <a:cubicBezTo>
                    <a:pt x="13430" y="3006"/>
                    <a:pt x="14098" y="2205"/>
                    <a:pt x="14964" y="1938"/>
                  </a:cubicBezTo>
                  <a:cubicBezTo>
                    <a:pt x="15436" y="1758"/>
                    <a:pt x="15232" y="1167"/>
                    <a:pt x="14855" y="1167"/>
                  </a:cubicBezTo>
                  <a:cubicBezTo>
                    <a:pt x="14805" y="1167"/>
                    <a:pt x="14752" y="1177"/>
                    <a:pt x="14696" y="1200"/>
                  </a:cubicBezTo>
                  <a:cubicBezTo>
                    <a:pt x="13494" y="1601"/>
                    <a:pt x="12628" y="2670"/>
                    <a:pt x="12425" y="3808"/>
                  </a:cubicBezTo>
                  <a:cubicBezTo>
                    <a:pt x="9155" y="3541"/>
                    <a:pt x="5879" y="3338"/>
                    <a:pt x="2672" y="3140"/>
                  </a:cubicBezTo>
                  <a:cubicBezTo>
                    <a:pt x="2608" y="2135"/>
                    <a:pt x="3810" y="1270"/>
                    <a:pt x="4543" y="735"/>
                  </a:cubicBezTo>
                  <a:cubicBezTo>
                    <a:pt x="4874" y="457"/>
                    <a:pt x="4614" y="0"/>
                    <a:pt x="4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46;p48">
              <a:extLst>
                <a:ext uri="{FF2B5EF4-FFF2-40B4-BE49-F238E27FC236}">
                  <a16:creationId xmlns:a16="http://schemas.microsoft.com/office/drawing/2014/main" id="{436841A6-21A6-6B82-64A8-2659A68EE955}"/>
                </a:ext>
              </a:extLst>
            </p:cNvPr>
            <p:cNvSpPr/>
            <p:nvPr/>
          </p:nvSpPr>
          <p:spPr>
            <a:xfrm>
              <a:off x="7320425" y="1153676"/>
              <a:ext cx="737627" cy="517044"/>
            </a:xfrm>
            <a:custGeom>
              <a:avLst/>
              <a:gdLst/>
              <a:ahLst/>
              <a:cxnLst/>
              <a:rect l="l" t="t" r="r" b="b"/>
              <a:pathLst>
                <a:path w="46826" h="32823" extrusionOk="0">
                  <a:moveTo>
                    <a:pt x="25558" y="1"/>
                  </a:moveTo>
                  <a:cubicBezTo>
                    <a:pt x="18422" y="1"/>
                    <a:pt x="17369" y="13230"/>
                    <a:pt x="17369" y="13230"/>
                  </a:cubicBezTo>
                  <a:cubicBezTo>
                    <a:pt x="17369" y="13230"/>
                    <a:pt x="14476" y="8369"/>
                    <a:pt x="10497" y="8369"/>
                  </a:cubicBezTo>
                  <a:cubicBezTo>
                    <a:pt x="9346" y="8369"/>
                    <a:pt x="8103" y="8776"/>
                    <a:pt x="6814" y="9826"/>
                  </a:cubicBezTo>
                  <a:cubicBezTo>
                    <a:pt x="0" y="15367"/>
                    <a:pt x="12826" y="27926"/>
                    <a:pt x="12826" y="27926"/>
                  </a:cubicBezTo>
                  <a:lnTo>
                    <a:pt x="33000" y="32806"/>
                  </a:lnTo>
                  <a:cubicBezTo>
                    <a:pt x="33000" y="32806"/>
                    <a:pt x="33495" y="32822"/>
                    <a:pt x="34296" y="32822"/>
                  </a:cubicBezTo>
                  <a:cubicBezTo>
                    <a:pt x="37690" y="32822"/>
                    <a:pt x="46584" y="32518"/>
                    <a:pt x="46692" y="29332"/>
                  </a:cubicBezTo>
                  <a:cubicBezTo>
                    <a:pt x="46826" y="25324"/>
                    <a:pt x="40012" y="23854"/>
                    <a:pt x="40012" y="23854"/>
                  </a:cubicBezTo>
                  <a:cubicBezTo>
                    <a:pt x="40012" y="23854"/>
                    <a:pt x="45426" y="15838"/>
                    <a:pt x="42417" y="13032"/>
                  </a:cubicBezTo>
                  <a:cubicBezTo>
                    <a:pt x="41723" y="12374"/>
                    <a:pt x="40975" y="12105"/>
                    <a:pt x="40216" y="12105"/>
                  </a:cubicBezTo>
                  <a:cubicBezTo>
                    <a:pt x="36816" y="12105"/>
                    <a:pt x="33198" y="17505"/>
                    <a:pt x="33198" y="17505"/>
                  </a:cubicBezTo>
                  <a:cubicBezTo>
                    <a:pt x="33198" y="17505"/>
                    <a:pt x="36207" y="270"/>
                    <a:pt x="25716" y="3"/>
                  </a:cubicBezTo>
                  <a:cubicBezTo>
                    <a:pt x="25663" y="2"/>
                    <a:pt x="25610" y="1"/>
                    <a:pt x="255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47;p48">
              <a:extLst>
                <a:ext uri="{FF2B5EF4-FFF2-40B4-BE49-F238E27FC236}">
                  <a16:creationId xmlns:a16="http://schemas.microsoft.com/office/drawing/2014/main" id="{5AB7BDF9-1250-7E99-C48E-6B6BB79EA39A}"/>
                </a:ext>
              </a:extLst>
            </p:cNvPr>
            <p:cNvSpPr/>
            <p:nvPr/>
          </p:nvSpPr>
          <p:spPr>
            <a:xfrm>
              <a:off x="7462433" y="1395446"/>
              <a:ext cx="473552" cy="252654"/>
            </a:xfrm>
            <a:custGeom>
              <a:avLst/>
              <a:gdLst/>
              <a:ahLst/>
              <a:cxnLst/>
              <a:rect l="l" t="t" r="r" b="b"/>
              <a:pathLst>
                <a:path w="30062" h="16039" extrusionOk="0">
                  <a:moveTo>
                    <a:pt x="9620" y="3092"/>
                  </a:moveTo>
                  <a:cubicBezTo>
                    <a:pt x="9823" y="3360"/>
                    <a:pt x="10021" y="3563"/>
                    <a:pt x="10224" y="3894"/>
                  </a:cubicBezTo>
                  <a:cubicBezTo>
                    <a:pt x="11091" y="5194"/>
                    <a:pt x="10609" y="6718"/>
                    <a:pt x="9980" y="6718"/>
                  </a:cubicBezTo>
                  <a:cubicBezTo>
                    <a:pt x="9640" y="6718"/>
                    <a:pt x="9257" y="6270"/>
                    <a:pt x="9022" y="5096"/>
                  </a:cubicBezTo>
                  <a:cubicBezTo>
                    <a:pt x="8888" y="4364"/>
                    <a:pt x="9220" y="3696"/>
                    <a:pt x="9620" y="3092"/>
                  </a:cubicBezTo>
                  <a:close/>
                  <a:moveTo>
                    <a:pt x="18037" y="5300"/>
                  </a:moveTo>
                  <a:cubicBezTo>
                    <a:pt x="18107" y="6299"/>
                    <a:pt x="17770" y="8169"/>
                    <a:pt x="16771" y="8437"/>
                  </a:cubicBezTo>
                  <a:cubicBezTo>
                    <a:pt x="16646" y="8476"/>
                    <a:pt x="16534" y="8494"/>
                    <a:pt x="16434" y="8494"/>
                  </a:cubicBezTo>
                  <a:cubicBezTo>
                    <a:pt x="15522" y="8494"/>
                    <a:pt x="15667" y="6971"/>
                    <a:pt x="16568" y="6368"/>
                  </a:cubicBezTo>
                  <a:cubicBezTo>
                    <a:pt x="16904" y="6101"/>
                    <a:pt x="17236" y="5764"/>
                    <a:pt x="17637" y="5567"/>
                  </a:cubicBezTo>
                  <a:cubicBezTo>
                    <a:pt x="17770" y="5433"/>
                    <a:pt x="17904" y="5364"/>
                    <a:pt x="18037" y="5300"/>
                  </a:cubicBezTo>
                  <a:close/>
                  <a:moveTo>
                    <a:pt x="23382" y="9174"/>
                  </a:moveTo>
                  <a:cubicBezTo>
                    <a:pt x="23515" y="9174"/>
                    <a:pt x="23718" y="9238"/>
                    <a:pt x="23916" y="9238"/>
                  </a:cubicBezTo>
                  <a:cubicBezTo>
                    <a:pt x="23649" y="9906"/>
                    <a:pt x="23184" y="10441"/>
                    <a:pt x="22649" y="10841"/>
                  </a:cubicBezTo>
                  <a:cubicBezTo>
                    <a:pt x="22279" y="11153"/>
                    <a:pt x="21566" y="11861"/>
                    <a:pt x="21038" y="11861"/>
                  </a:cubicBezTo>
                  <a:cubicBezTo>
                    <a:pt x="20995" y="11861"/>
                    <a:pt x="20953" y="11856"/>
                    <a:pt x="20913" y="11846"/>
                  </a:cubicBezTo>
                  <a:cubicBezTo>
                    <a:pt x="19977" y="11713"/>
                    <a:pt x="20245" y="10173"/>
                    <a:pt x="21778" y="9372"/>
                  </a:cubicBezTo>
                  <a:cubicBezTo>
                    <a:pt x="22249" y="9174"/>
                    <a:pt x="22847" y="9174"/>
                    <a:pt x="23382" y="9174"/>
                  </a:cubicBezTo>
                  <a:close/>
                  <a:moveTo>
                    <a:pt x="13871" y="1"/>
                  </a:moveTo>
                  <a:cubicBezTo>
                    <a:pt x="12294" y="1"/>
                    <a:pt x="10575" y="652"/>
                    <a:pt x="9423" y="1756"/>
                  </a:cubicBezTo>
                  <a:cubicBezTo>
                    <a:pt x="8365" y="955"/>
                    <a:pt x="7072" y="453"/>
                    <a:pt x="5821" y="453"/>
                  </a:cubicBezTo>
                  <a:cubicBezTo>
                    <a:pt x="4777" y="453"/>
                    <a:pt x="3762" y="803"/>
                    <a:pt x="2940" y="1623"/>
                  </a:cubicBezTo>
                  <a:cubicBezTo>
                    <a:pt x="1" y="4562"/>
                    <a:pt x="4746" y="9238"/>
                    <a:pt x="6948" y="10777"/>
                  </a:cubicBezTo>
                  <a:cubicBezTo>
                    <a:pt x="7026" y="10832"/>
                    <a:pt x="7104" y="10856"/>
                    <a:pt x="7177" y="10856"/>
                  </a:cubicBezTo>
                  <a:cubicBezTo>
                    <a:pt x="7545" y="10856"/>
                    <a:pt x="7795" y="10252"/>
                    <a:pt x="7349" y="9976"/>
                  </a:cubicBezTo>
                  <a:cubicBezTo>
                    <a:pt x="5612" y="8704"/>
                    <a:pt x="4078" y="7036"/>
                    <a:pt x="3277" y="4963"/>
                  </a:cubicBezTo>
                  <a:cubicBezTo>
                    <a:pt x="2324" y="2481"/>
                    <a:pt x="3780" y="1614"/>
                    <a:pt x="5567" y="1614"/>
                  </a:cubicBezTo>
                  <a:cubicBezTo>
                    <a:pt x="6666" y="1614"/>
                    <a:pt x="7890" y="1942"/>
                    <a:pt x="8755" y="2424"/>
                  </a:cubicBezTo>
                  <a:cubicBezTo>
                    <a:pt x="8087" y="3360"/>
                    <a:pt x="7819" y="4562"/>
                    <a:pt x="8151" y="5898"/>
                  </a:cubicBezTo>
                  <a:cubicBezTo>
                    <a:pt x="8513" y="7098"/>
                    <a:pt x="9158" y="7577"/>
                    <a:pt x="9797" y="7577"/>
                  </a:cubicBezTo>
                  <a:cubicBezTo>
                    <a:pt x="11044" y="7577"/>
                    <a:pt x="12265" y="5750"/>
                    <a:pt x="11293" y="3894"/>
                  </a:cubicBezTo>
                  <a:cubicBezTo>
                    <a:pt x="11026" y="3360"/>
                    <a:pt x="10625" y="2825"/>
                    <a:pt x="10155" y="2360"/>
                  </a:cubicBezTo>
                  <a:cubicBezTo>
                    <a:pt x="10422" y="2093"/>
                    <a:pt x="10759" y="1826"/>
                    <a:pt x="11090" y="1623"/>
                  </a:cubicBezTo>
                  <a:cubicBezTo>
                    <a:pt x="11868" y="1073"/>
                    <a:pt x="12679" y="831"/>
                    <a:pt x="13460" y="831"/>
                  </a:cubicBezTo>
                  <a:cubicBezTo>
                    <a:pt x="15430" y="831"/>
                    <a:pt x="17216" y="2373"/>
                    <a:pt x="17840" y="4428"/>
                  </a:cubicBezTo>
                  <a:cubicBezTo>
                    <a:pt x="17503" y="4562"/>
                    <a:pt x="17102" y="4765"/>
                    <a:pt x="16771" y="4963"/>
                  </a:cubicBezTo>
                  <a:cubicBezTo>
                    <a:pt x="15766" y="5700"/>
                    <a:pt x="14366" y="7101"/>
                    <a:pt x="14767" y="8506"/>
                  </a:cubicBezTo>
                  <a:cubicBezTo>
                    <a:pt x="14986" y="9126"/>
                    <a:pt x="15505" y="9388"/>
                    <a:pt x="16051" y="9388"/>
                  </a:cubicBezTo>
                  <a:cubicBezTo>
                    <a:pt x="16502" y="9388"/>
                    <a:pt x="16972" y="9209"/>
                    <a:pt x="17305" y="8907"/>
                  </a:cubicBezTo>
                  <a:cubicBezTo>
                    <a:pt x="18438" y="7902"/>
                    <a:pt x="18909" y="6432"/>
                    <a:pt x="18839" y="4963"/>
                  </a:cubicBezTo>
                  <a:cubicBezTo>
                    <a:pt x="19291" y="4834"/>
                    <a:pt x="19762" y="4770"/>
                    <a:pt x="20230" y="4770"/>
                  </a:cubicBezTo>
                  <a:cubicBezTo>
                    <a:pt x="22186" y="4770"/>
                    <a:pt x="24075" y="5893"/>
                    <a:pt x="24183" y="8105"/>
                  </a:cubicBezTo>
                  <a:cubicBezTo>
                    <a:pt x="24183" y="8169"/>
                    <a:pt x="24183" y="8239"/>
                    <a:pt x="24119" y="8303"/>
                  </a:cubicBezTo>
                  <a:cubicBezTo>
                    <a:pt x="23752" y="8239"/>
                    <a:pt x="23378" y="8203"/>
                    <a:pt x="23012" y="8203"/>
                  </a:cubicBezTo>
                  <a:cubicBezTo>
                    <a:pt x="22240" y="8203"/>
                    <a:pt x="21499" y="8364"/>
                    <a:pt x="20913" y="8773"/>
                  </a:cubicBezTo>
                  <a:cubicBezTo>
                    <a:pt x="20111" y="9238"/>
                    <a:pt x="18508" y="11045"/>
                    <a:pt x="19577" y="11980"/>
                  </a:cubicBezTo>
                  <a:cubicBezTo>
                    <a:pt x="20065" y="12419"/>
                    <a:pt x="20576" y="12606"/>
                    <a:pt x="21079" y="12606"/>
                  </a:cubicBezTo>
                  <a:cubicBezTo>
                    <a:pt x="22570" y="12606"/>
                    <a:pt x="24003" y="10969"/>
                    <a:pt x="24653" y="9372"/>
                  </a:cubicBezTo>
                  <a:cubicBezTo>
                    <a:pt x="25188" y="9575"/>
                    <a:pt x="25722" y="9773"/>
                    <a:pt x="26187" y="10040"/>
                  </a:cubicBezTo>
                  <a:cubicBezTo>
                    <a:pt x="29260" y="11777"/>
                    <a:pt x="26123" y="14315"/>
                    <a:pt x="24386" y="15117"/>
                  </a:cubicBezTo>
                  <a:cubicBezTo>
                    <a:pt x="23922" y="15349"/>
                    <a:pt x="24063" y="16038"/>
                    <a:pt x="24459" y="16038"/>
                  </a:cubicBezTo>
                  <a:cubicBezTo>
                    <a:pt x="24519" y="16038"/>
                    <a:pt x="24584" y="16023"/>
                    <a:pt x="24653" y="15988"/>
                  </a:cubicBezTo>
                  <a:cubicBezTo>
                    <a:pt x="28261" y="14385"/>
                    <a:pt x="30062" y="10708"/>
                    <a:pt x="25722" y="8773"/>
                  </a:cubicBezTo>
                  <a:cubicBezTo>
                    <a:pt x="25455" y="8640"/>
                    <a:pt x="25252" y="8570"/>
                    <a:pt x="24985" y="8506"/>
                  </a:cubicBezTo>
                  <a:cubicBezTo>
                    <a:pt x="25054" y="8169"/>
                    <a:pt x="25054" y="7838"/>
                    <a:pt x="25054" y="7571"/>
                  </a:cubicBezTo>
                  <a:cubicBezTo>
                    <a:pt x="24948" y="5025"/>
                    <a:pt x="22777" y="3951"/>
                    <a:pt x="20517" y="3951"/>
                  </a:cubicBezTo>
                  <a:cubicBezTo>
                    <a:pt x="19931" y="3951"/>
                    <a:pt x="19339" y="4024"/>
                    <a:pt x="18775" y="4161"/>
                  </a:cubicBezTo>
                  <a:cubicBezTo>
                    <a:pt x="18374" y="2424"/>
                    <a:pt x="17236" y="821"/>
                    <a:pt x="15365" y="223"/>
                  </a:cubicBezTo>
                  <a:cubicBezTo>
                    <a:pt x="14900" y="72"/>
                    <a:pt x="14393" y="1"/>
                    <a:pt x="13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48;p48">
              <a:extLst>
                <a:ext uri="{FF2B5EF4-FFF2-40B4-BE49-F238E27FC236}">
                  <a16:creationId xmlns:a16="http://schemas.microsoft.com/office/drawing/2014/main" id="{300A0200-8A8E-E120-D961-55B755994E0F}"/>
                </a:ext>
              </a:extLst>
            </p:cNvPr>
            <p:cNvSpPr/>
            <p:nvPr/>
          </p:nvSpPr>
          <p:spPr>
            <a:xfrm>
              <a:off x="8236937" y="2236991"/>
              <a:ext cx="570808" cy="239863"/>
            </a:xfrm>
            <a:custGeom>
              <a:avLst/>
              <a:gdLst/>
              <a:ahLst/>
              <a:cxnLst/>
              <a:rect l="l" t="t" r="r" b="b"/>
              <a:pathLst>
                <a:path w="36236" h="15227" extrusionOk="0">
                  <a:moveTo>
                    <a:pt x="9837" y="0"/>
                  </a:moveTo>
                  <a:cubicBezTo>
                    <a:pt x="4271" y="0"/>
                    <a:pt x="401" y="1310"/>
                    <a:pt x="401" y="1310"/>
                  </a:cubicBezTo>
                  <a:lnTo>
                    <a:pt x="0" y="3047"/>
                  </a:lnTo>
                  <a:cubicBezTo>
                    <a:pt x="0" y="3047"/>
                    <a:pt x="10956" y="5051"/>
                    <a:pt x="23050" y="13067"/>
                  </a:cubicBezTo>
                  <a:cubicBezTo>
                    <a:pt x="25300" y="14568"/>
                    <a:pt x="27571" y="15226"/>
                    <a:pt x="29419" y="15226"/>
                  </a:cubicBezTo>
                  <a:cubicBezTo>
                    <a:pt x="34314" y="15226"/>
                    <a:pt x="36236" y="10604"/>
                    <a:pt x="26924" y="4784"/>
                  </a:cubicBezTo>
                  <a:cubicBezTo>
                    <a:pt x="20900" y="1007"/>
                    <a:pt x="14717" y="0"/>
                    <a:pt x="98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49;p48">
              <a:extLst>
                <a:ext uri="{FF2B5EF4-FFF2-40B4-BE49-F238E27FC236}">
                  <a16:creationId xmlns:a16="http://schemas.microsoft.com/office/drawing/2014/main" id="{20F6FABE-C679-25BD-0E9A-D9F839C5ECCA}"/>
                </a:ext>
              </a:extLst>
            </p:cNvPr>
            <p:cNvSpPr/>
            <p:nvPr/>
          </p:nvSpPr>
          <p:spPr>
            <a:xfrm>
              <a:off x="8247459" y="2261502"/>
              <a:ext cx="461722" cy="155304"/>
            </a:xfrm>
            <a:custGeom>
              <a:avLst/>
              <a:gdLst/>
              <a:ahLst/>
              <a:cxnLst/>
              <a:rect l="l" t="t" r="r" b="b"/>
              <a:pathLst>
                <a:path w="29311" h="9859" extrusionOk="0">
                  <a:moveTo>
                    <a:pt x="1635" y="1"/>
                  </a:moveTo>
                  <a:cubicBezTo>
                    <a:pt x="1292" y="1"/>
                    <a:pt x="949" y="7"/>
                    <a:pt x="604" y="21"/>
                  </a:cubicBezTo>
                  <a:cubicBezTo>
                    <a:pt x="0" y="21"/>
                    <a:pt x="70" y="956"/>
                    <a:pt x="668" y="956"/>
                  </a:cubicBezTo>
                  <a:cubicBezTo>
                    <a:pt x="1022" y="941"/>
                    <a:pt x="1374" y="934"/>
                    <a:pt x="1725" y="934"/>
                  </a:cubicBezTo>
                  <a:cubicBezTo>
                    <a:pt x="6090" y="934"/>
                    <a:pt x="10290" y="2065"/>
                    <a:pt x="14429" y="3425"/>
                  </a:cubicBezTo>
                  <a:cubicBezTo>
                    <a:pt x="19309" y="5029"/>
                    <a:pt x="23985" y="6899"/>
                    <a:pt x="28260" y="9774"/>
                  </a:cubicBezTo>
                  <a:cubicBezTo>
                    <a:pt x="28355" y="9833"/>
                    <a:pt x="28452" y="9858"/>
                    <a:pt x="28544" y="9858"/>
                  </a:cubicBezTo>
                  <a:cubicBezTo>
                    <a:pt x="28973" y="9858"/>
                    <a:pt x="29311" y="9314"/>
                    <a:pt x="28928" y="9037"/>
                  </a:cubicBezTo>
                  <a:cubicBezTo>
                    <a:pt x="24653" y="6231"/>
                    <a:pt x="20174" y="4361"/>
                    <a:pt x="15365" y="2757"/>
                  </a:cubicBezTo>
                  <a:cubicBezTo>
                    <a:pt x="10881" y="1263"/>
                    <a:pt x="6342" y="1"/>
                    <a:pt x="1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50;p48">
              <a:extLst>
                <a:ext uri="{FF2B5EF4-FFF2-40B4-BE49-F238E27FC236}">
                  <a16:creationId xmlns:a16="http://schemas.microsoft.com/office/drawing/2014/main" id="{E550A602-72D9-CA67-C103-B54143A69E37}"/>
                </a:ext>
              </a:extLst>
            </p:cNvPr>
            <p:cNvSpPr/>
            <p:nvPr/>
          </p:nvSpPr>
          <p:spPr>
            <a:xfrm>
              <a:off x="8243238" y="1804680"/>
              <a:ext cx="695473" cy="477112"/>
            </a:xfrm>
            <a:custGeom>
              <a:avLst/>
              <a:gdLst/>
              <a:ahLst/>
              <a:cxnLst/>
              <a:rect l="l" t="t" r="r" b="b"/>
              <a:pathLst>
                <a:path w="44150" h="30288" extrusionOk="0">
                  <a:moveTo>
                    <a:pt x="38509" y="0"/>
                  </a:moveTo>
                  <a:cubicBezTo>
                    <a:pt x="34994" y="0"/>
                    <a:pt x="29813" y="2508"/>
                    <a:pt x="24183" y="7912"/>
                  </a:cubicBezTo>
                  <a:cubicBezTo>
                    <a:pt x="12426" y="19135"/>
                    <a:pt x="1" y="28754"/>
                    <a:pt x="1" y="28754"/>
                  </a:cubicBezTo>
                  <a:lnTo>
                    <a:pt x="1738" y="30288"/>
                  </a:lnTo>
                  <a:cubicBezTo>
                    <a:pt x="16237" y="28685"/>
                    <a:pt x="39414" y="18531"/>
                    <a:pt x="42557" y="8243"/>
                  </a:cubicBezTo>
                  <a:cubicBezTo>
                    <a:pt x="44150" y="2909"/>
                    <a:pt x="42295" y="0"/>
                    <a:pt x="38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51;p48">
              <a:extLst>
                <a:ext uri="{FF2B5EF4-FFF2-40B4-BE49-F238E27FC236}">
                  <a16:creationId xmlns:a16="http://schemas.microsoft.com/office/drawing/2014/main" id="{88C66337-F080-C6EE-1A4B-F0DF64A17837}"/>
                </a:ext>
              </a:extLst>
            </p:cNvPr>
            <p:cNvSpPr/>
            <p:nvPr/>
          </p:nvSpPr>
          <p:spPr>
            <a:xfrm>
              <a:off x="8318850" y="1896926"/>
              <a:ext cx="520636" cy="361173"/>
            </a:xfrm>
            <a:custGeom>
              <a:avLst/>
              <a:gdLst/>
              <a:ahLst/>
              <a:cxnLst/>
              <a:rect l="l" t="t" r="r" b="b"/>
              <a:pathLst>
                <a:path w="33051" h="22928" extrusionOk="0">
                  <a:moveTo>
                    <a:pt x="32428" y="0"/>
                  </a:moveTo>
                  <a:cubicBezTo>
                    <a:pt x="32336" y="0"/>
                    <a:pt x="32239" y="35"/>
                    <a:pt x="32145" y="116"/>
                  </a:cubicBezTo>
                  <a:cubicBezTo>
                    <a:pt x="22659" y="8335"/>
                    <a:pt x="12238" y="17084"/>
                    <a:pt x="481" y="22027"/>
                  </a:cubicBezTo>
                  <a:cubicBezTo>
                    <a:pt x="1" y="22209"/>
                    <a:pt x="168" y="22927"/>
                    <a:pt x="641" y="22927"/>
                  </a:cubicBezTo>
                  <a:cubicBezTo>
                    <a:pt x="695" y="22927"/>
                    <a:pt x="752" y="22918"/>
                    <a:pt x="812" y="22898"/>
                  </a:cubicBezTo>
                  <a:cubicBezTo>
                    <a:pt x="12639" y="17885"/>
                    <a:pt x="23060" y="9201"/>
                    <a:pt x="32680" y="853"/>
                  </a:cubicBezTo>
                  <a:cubicBezTo>
                    <a:pt x="33050" y="534"/>
                    <a:pt x="32786" y="0"/>
                    <a:pt x="32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52;p48">
              <a:extLst>
                <a:ext uri="{FF2B5EF4-FFF2-40B4-BE49-F238E27FC236}">
                  <a16:creationId xmlns:a16="http://schemas.microsoft.com/office/drawing/2014/main" id="{C0894961-18C8-6052-90D4-39B8A2E68C21}"/>
                </a:ext>
              </a:extLst>
            </p:cNvPr>
            <p:cNvSpPr/>
            <p:nvPr/>
          </p:nvSpPr>
          <p:spPr>
            <a:xfrm>
              <a:off x="6233360" y="1516803"/>
              <a:ext cx="2255128" cy="2256136"/>
            </a:xfrm>
            <a:custGeom>
              <a:avLst/>
              <a:gdLst/>
              <a:ahLst/>
              <a:cxnLst/>
              <a:rect l="l" t="t" r="r" b="b"/>
              <a:pathLst>
                <a:path w="143160" h="143224" extrusionOk="0">
                  <a:moveTo>
                    <a:pt x="71548" y="0"/>
                  </a:moveTo>
                  <a:cubicBezTo>
                    <a:pt x="32065" y="0"/>
                    <a:pt x="0" y="32065"/>
                    <a:pt x="0" y="71612"/>
                  </a:cubicBezTo>
                  <a:cubicBezTo>
                    <a:pt x="0" y="111159"/>
                    <a:pt x="32065" y="143224"/>
                    <a:pt x="71548" y="143224"/>
                  </a:cubicBezTo>
                  <a:cubicBezTo>
                    <a:pt x="111095" y="143224"/>
                    <a:pt x="143160" y="111159"/>
                    <a:pt x="143160" y="71612"/>
                  </a:cubicBezTo>
                  <a:cubicBezTo>
                    <a:pt x="143160" y="32065"/>
                    <a:pt x="111095" y="0"/>
                    <a:pt x="71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53;p48">
              <a:extLst>
                <a:ext uri="{FF2B5EF4-FFF2-40B4-BE49-F238E27FC236}">
                  <a16:creationId xmlns:a16="http://schemas.microsoft.com/office/drawing/2014/main" id="{E151DF8B-4D5B-68FE-43C9-AA41ED90E3E0}"/>
                </a:ext>
              </a:extLst>
            </p:cNvPr>
            <p:cNvSpPr/>
            <p:nvPr/>
          </p:nvSpPr>
          <p:spPr>
            <a:xfrm>
              <a:off x="6233360" y="1750412"/>
              <a:ext cx="2119341" cy="2022526"/>
            </a:xfrm>
            <a:custGeom>
              <a:avLst/>
              <a:gdLst/>
              <a:ahLst/>
              <a:cxnLst/>
              <a:rect l="l" t="t" r="r" b="b"/>
              <a:pathLst>
                <a:path w="134540" h="128394" extrusionOk="0">
                  <a:moveTo>
                    <a:pt x="27993" y="0"/>
                  </a:moveTo>
                  <a:cubicBezTo>
                    <a:pt x="10956" y="13094"/>
                    <a:pt x="0" y="33669"/>
                    <a:pt x="0" y="56782"/>
                  </a:cubicBezTo>
                  <a:cubicBezTo>
                    <a:pt x="0" y="96329"/>
                    <a:pt x="32065" y="128394"/>
                    <a:pt x="71548" y="128394"/>
                  </a:cubicBezTo>
                  <a:cubicBezTo>
                    <a:pt x="98734" y="128394"/>
                    <a:pt x="122381" y="113227"/>
                    <a:pt x="134539" y="90915"/>
                  </a:cubicBezTo>
                  <a:lnTo>
                    <a:pt x="134539" y="90915"/>
                  </a:lnTo>
                  <a:cubicBezTo>
                    <a:pt x="122451" y="100204"/>
                    <a:pt x="107354" y="105681"/>
                    <a:pt x="90920" y="105681"/>
                  </a:cubicBezTo>
                  <a:cubicBezTo>
                    <a:pt x="51374" y="105681"/>
                    <a:pt x="19373" y="73680"/>
                    <a:pt x="19373" y="34134"/>
                  </a:cubicBezTo>
                  <a:cubicBezTo>
                    <a:pt x="19373" y="21778"/>
                    <a:pt x="22515" y="10154"/>
                    <a:pt x="27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54;p48">
              <a:extLst>
                <a:ext uri="{FF2B5EF4-FFF2-40B4-BE49-F238E27FC236}">
                  <a16:creationId xmlns:a16="http://schemas.microsoft.com/office/drawing/2014/main" id="{01659B08-2125-4885-EC5A-6B34EDF59204}"/>
                </a:ext>
              </a:extLst>
            </p:cNvPr>
            <p:cNvSpPr/>
            <p:nvPr/>
          </p:nvSpPr>
          <p:spPr>
            <a:xfrm>
              <a:off x="7528783" y="1938734"/>
              <a:ext cx="16" cy="1103"/>
            </a:xfrm>
            <a:custGeom>
              <a:avLst/>
              <a:gdLst/>
              <a:ahLst/>
              <a:cxnLst/>
              <a:rect l="l" t="t" r="r" b="b"/>
              <a:pathLst>
                <a:path w="1" h="70" extrusionOk="0">
                  <a:moveTo>
                    <a:pt x="0" y="70"/>
                  </a:moveTo>
                  <a:lnTo>
                    <a:pt x="0" y="70"/>
                  </a:lnTo>
                  <a:lnTo>
                    <a:pt x="0" y="70"/>
                  </a:lnTo>
                  <a:lnTo>
                    <a:pt x="0" y="70"/>
                  </a:lnTo>
                  <a:lnTo>
                    <a:pt x="0" y="70"/>
                  </a:lnTo>
                  <a:lnTo>
                    <a:pt x="0" y="0"/>
                  </a:lnTo>
                  <a:close/>
                </a:path>
              </a:pathLst>
            </a:custGeom>
            <a:solidFill>
              <a:srgbClr val="A6D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55;p48">
              <a:extLst>
                <a:ext uri="{FF2B5EF4-FFF2-40B4-BE49-F238E27FC236}">
                  <a16:creationId xmlns:a16="http://schemas.microsoft.com/office/drawing/2014/main" id="{1C7DD7DC-F7C0-DE35-7C98-318C972B3764}"/>
                </a:ext>
              </a:extLst>
            </p:cNvPr>
            <p:cNvSpPr/>
            <p:nvPr/>
          </p:nvSpPr>
          <p:spPr>
            <a:xfrm>
              <a:off x="7415129" y="1789305"/>
              <a:ext cx="120979" cy="169481"/>
            </a:xfrm>
            <a:custGeom>
              <a:avLst/>
              <a:gdLst/>
              <a:ahLst/>
              <a:cxnLst/>
              <a:rect l="l" t="t" r="r" b="b"/>
              <a:pathLst>
                <a:path w="7680" h="10759" extrusionOk="0">
                  <a:moveTo>
                    <a:pt x="6478" y="8754"/>
                  </a:moveTo>
                  <a:cubicBezTo>
                    <a:pt x="6745" y="8487"/>
                    <a:pt x="7012" y="8353"/>
                    <a:pt x="7215" y="8150"/>
                  </a:cubicBezTo>
                  <a:cubicBezTo>
                    <a:pt x="7680" y="7685"/>
                    <a:pt x="7616" y="7215"/>
                    <a:pt x="6948" y="7017"/>
                  </a:cubicBezTo>
                  <a:cubicBezTo>
                    <a:pt x="6210" y="6884"/>
                    <a:pt x="5943" y="6349"/>
                    <a:pt x="5879" y="5745"/>
                  </a:cubicBezTo>
                  <a:cubicBezTo>
                    <a:pt x="5810" y="5414"/>
                    <a:pt x="5612" y="5147"/>
                    <a:pt x="5345" y="5013"/>
                  </a:cubicBezTo>
                  <a:cubicBezTo>
                    <a:pt x="5142" y="4880"/>
                    <a:pt x="4874" y="4810"/>
                    <a:pt x="4874" y="4479"/>
                  </a:cubicBezTo>
                  <a:cubicBezTo>
                    <a:pt x="4810" y="4009"/>
                    <a:pt x="4474" y="3677"/>
                    <a:pt x="4206" y="3341"/>
                  </a:cubicBezTo>
                  <a:cubicBezTo>
                    <a:pt x="3741" y="2876"/>
                    <a:pt x="3741" y="2742"/>
                    <a:pt x="4276" y="2405"/>
                  </a:cubicBezTo>
                  <a:cubicBezTo>
                    <a:pt x="4741" y="2074"/>
                    <a:pt x="4543" y="1807"/>
                    <a:pt x="4474" y="1470"/>
                  </a:cubicBezTo>
                  <a:cubicBezTo>
                    <a:pt x="4340" y="1069"/>
                    <a:pt x="4073" y="936"/>
                    <a:pt x="3672" y="1069"/>
                  </a:cubicBezTo>
                  <a:cubicBezTo>
                    <a:pt x="3405" y="1139"/>
                    <a:pt x="3137" y="1203"/>
                    <a:pt x="2806" y="1005"/>
                  </a:cubicBezTo>
                  <a:cubicBezTo>
                    <a:pt x="2940" y="872"/>
                    <a:pt x="3004" y="872"/>
                    <a:pt x="3073" y="802"/>
                  </a:cubicBezTo>
                  <a:cubicBezTo>
                    <a:pt x="3207" y="668"/>
                    <a:pt x="3608" y="668"/>
                    <a:pt x="3474" y="401"/>
                  </a:cubicBezTo>
                  <a:cubicBezTo>
                    <a:pt x="3405" y="134"/>
                    <a:pt x="3207" y="0"/>
                    <a:pt x="2940" y="0"/>
                  </a:cubicBezTo>
                  <a:cubicBezTo>
                    <a:pt x="2603" y="70"/>
                    <a:pt x="2272" y="70"/>
                    <a:pt x="1935" y="0"/>
                  </a:cubicBezTo>
                  <a:cubicBezTo>
                    <a:pt x="1604" y="0"/>
                    <a:pt x="1470" y="134"/>
                    <a:pt x="1336" y="337"/>
                  </a:cubicBezTo>
                  <a:cubicBezTo>
                    <a:pt x="1069" y="738"/>
                    <a:pt x="802" y="1203"/>
                    <a:pt x="465" y="1406"/>
                  </a:cubicBezTo>
                  <a:cubicBezTo>
                    <a:pt x="0" y="1673"/>
                    <a:pt x="134" y="1807"/>
                    <a:pt x="268" y="2208"/>
                  </a:cubicBezTo>
                  <a:cubicBezTo>
                    <a:pt x="332" y="2539"/>
                    <a:pt x="733" y="2742"/>
                    <a:pt x="465" y="3073"/>
                  </a:cubicBezTo>
                  <a:cubicBezTo>
                    <a:pt x="332" y="3341"/>
                    <a:pt x="65" y="3677"/>
                    <a:pt x="535" y="3875"/>
                  </a:cubicBezTo>
                  <a:cubicBezTo>
                    <a:pt x="936" y="3944"/>
                    <a:pt x="668" y="4479"/>
                    <a:pt x="1000" y="4543"/>
                  </a:cubicBezTo>
                  <a:cubicBezTo>
                    <a:pt x="1401" y="4543"/>
                    <a:pt x="1668" y="4944"/>
                    <a:pt x="2138" y="4880"/>
                  </a:cubicBezTo>
                  <a:cubicBezTo>
                    <a:pt x="2336" y="4810"/>
                    <a:pt x="2405" y="4880"/>
                    <a:pt x="2405" y="5077"/>
                  </a:cubicBezTo>
                  <a:cubicBezTo>
                    <a:pt x="2469" y="5280"/>
                    <a:pt x="2603" y="5414"/>
                    <a:pt x="2673" y="5548"/>
                  </a:cubicBezTo>
                  <a:cubicBezTo>
                    <a:pt x="3137" y="6146"/>
                    <a:pt x="3004" y="6483"/>
                    <a:pt x="2272" y="6617"/>
                  </a:cubicBezTo>
                  <a:cubicBezTo>
                    <a:pt x="1935" y="6681"/>
                    <a:pt x="1604" y="6750"/>
                    <a:pt x="1336" y="7017"/>
                  </a:cubicBezTo>
                  <a:cubicBezTo>
                    <a:pt x="1267" y="7081"/>
                    <a:pt x="1267" y="7151"/>
                    <a:pt x="1267" y="7151"/>
                  </a:cubicBezTo>
                  <a:cubicBezTo>
                    <a:pt x="1336" y="7418"/>
                    <a:pt x="1668" y="7482"/>
                    <a:pt x="1668" y="7819"/>
                  </a:cubicBezTo>
                  <a:cubicBezTo>
                    <a:pt x="1534" y="7819"/>
                    <a:pt x="1470" y="7883"/>
                    <a:pt x="1336" y="7953"/>
                  </a:cubicBezTo>
                  <a:cubicBezTo>
                    <a:pt x="1133" y="8017"/>
                    <a:pt x="802" y="8086"/>
                    <a:pt x="866" y="8418"/>
                  </a:cubicBezTo>
                  <a:cubicBezTo>
                    <a:pt x="936" y="8754"/>
                    <a:pt x="1203" y="8818"/>
                    <a:pt x="1534" y="8818"/>
                  </a:cubicBezTo>
                  <a:lnTo>
                    <a:pt x="1801" y="8818"/>
                  </a:lnTo>
                  <a:cubicBezTo>
                    <a:pt x="1935" y="8818"/>
                    <a:pt x="2138" y="8818"/>
                    <a:pt x="2138" y="9021"/>
                  </a:cubicBezTo>
                  <a:cubicBezTo>
                    <a:pt x="1401" y="9219"/>
                    <a:pt x="866" y="9689"/>
                    <a:pt x="332" y="10288"/>
                  </a:cubicBezTo>
                  <a:cubicBezTo>
                    <a:pt x="134" y="10491"/>
                    <a:pt x="198" y="10689"/>
                    <a:pt x="535" y="10689"/>
                  </a:cubicBezTo>
                  <a:cubicBezTo>
                    <a:pt x="866" y="10758"/>
                    <a:pt x="1267" y="10758"/>
                    <a:pt x="1668" y="10555"/>
                  </a:cubicBezTo>
                  <a:cubicBezTo>
                    <a:pt x="2069" y="10357"/>
                    <a:pt x="2469" y="10154"/>
                    <a:pt x="3004" y="10154"/>
                  </a:cubicBezTo>
                  <a:cubicBezTo>
                    <a:pt x="4073" y="10224"/>
                    <a:pt x="5211" y="10021"/>
                    <a:pt x="6280" y="9823"/>
                  </a:cubicBezTo>
                  <a:cubicBezTo>
                    <a:pt x="6611" y="9754"/>
                    <a:pt x="6948" y="9754"/>
                    <a:pt x="7215" y="9556"/>
                  </a:cubicBezTo>
                  <a:cubicBezTo>
                    <a:pt x="7413" y="8952"/>
                    <a:pt x="6878" y="8888"/>
                    <a:pt x="6478" y="87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56;p48">
              <a:extLst>
                <a:ext uri="{FF2B5EF4-FFF2-40B4-BE49-F238E27FC236}">
                  <a16:creationId xmlns:a16="http://schemas.microsoft.com/office/drawing/2014/main" id="{8104301F-6209-CAEA-8385-C0F89E5C58F7}"/>
                </a:ext>
              </a:extLst>
            </p:cNvPr>
            <p:cNvSpPr/>
            <p:nvPr/>
          </p:nvSpPr>
          <p:spPr>
            <a:xfrm>
              <a:off x="7344589" y="1852441"/>
              <a:ext cx="85284" cy="82102"/>
            </a:xfrm>
            <a:custGeom>
              <a:avLst/>
              <a:gdLst/>
              <a:ahLst/>
              <a:cxnLst/>
              <a:rect l="l" t="t" r="r" b="b"/>
              <a:pathLst>
                <a:path w="5414" h="5212" extrusionOk="0">
                  <a:moveTo>
                    <a:pt x="4810" y="1807"/>
                  </a:moveTo>
                  <a:cubicBezTo>
                    <a:pt x="5414" y="1406"/>
                    <a:pt x="5344" y="604"/>
                    <a:pt x="4676" y="337"/>
                  </a:cubicBezTo>
                  <a:cubicBezTo>
                    <a:pt x="4345" y="134"/>
                    <a:pt x="4008" y="70"/>
                    <a:pt x="3741" y="1"/>
                  </a:cubicBezTo>
                  <a:cubicBezTo>
                    <a:pt x="3142" y="70"/>
                    <a:pt x="2539" y="1"/>
                    <a:pt x="2341" y="535"/>
                  </a:cubicBezTo>
                  <a:cubicBezTo>
                    <a:pt x="2138" y="1139"/>
                    <a:pt x="1806" y="1203"/>
                    <a:pt x="1272" y="1203"/>
                  </a:cubicBezTo>
                  <a:cubicBezTo>
                    <a:pt x="604" y="1203"/>
                    <a:pt x="267" y="1737"/>
                    <a:pt x="604" y="2341"/>
                  </a:cubicBezTo>
                  <a:cubicBezTo>
                    <a:pt x="668" y="2475"/>
                    <a:pt x="802" y="2539"/>
                    <a:pt x="871" y="2673"/>
                  </a:cubicBezTo>
                  <a:cubicBezTo>
                    <a:pt x="1138" y="2940"/>
                    <a:pt x="1005" y="3143"/>
                    <a:pt x="738" y="3341"/>
                  </a:cubicBezTo>
                  <a:cubicBezTo>
                    <a:pt x="534" y="3410"/>
                    <a:pt x="337" y="3474"/>
                    <a:pt x="203" y="3608"/>
                  </a:cubicBezTo>
                  <a:cubicBezTo>
                    <a:pt x="70" y="3677"/>
                    <a:pt x="0" y="3875"/>
                    <a:pt x="70" y="4009"/>
                  </a:cubicBezTo>
                  <a:cubicBezTo>
                    <a:pt x="267" y="4944"/>
                    <a:pt x="871" y="5211"/>
                    <a:pt x="1737" y="4810"/>
                  </a:cubicBezTo>
                  <a:cubicBezTo>
                    <a:pt x="1806" y="4746"/>
                    <a:pt x="1870" y="4746"/>
                    <a:pt x="1940" y="4677"/>
                  </a:cubicBezTo>
                  <a:cubicBezTo>
                    <a:pt x="2405" y="4345"/>
                    <a:pt x="2939" y="4078"/>
                    <a:pt x="3543" y="4142"/>
                  </a:cubicBezTo>
                  <a:cubicBezTo>
                    <a:pt x="3810" y="4142"/>
                    <a:pt x="4008" y="4078"/>
                    <a:pt x="4078" y="3811"/>
                  </a:cubicBezTo>
                  <a:cubicBezTo>
                    <a:pt x="4211" y="3341"/>
                    <a:pt x="4543" y="3009"/>
                    <a:pt x="4478" y="2475"/>
                  </a:cubicBezTo>
                  <a:cubicBezTo>
                    <a:pt x="4409" y="2208"/>
                    <a:pt x="4543" y="2005"/>
                    <a:pt x="4810" y="18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57;p48">
              <a:extLst>
                <a:ext uri="{FF2B5EF4-FFF2-40B4-BE49-F238E27FC236}">
                  <a16:creationId xmlns:a16="http://schemas.microsoft.com/office/drawing/2014/main" id="{AEFDE9FD-E2E3-E431-CE3B-1158F602159C}"/>
                </a:ext>
              </a:extLst>
            </p:cNvPr>
            <p:cNvSpPr/>
            <p:nvPr/>
          </p:nvSpPr>
          <p:spPr>
            <a:xfrm>
              <a:off x="7632907" y="2100780"/>
              <a:ext cx="28481" cy="83189"/>
            </a:xfrm>
            <a:custGeom>
              <a:avLst/>
              <a:gdLst/>
              <a:ahLst/>
              <a:cxnLst/>
              <a:rect l="l" t="t" r="r" b="b"/>
              <a:pathLst>
                <a:path w="1808" h="5281" extrusionOk="0">
                  <a:moveTo>
                    <a:pt x="337" y="2342"/>
                  </a:moveTo>
                  <a:cubicBezTo>
                    <a:pt x="134" y="2406"/>
                    <a:pt x="1" y="2539"/>
                    <a:pt x="70" y="2807"/>
                  </a:cubicBezTo>
                  <a:cubicBezTo>
                    <a:pt x="134" y="3410"/>
                    <a:pt x="134" y="4078"/>
                    <a:pt x="134" y="4746"/>
                  </a:cubicBezTo>
                  <a:cubicBezTo>
                    <a:pt x="70" y="5078"/>
                    <a:pt x="337" y="5281"/>
                    <a:pt x="605" y="5211"/>
                  </a:cubicBezTo>
                  <a:cubicBezTo>
                    <a:pt x="1273" y="5211"/>
                    <a:pt x="1807" y="4613"/>
                    <a:pt x="1674" y="3945"/>
                  </a:cubicBezTo>
                  <a:cubicBezTo>
                    <a:pt x="1604" y="3341"/>
                    <a:pt x="1674" y="2742"/>
                    <a:pt x="1337" y="2208"/>
                  </a:cubicBezTo>
                  <a:cubicBezTo>
                    <a:pt x="936" y="1604"/>
                    <a:pt x="1674" y="1070"/>
                    <a:pt x="1406" y="471"/>
                  </a:cubicBezTo>
                  <a:lnTo>
                    <a:pt x="1406" y="268"/>
                  </a:lnTo>
                  <a:cubicBezTo>
                    <a:pt x="1406" y="204"/>
                    <a:pt x="1337" y="70"/>
                    <a:pt x="1273" y="70"/>
                  </a:cubicBezTo>
                  <a:cubicBezTo>
                    <a:pt x="936" y="1"/>
                    <a:pt x="738" y="204"/>
                    <a:pt x="471" y="338"/>
                  </a:cubicBezTo>
                  <a:cubicBezTo>
                    <a:pt x="268" y="471"/>
                    <a:pt x="204" y="738"/>
                    <a:pt x="268" y="1006"/>
                  </a:cubicBezTo>
                  <a:cubicBezTo>
                    <a:pt x="402" y="1337"/>
                    <a:pt x="605" y="1674"/>
                    <a:pt x="872" y="1941"/>
                  </a:cubicBezTo>
                  <a:cubicBezTo>
                    <a:pt x="738" y="2208"/>
                    <a:pt x="535" y="2272"/>
                    <a:pt x="337" y="23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58;p48">
              <a:extLst>
                <a:ext uri="{FF2B5EF4-FFF2-40B4-BE49-F238E27FC236}">
                  <a16:creationId xmlns:a16="http://schemas.microsoft.com/office/drawing/2014/main" id="{68933C25-D92C-B8EA-CFF4-6014719088C8}"/>
                </a:ext>
              </a:extLst>
            </p:cNvPr>
            <p:cNvSpPr/>
            <p:nvPr/>
          </p:nvSpPr>
          <p:spPr>
            <a:xfrm>
              <a:off x="8041196" y="2249200"/>
              <a:ext cx="37901" cy="24180"/>
            </a:xfrm>
            <a:custGeom>
              <a:avLst/>
              <a:gdLst/>
              <a:ahLst/>
              <a:cxnLst/>
              <a:rect l="l" t="t" r="r" b="b"/>
              <a:pathLst>
                <a:path w="2406" h="1535" extrusionOk="0">
                  <a:moveTo>
                    <a:pt x="1674" y="1134"/>
                  </a:moveTo>
                  <a:cubicBezTo>
                    <a:pt x="1941" y="866"/>
                    <a:pt x="2005" y="466"/>
                    <a:pt x="2342" y="268"/>
                  </a:cubicBezTo>
                  <a:cubicBezTo>
                    <a:pt x="2406" y="198"/>
                    <a:pt x="2406" y="134"/>
                    <a:pt x="2342" y="65"/>
                  </a:cubicBezTo>
                  <a:cubicBezTo>
                    <a:pt x="2342" y="1"/>
                    <a:pt x="2208" y="1"/>
                    <a:pt x="2075" y="1"/>
                  </a:cubicBezTo>
                  <a:cubicBezTo>
                    <a:pt x="1540" y="198"/>
                    <a:pt x="1006" y="332"/>
                    <a:pt x="471" y="535"/>
                  </a:cubicBezTo>
                  <a:cubicBezTo>
                    <a:pt x="135" y="599"/>
                    <a:pt x="1" y="866"/>
                    <a:pt x="70" y="1203"/>
                  </a:cubicBezTo>
                  <a:cubicBezTo>
                    <a:pt x="70" y="1534"/>
                    <a:pt x="338" y="1470"/>
                    <a:pt x="605" y="1534"/>
                  </a:cubicBezTo>
                  <a:cubicBezTo>
                    <a:pt x="1006" y="1534"/>
                    <a:pt x="1407" y="1401"/>
                    <a:pt x="1674" y="11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59;p48">
              <a:extLst>
                <a:ext uri="{FF2B5EF4-FFF2-40B4-BE49-F238E27FC236}">
                  <a16:creationId xmlns:a16="http://schemas.microsoft.com/office/drawing/2014/main" id="{59FC7292-A7AD-97B4-388B-8BBA1DA11D1D}"/>
                </a:ext>
              </a:extLst>
            </p:cNvPr>
            <p:cNvSpPr/>
            <p:nvPr/>
          </p:nvSpPr>
          <p:spPr>
            <a:xfrm>
              <a:off x="6431180" y="1482037"/>
              <a:ext cx="2127" cy="2111"/>
            </a:xfrm>
            <a:custGeom>
              <a:avLst/>
              <a:gdLst/>
              <a:ahLst/>
              <a:cxnLst/>
              <a:rect l="l" t="t" r="r" b="b"/>
              <a:pathLst>
                <a:path w="135" h="134" extrusionOk="0">
                  <a:moveTo>
                    <a:pt x="134" y="134"/>
                  </a:moveTo>
                  <a:lnTo>
                    <a:pt x="134" y="134"/>
                  </a:lnTo>
                  <a:lnTo>
                    <a:pt x="134" y="134"/>
                  </a:lnTo>
                  <a:cubicBezTo>
                    <a:pt x="134" y="70"/>
                    <a:pt x="70" y="0"/>
                    <a:pt x="1" y="0"/>
                  </a:cubicBezTo>
                  <a:cubicBezTo>
                    <a:pt x="1" y="70"/>
                    <a:pt x="70" y="134"/>
                    <a:pt x="134" y="134"/>
                  </a:cubicBezTo>
                  <a:close/>
                </a:path>
              </a:pathLst>
            </a:custGeom>
            <a:solidFill>
              <a:srgbClr val="A6D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60;p48">
              <a:extLst>
                <a:ext uri="{FF2B5EF4-FFF2-40B4-BE49-F238E27FC236}">
                  <a16:creationId xmlns:a16="http://schemas.microsoft.com/office/drawing/2014/main" id="{A754E515-9532-B386-EF0C-671B0514E771}"/>
                </a:ext>
              </a:extLst>
            </p:cNvPr>
            <p:cNvSpPr/>
            <p:nvPr/>
          </p:nvSpPr>
          <p:spPr>
            <a:xfrm>
              <a:off x="7893879" y="2250208"/>
              <a:ext cx="44217" cy="13736"/>
            </a:xfrm>
            <a:custGeom>
              <a:avLst/>
              <a:gdLst/>
              <a:ahLst/>
              <a:cxnLst/>
              <a:rect l="l" t="t" r="r" b="b"/>
              <a:pathLst>
                <a:path w="2807" h="872" extrusionOk="0">
                  <a:moveTo>
                    <a:pt x="2138" y="802"/>
                  </a:moveTo>
                  <a:cubicBezTo>
                    <a:pt x="2341" y="738"/>
                    <a:pt x="2609" y="872"/>
                    <a:pt x="2806" y="605"/>
                  </a:cubicBezTo>
                  <a:cubicBezTo>
                    <a:pt x="2806" y="605"/>
                    <a:pt x="2742" y="535"/>
                    <a:pt x="2742" y="471"/>
                  </a:cubicBezTo>
                  <a:cubicBezTo>
                    <a:pt x="1941" y="268"/>
                    <a:pt x="1070" y="204"/>
                    <a:pt x="268" y="70"/>
                  </a:cubicBezTo>
                  <a:cubicBezTo>
                    <a:pt x="134" y="1"/>
                    <a:pt x="70" y="134"/>
                    <a:pt x="70" y="204"/>
                  </a:cubicBezTo>
                  <a:cubicBezTo>
                    <a:pt x="1" y="402"/>
                    <a:pt x="70" y="471"/>
                    <a:pt x="268" y="535"/>
                  </a:cubicBezTo>
                  <a:cubicBezTo>
                    <a:pt x="872" y="605"/>
                    <a:pt x="1470" y="872"/>
                    <a:pt x="2138" y="8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61;p48">
              <a:extLst>
                <a:ext uri="{FF2B5EF4-FFF2-40B4-BE49-F238E27FC236}">
                  <a16:creationId xmlns:a16="http://schemas.microsoft.com/office/drawing/2014/main" id="{1CDA6A30-F13D-E792-E32F-FA5E6F348262}"/>
                </a:ext>
              </a:extLst>
            </p:cNvPr>
            <p:cNvSpPr/>
            <p:nvPr/>
          </p:nvSpPr>
          <p:spPr>
            <a:xfrm>
              <a:off x="7536108" y="2159710"/>
              <a:ext cx="16839" cy="14760"/>
            </a:xfrm>
            <a:custGeom>
              <a:avLst/>
              <a:gdLst/>
              <a:ahLst/>
              <a:cxnLst/>
              <a:rect l="l" t="t" r="r" b="b"/>
              <a:pathLst>
                <a:path w="1069" h="937" extrusionOk="0">
                  <a:moveTo>
                    <a:pt x="1069" y="471"/>
                  </a:moveTo>
                  <a:cubicBezTo>
                    <a:pt x="1005" y="204"/>
                    <a:pt x="802" y="1"/>
                    <a:pt x="604" y="70"/>
                  </a:cubicBezTo>
                  <a:cubicBezTo>
                    <a:pt x="267" y="70"/>
                    <a:pt x="0" y="337"/>
                    <a:pt x="69" y="535"/>
                  </a:cubicBezTo>
                  <a:cubicBezTo>
                    <a:pt x="134" y="802"/>
                    <a:pt x="337" y="936"/>
                    <a:pt x="604" y="936"/>
                  </a:cubicBezTo>
                  <a:cubicBezTo>
                    <a:pt x="935" y="872"/>
                    <a:pt x="1005" y="669"/>
                    <a:pt x="1069" y="4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62;p48">
              <a:extLst>
                <a:ext uri="{FF2B5EF4-FFF2-40B4-BE49-F238E27FC236}">
                  <a16:creationId xmlns:a16="http://schemas.microsoft.com/office/drawing/2014/main" id="{B7B1E078-2CB3-EE2F-5FDB-CD99362773D5}"/>
                </a:ext>
              </a:extLst>
            </p:cNvPr>
            <p:cNvSpPr/>
            <p:nvPr/>
          </p:nvSpPr>
          <p:spPr>
            <a:xfrm>
              <a:off x="6390192" y="1968994"/>
              <a:ext cx="124177" cy="120837"/>
            </a:xfrm>
            <a:custGeom>
              <a:avLst/>
              <a:gdLst/>
              <a:ahLst/>
              <a:cxnLst/>
              <a:rect l="l" t="t" r="r" b="b"/>
              <a:pathLst>
                <a:path w="7883" h="7671" extrusionOk="0">
                  <a:moveTo>
                    <a:pt x="4930" y="1"/>
                  </a:moveTo>
                  <a:cubicBezTo>
                    <a:pt x="4846" y="1"/>
                    <a:pt x="4761" y="7"/>
                    <a:pt x="4676" y="19"/>
                  </a:cubicBezTo>
                  <a:cubicBezTo>
                    <a:pt x="4543" y="19"/>
                    <a:pt x="4409" y="19"/>
                    <a:pt x="4276" y="83"/>
                  </a:cubicBezTo>
                  <a:cubicBezTo>
                    <a:pt x="2736" y="2087"/>
                    <a:pt x="1336" y="4225"/>
                    <a:pt x="0" y="6496"/>
                  </a:cubicBezTo>
                  <a:cubicBezTo>
                    <a:pt x="332" y="6432"/>
                    <a:pt x="668" y="6363"/>
                    <a:pt x="1000" y="6165"/>
                  </a:cubicBezTo>
                  <a:cubicBezTo>
                    <a:pt x="1871" y="5561"/>
                    <a:pt x="3004" y="5363"/>
                    <a:pt x="4008" y="5096"/>
                  </a:cubicBezTo>
                  <a:lnTo>
                    <a:pt x="4008" y="5096"/>
                  </a:lnTo>
                  <a:cubicBezTo>
                    <a:pt x="3271" y="5428"/>
                    <a:pt x="2672" y="5962"/>
                    <a:pt x="2138" y="6566"/>
                  </a:cubicBezTo>
                  <a:cubicBezTo>
                    <a:pt x="1801" y="6833"/>
                    <a:pt x="1801" y="7298"/>
                    <a:pt x="2004" y="7501"/>
                  </a:cubicBezTo>
                  <a:cubicBezTo>
                    <a:pt x="2121" y="7618"/>
                    <a:pt x="2263" y="7670"/>
                    <a:pt x="2413" y="7670"/>
                  </a:cubicBezTo>
                  <a:cubicBezTo>
                    <a:pt x="2608" y="7670"/>
                    <a:pt x="2817" y="7582"/>
                    <a:pt x="3004" y="7432"/>
                  </a:cubicBezTo>
                  <a:cubicBezTo>
                    <a:pt x="3207" y="7234"/>
                    <a:pt x="3474" y="6967"/>
                    <a:pt x="3672" y="6699"/>
                  </a:cubicBezTo>
                  <a:cubicBezTo>
                    <a:pt x="3893" y="6420"/>
                    <a:pt x="4162" y="6281"/>
                    <a:pt x="4476" y="6281"/>
                  </a:cubicBezTo>
                  <a:cubicBezTo>
                    <a:pt x="4541" y="6281"/>
                    <a:pt x="4608" y="6287"/>
                    <a:pt x="4676" y="6299"/>
                  </a:cubicBezTo>
                  <a:cubicBezTo>
                    <a:pt x="4765" y="6316"/>
                    <a:pt x="4844" y="6324"/>
                    <a:pt x="4917" y="6324"/>
                  </a:cubicBezTo>
                  <a:cubicBezTo>
                    <a:pt x="5120" y="6324"/>
                    <a:pt x="5282" y="6263"/>
                    <a:pt x="5478" y="6165"/>
                  </a:cubicBezTo>
                  <a:cubicBezTo>
                    <a:pt x="6210" y="5898"/>
                    <a:pt x="6814" y="5497"/>
                    <a:pt x="7616" y="5428"/>
                  </a:cubicBezTo>
                  <a:cubicBezTo>
                    <a:pt x="7749" y="5428"/>
                    <a:pt x="7813" y="5363"/>
                    <a:pt x="7883" y="5230"/>
                  </a:cubicBezTo>
                  <a:cubicBezTo>
                    <a:pt x="7883" y="5096"/>
                    <a:pt x="7813" y="4963"/>
                    <a:pt x="7680" y="4893"/>
                  </a:cubicBezTo>
                  <a:cubicBezTo>
                    <a:pt x="7279" y="4626"/>
                    <a:pt x="6814" y="4492"/>
                    <a:pt x="6280" y="4428"/>
                  </a:cubicBezTo>
                  <a:cubicBezTo>
                    <a:pt x="5275" y="4295"/>
                    <a:pt x="4810" y="3359"/>
                    <a:pt x="5077" y="2424"/>
                  </a:cubicBezTo>
                  <a:cubicBezTo>
                    <a:pt x="5275" y="1890"/>
                    <a:pt x="5542" y="1553"/>
                    <a:pt x="6012" y="1286"/>
                  </a:cubicBezTo>
                  <a:cubicBezTo>
                    <a:pt x="6413" y="1019"/>
                    <a:pt x="6344" y="554"/>
                    <a:pt x="5943" y="286"/>
                  </a:cubicBezTo>
                  <a:cubicBezTo>
                    <a:pt x="5672" y="120"/>
                    <a:pt x="5308" y="1"/>
                    <a:pt x="4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63;p48">
              <a:extLst>
                <a:ext uri="{FF2B5EF4-FFF2-40B4-BE49-F238E27FC236}">
                  <a16:creationId xmlns:a16="http://schemas.microsoft.com/office/drawing/2014/main" id="{58FC1F07-A0D1-3582-EE2D-FF7A291A2CBD}"/>
                </a:ext>
              </a:extLst>
            </p:cNvPr>
            <p:cNvSpPr/>
            <p:nvPr/>
          </p:nvSpPr>
          <p:spPr>
            <a:xfrm>
              <a:off x="6465962" y="1811438"/>
              <a:ext cx="156753" cy="147113"/>
            </a:xfrm>
            <a:custGeom>
              <a:avLst/>
              <a:gdLst/>
              <a:ahLst/>
              <a:cxnLst/>
              <a:rect l="l" t="t" r="r" b="b"/>
              <a:pathLst>
                <a:path w="9951" h="9339" extrusionOk="0">
                  <a:moveTo>
                    <a:pt x="8615" y="1"/>
                  </a:moveTo>
                  <a:cubicBezTo>
                    <a:pt x="5478" y="2807"/>
                    <a:pt x="2603" y="5944"/>
                    <a:pt x="0" y="9284"/>
                  </a:cubicBezTo>
                  <a:cubicBezTo>
                    <a:pt x="574" y="9284"/>
                    <a:pt x="1128" y="9328"/>
                    <a:pt x="1672" y="9328"/>
                  </a:cubicBezTo>
                  <a:cubicBezTo>
                    <a:pt x="2074" y="9328"/>
                    <a:pt x="2472" y="9304"/>
                    <a:pt x="2870" y="9220"/>
                  </a:cubicBezTo>
                  <a:cubicBezTo>
                    <a:pt x="2982" y="9197"/>
                    <a:pt x="3101" y="9189"/>
                    <a:pt x="3226" y="9189"/>
                  </a:cubicBezTo>
                  <a:cubicBezTo>
                    <a:pt x="3474" y="9189"/>
                    <a:pt x="3741" y="9220"/>
                    <a:pt x="4008" y="9220"/>
                  </a:cubicBezTo>
                  <a:cubicBezTo>
                    <a:pt x="4453" y="9220"/>
                    <a:pt x="4868" y="9338"/>
                    <a:pt x="5293" y="9338"/>
                  </a:cubicBezTo>
                  <a:cubicBezTo>
                    <a:pt x="5505" y="9338"/>
                    <a:pt x="5720" y="9309"/>
                    <a:pt x="5943" y="9220"/>
                  </a:cubicBezTo>
                  <a:cubicBezTo>
                    <a:pt x="6744" y="8952"/>
                    <a:pt x="7412" y="8616"/>
                    <a:pt x="8080" y="8151"/>
                  </a:cubicBezTo>
                  <a:lnTo>
                    <a:pt x="8080" y="8081"/>
                  </a:lnTo>
                  <a:cubicBezTo>
                    <a:pt x="8615" y="6414"/>
                    <a:pt x="9283" y="4677"/>
                    <a:pt x="9951" y="3074"/>
                  </a:cubicBezTo>
                  <a:cubicBezTo>
                    <a:pt x="9887" y="3004"/>
                    <a:pt x="9817" y="3004"/>
                    <a:pt x="9753" y="3004"/>
                  </a:cubicBezTo>
                  <a:cubicBezTo>
                    <a:pt x="8818" y="2673"/>
                    <a:pt x="8417" y="1802"/>
                    <a:pt x="8684" y="803"/>
                  </a:cubicBezTo>
                  <a:cubicBezTo>
                    <a:pt x="8748" y="600"/>
                    <a:pt x="8748" y="466"/>
                    <a:pt x="8748" y="332"/>
                  </a:cubicBezTo>
                  <a:cubicBezTo>
                    <a:pt x="8684" y="199"/>
                    <a:pt x="8684" y="65"/>
                    <a:pt x="8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64;p48">
              <a:extLst>
                <a:ext uri="{FF2B5EF4-FFF2-40B4-BE49-F238E27FC236}">
                  <a16:creationId xmlns:a16="http://schemas.microsoft.com/office/drawing/2014/main" id="{C39BA167-5A36-B11F-27B5-4E65165A7E0A}"/>
                </a:ext>
              </a:extLst>
            </p:cNvPr>
            <p:cNvSpPr/>
            <p:nvPr/>
          </p:nvSpPr>
          <p:spPr>
            <a:xfrm>
              <a:off x="7723405" y="3273049"/>
              <a:ext cx="492502" cy="408305"/>
            </a:xfrm>
            <a:custGeom>
              <a:avLst/>
              <a:gdLst/>
              <a:ahLst/>
              <a:cxnLst/>
              <a:rect l="l" t="t" r="r" b="b"/>
              <a:pathLst>
                <a:path w="31265" h="25920" extrusionOk="0">
                  <a:moveTo>
                    <a:pt x="31200" y="0"/>
                  </a:moveTo>
                  <a:cubicBezTo>
                    <a:pt x="21848" y="5211"/>
                    <a:pt x="11293" y="8417"/>
                    <a:pt x="1" y="8952"/>
                  </a:cubicBezTo>
                  <a:cubicBezTo>
                    <a:pt x="268" y="9422"/>
                    <a:pt x="605" y="9823"/>
                    <a:pt x="936" y="10224"/>
                  </a:cubicBezTo>
                  <a:cubicBezTo>
                    <a:pt x="1070" y="10421"/>
                    <a:pt x="1139" y="10555"/>
                    <a:pt x="1139" y="10758"/>
                  </a:cubicBezTo>
                  <a:cubicBezTo>
                    <a:pt x="936" y="11827"/>
                    <a:pt x="802" y="12826"/>
                    <a:pt x="1273" y="13895"/>
                  </a:cubicBezTo>
                  <a:cubicBezTo>
                    <a:pt x="1337" y="13965"/>
                    <a:pt x="1337" y="14162"/>
                    <a:pt x="1337" y="14296"/>
                  </a:cubicBezTo>
                  <a:cubicBezTo>
                    <a:pt x="1273" y="14900"/>
                    <a:pt x="1406" y="15434"/>
                    <a:pt x="1540" y="16033"/>
                  </a:cubicBezTo>
                  <a:cubicBezTo>
                    <a:pt x="1807" y="16968"/>
                    <a:pt x="2138" y="17903"/>
                    <a:pt x="2940" y="18507"/>
                  </a:cubicBezTo>
                  <a:cubicBezTo>
                    <a:pt x="3474" y="18839"/>
                    <a:pt x="3742" y="19309"/>
                    <a:pt x="3811" y="19843"/>
                  </a:cubicBezTo>
                  <a:cubicBezTo>
                    <a:pt x="4009" y="20843"/>
                    <a:pt x="4276" y="21778"/>
                    <a:pt x="4880" y="22579"/>
                  </a:cubicBezTo>
                  <a:cubicBezTo>
                    <a:pt x="5211" y="22980"/>
                    <a:pt x="5147" y="23381"/>
                    <a:pt x="4746" y="23718"/>
                  </a:cubicBezTo>
                  <a:cubicBezTo>
                    <a:pt x="4479" y="23985"/>
                    <a:pt x="4543" y="24252"/>
                    <a:pt x="4677" y="24519"/>
                  </a:cubicBezTo>
                  <a:cubicBezTo>
                    <a:pt x="4944" y="24851"/>
                    <a:pt x="5281" y="25118"/>
                    <a:pt x="5078" y="25588"/>
                  </a:cubicBezTo>
                  <a:cubicBezTo>
                    <a:pt x="5014" y="25722"/>
                    <a:pt x="5078" y="25855"/>
                    <a:pt x="5211" y="25920"/>
                  </a:cubicBezTo>
                  <a:cubicBezTo>
                    <a:pt x="11159" y="23381"/>
                    <a:pt x="16771" y="19977"/>
                    <a:pt x="21714" y="15969"/>
                  </a:cubicBezTo>
                  <a:cubicBezTo>
                    <a:pt x="21778" y="15766"/>
                    <a:pt x="21714" y="15498"/>
                    <a:pt x="21645" y="15167"/>
                  </a:cubicBezTo>
                  <a:cubicBezTo>
                    <a:pt x="21511" y="14830"/>
                    <a:pt x="21778" y="14430"/>
                    <a:pt x="22249" y="14365"/>
                  </a:cubicBezTo>
                  <a:cubicBezTo>
                    <a:pt x="22382" y="14296"/>
                    <a:pt x="22580" y="14296"/>
                    <a:pt x="22783" y="14232"/>
                  </a:cubicBezTo>
                  <a:cubicBezTo>
                    <a:pt x="23451" y="14098"/>
                    <a:pt x="24050" y="13831"/>
                    <a:pt x="24317" y="13227"/>
                  </a:cubicBezTo>
                  <a:cubicBezTo>
                    <a:pt x="24921" y="12025"/>
                    <a:pt x="25188" y="10758"/>
                    <a:pt x="24653" y="9422"/>
                  </a:cubicBezTo>
                  <a:cubicBezTo>
                    <a:pt x="24450" y="8952"/>
                    <a:pt x="24317" y="8417"/>
                    <a:pt x="24253" y="7883"/>
                  </a:cubicBezTo>
                  <a:cubicBezTo>
                    <a:pt x="24183" y="7616"/>
                    <a:pt x="24253" y="7482"/>
                    <a:pt x="24386" y="7284"/>
                  </a:cubicBezTo>
                  <a:cubicBezTo>
                    <a:pt x="25118" y="6349"/>
                    <a:pt x="26257" y="5745"/>
                    <a:pt x="26855" y="4676"/>
                  </a:cubicBezTo>
                  <a:cubicBezTo>
                    <a:pt x="26989" y="4543"/>
                    <a:pt x="27192" y="4543"/>
                    <a:pt x="27390" y="4479"/>
                  </a:cubicBezTo>
                  <a:cubicBezTo>
                    <a:pt x="28528" y="3944"/>
                    <a:pt x="29527" y="3340"/>
                    <a:pt x="30265" y="2405"/>
                  </a:cubicBezTo>
                  <a:cubicBezTo>
                    <a:pt x="30799" y="1737"/>
                    <a:pt x="31264" y="936"/>
                    <a:pt x="31200" y="134"/>
                  </a:cubicBezTo>
                  <a:lnTo>
                    <a:pt x="31200" y="0"/>
                  </a:lnTo>
                  <a:close/>
                </a:path>
              </a:pathLst>
            </a:custGeom>
            <a:solidFill>
              <a:srgbClr val="93C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65;p48">
              <a:extLst>
                <a:ext uri="{FF2B5EF4-FFF2-40B4-BE49-F238E27FC236}">
                  <a16:creationId xmlns:a16="http://schemas.microsoft.com/office/drawing/2014/main" id="{467C5A38-B1AC-3145-AE13-605C17F3DDD7}"/>
                </a:ext>
              </a:extLst>
            </p:cNvPr>
            <p:cNvSpPr/>
            <p:nvPr/>
          </p:nvSpPr>
          <p:spPr>
            <a:xfrm>
              <a:off x="6914231" y="1116941"/>
              <a:ext cx="377745" cy="338695"/>
            </a:xfrm>
            <a:custGeom>
              <a:avLst/>
              <a:gdLst/>
              <a:ahLst/>
              <a:cxnLst/>
              <a:rect l="l" t="t" r="r" b="b"/>
              <a:pathLst>
                <a:path w="23980" h="21501" extrusionOk="0">
                  <a:moveTo>
                    <a:pt x="15084" y="1"/>
                  </a:moveTo>
                  <a:cubicBezTo>
                    <a:pt x="14581" y="1"/>
                    <a:pt x="13961" y="654"/>
                    <a:pt x="13559" y="2004"/>
                  </a:cubicBezTo>
                  <a:cubicBezTo>
                    <a:pt x="13158" y="3270"/>
                    <a:pt x="12426" y="5878"/>
                    <a:pt x="11956" y="7749"/>
                  </a:cubicBezTo>
                  <a:cubicBezTo>
                    <a:pt x="11288" y="5344"/>
                    <a:pt x="10219" y="1736"/>
                    <a:pt x="9551" y="865"/>
                  </a:cubicBezTo>
                  <a:cubicBezTo>
                    <a:pt x="9117" y="388"/>
                    <a:pt x="8719" y="165"/>
                    <a:pt x="8409" y="165"/>
                  </a:cubicBezTo>
                  <a:cubicBezTo>
                    <a:pt x="7762" y="165"/>
                    <a:pt x="7496" y="1134"/>
                    <a:pt x="8081" y="2805"/>
                  </a:cubicBezTo>
                  <a:cubicBezTo>
                    <a:pt x="8418" y="3938"/>
                    <a:pt x="9283" y="6145"/>
                    <a:pt x="10021" y="7882"/>
                  </a:cubicBezTo>
                  <a:cubicBezTo>
                    <a:pt x="8151" y="6210"/>
                    <a:pt x="5612" y="4072"/>
                    <a:pt x="4677" y="3741"/>
                  </a:cubicBezTo>
                  <a:cubicBezTo>
                    <a:pt x="4352" y="3640"/>
                    <a:pt x="4073" y="3593"/>
                    <a:pt x="3842" y="3593"/>
                  </a:cubicBezTo>
                  <a:cubicBezTo>
                    <a:pt x="2691" y="3593"/>
                    <a:pt x="2741" y="4752"/>
                    <a:pt x="4410" y="6145"/>
                  </a:cubicBezTo>
                  <a:cubicBezTo>
                    <a:pt x="5409" y="6947"/>
                    <a:pt x="7616" y="8550"/>
                    <a:pt x="9150" y="9683"/>
                  </a:cubicBezTo>
                  <a:cubicBezTo>
                    <a:pt x="7550" y="9506"/>
                    <a:pt x="5331" y="9328"/>
                    <a:pt x="3728" y="9328"/>
                  </a:cubicBezTo>
                  <a:cubicBezTo>
                    <a:pt x="2922" y="9328"/>
                    <a:pt x="2272" y="9373"/>
                    <a:pt x="1935" y="9486"/>
                  </a:cubicBezTo>
                  <a:cubicBezTo>
                    <a:pt x="1" y="10084"/>
                    <a:pt x="535" y="11420"/>
                    <a:pt x="3138" y="11554"/>
                  </a:cubicBezTo>
                  <a:cubicBezTo>
                    <a:pt x="3806" y="11588"/>
                    <a:pt x="4808" y="11606"/>
                    <a:pt x="5885" y="11606"/>
                  </a:cubicBezTo>
                  <a:cubicBezTo>
                    <a:pt x="6963" y="11606"/>
                    <a:pt x="8116" y="11588"/>
                    <a:pt x="9086" y="11554"/>
                  </a:cubicBezTo>
                  <a:lnTo>
                    <a:pt x="9086" y="11554"/>
                  </a:lnTo>
                  <a:cubicBezTo>
                    <a:pt x="6948" y="12826"/>
                    <a:pt x="3742" y="14830"/>
                    <a:pt x="3074" y="15695"/>
                  </a:cubicBezTo>
                  <a:cubicBezTo>
                    <a:pt x="2404" y="16743"/>
                    <a:pt x="2626" y="17422"/>
                    <a:pt x="3410" y="17422"/>
                  </a:cubicBezTo>
                  <a:cubicBezTo>
                    <a:pt x="3878" y="17422"/>
                    <a:pt x="4546" y="17180"/>
                    <a:pt x="5345" y="16631"/>
                  </a:cubicBezTo>
                  <a:cubicBezTo>
                    <a:pt x="6414" y="15899"/>
                    <a:pt x="8615" y="14295"/>
                    <a:pt x="10155" y="13157"/>
                  </a:cubicBezTo>
                  <a:lnTo>
                    <a:pt x="10155" y="13157"/>
                  </a:lnTo>
                  <a:cubicBezTo>
                    <a:pt x="9150" y="15428"/>
                    <a:pt x="7750" y="18971"/>
                    <a:pt x="7750" y="20040"/>
                  </a:cubicBezTo>
                  <a:cubicBezTo>
                    <a:pt x="7779" y="20934"/>
                    <a:pt x="8109" y="21401"/>
                    <a:pt x="8541" y="21401"/>
                  </a:cubicBezTo>
                  <a:cubicBezTo>
                    <a:pt x="9044" y="21401"/>
                    <a:pt x="9686" y="20768"/>
                    <a:pt x="10155" y="19436"/>
                  </a:cubicBezTo>
                  <a:cubicBezTo>
                    <a:pt x="10555" y="18234"/>
                    <a:pt x="11357" y="15631"/>
                    <a:pt x="11891" y="13761"/>
                  </a:cubicBezTo>
                  <a:cubicBezTo>
                    <a:pt x="12490" y="16166"/>
                    <a:pt x="13495" y="19837"/>
                    <a:pt x="14093" y="20708"/>
                  </a:cubicBezTo>
                  <a:cubicBezTo>
                    <a:pt x="14521" y="21248"/>
                    <a:pt x="14927" y="21500"/>
                    <a:pt x="15245" y="21500"/>
                  </a:cubicBezTo>
                  <a:cubicBezTo>
                    <a:pt x="15873" y="21500"/>
                    <a:pt x="16164" y="20522"/>
                    <a:pt x="15632" y="18838"/>
                  </a:cubicBezTo>
                  <a:cubicBezTo>
                    <a:pt x="15296" y="17635"/>
                    <a:pt x="14360" y="15027"/>
                    <a:pt x="13692" y="13226"/>
                  </a:cubicBezTo>
                  <a:lnTo>
                    <a:pt x="13692" y="13226"/>
                  </a:lnTo>
                  <a:cubicBezTo>
                    <a:pt x="15632" y="14830"/>
                    <a:pt x="18572" y="17235"/>
                    <a:pt x="19640" y="17502"/>
                  </a:cubicBezTo>
                  <a:cubicBezTo>
                    <a:pt x="19917" y="17581"/>
                    <a:pt x="20160" y="17617"/>
                    <a:pt x="20367" y="17617"/>
                  </a:cubicBezTo>
                  <a:cubicBezTo>
                    <a:pt x="21556" y="17617"/>
                    <a:pt x="21536" y="16404"/>
                    <a:pt x="19774" y="15097"/>
                  </a:cubicBezTo>
                  <a:cubicBezTo>
                    <a:pt x="18705" y="14295"/>
                    <a:pt x="16498" y="12826"/>
                    <a:pt x="14895" y="11757"/>
                  </a:cubicBezTo>
                  <a:lnTo>
                    <a:pt x="14895" y="11757"/>
                  </a:lnTo>
                  <a:cubicBezTo>
                    <a:pt x="16177" y="11828"/>
                    <a:pt x="17858" y="11899"/>
                    <a:pt x="19300" y="11899"/>
                  </a:cubicBezTo>
                  <a:cubicBezTo>
                    <a:pt x="20563" y="11899"/>
                    <a:pt x="21643" y="11845"/>
                    <a:pt x="22109" y="11687"/>
                  </a:cubicBezTo>
                  <a:cubicBezTo>
                    <a:pt x="23980" y="10955"/>
                    <a:pt x="23446" y="9683"/>
                    <a:pt x="20773" y="9683"/>
                  </a:cubicBezTo>
                  <a:cubicBezTo>
                    <a:pt x="20539" y="9671"/>
                    <a:pt x="20256" y="9666"/>
                    <a:pt x="19938" y="9666"/>
                  </a:cubicBezTo>
                  <a:cubicBezTo>
                    <a:pt x="18541" y="9666"/>
                    <a:pt x="16475" y="9765"/>
                    <a:pt x="14895" y="9817"/>
                  </a:cubicBezTo>
                  <a:cubicBezTo>
                    <a:pt x="16968" y="8550"/>
                    <a:pt x="20105" y="6343"/>
                    <a:pt x="20709" y="5477"/>
                  </a:cubicBezTo>
                  <a:cubicBezTo>
                    <a:pt x="21363" y="4454"/>
                    <a:pt x="21141" y="3783"/>
                    <a:pt x="20397" y="3783"/>
                  </a:cubicBezTo>
                  <a:cubicBezTo>
                    <a:pt x="19924" y="3783"/>
                    <a:pt x="19241" y="4053"/>
                    <a:pt x="18438" y="4676"/>
                  </a:cubicBezTo>
                  <a:cubicBezTo>
                    <a:pt x="17369" y="5408"/>
                    <a:pt x="15296" y="7081"/>
                    <a:pt x="13762" y="8283"/>
                  </a:cubicBezTo>
                  <a:cubicBezTo>
                    <a:pt x="14628" y="6012"/>
                    <a:pt x="15900" y="2405"/>
                    <a:pt x="15900" y="1336"/>
                  </a:cubicBezTo>
                  <a:cubicBezTo>
                    <a:pt x="15839" y="454"/>
                    <a:pt x="15502" y="1"/>
                    <a:pt x="15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66;p48">
              <a:extLst>
                <a:ext uri="{FF2B5EF4-FFF2-40B4-BE49-F238E27FC236}">
                  <a16:creationId xmlns:a16="http://schemas.microsoft.com/office/drawing/2014/main" id="{CCDE380F-3C14-FC1F-0B7A-BE43848AE4F2}"/>
                </a:ext>
              </a:extLst>
            </p:cNvPr>
            <p:cNvSpPr/>
            <p:nvPr/>
          </p:nvSpPr>
          <p:spPr>
            <a:xfrm>
              <a:off x="7068873" y="1256351"/>
              <a:ext cx="67373" cy="60096"/>
            </a:xfrm>
            <a:custGeom>
              <a:avLst/>
              <a:gdLst/>
              <a:ahLst/>
              <a:cxnLst/>
              <a:rect l="l" t="t" r="r" b="b"/>
              <a:pathLst>
                <a:path w="4277" h="3815" extrusionOk="0">
                  <a:moveTo>
                    <a:pt x="2125" y="0"/>
                  </a:moveTo>
                  <a:cubicBezTo>
                    <a:pt x="1927" y="0"/>
                    <a:pt x="1730" y="33"/>
                    <a:pt x="1540" y="101"/>
                  </a:cubicBezTo>
                  <a:cubicBezTo>
                    <a:pt x="535" y="502"/>
                    <a:pt x="1" y="1571"/>
                    <a:pt x="338" y="2570"/>
                  </a:cubicBezTo>
                  <a:cubicBezTo>
                    <a:pt x="598" y="3358"/>
                    <a:pt x="1311" y="3814"/>
                    <a:pt x="2092" y="3814"/>
                  </a:cubicBezTo>
                  <a:cubicBezTo>
                    <a:pt x="2306" y="3814"/>
                    <a:pt x="2526" y="3780"/>
                    <a:pt x="2742" y="3708"/>
                  </a:cubicBezTo>
                  <a:cubicBezTo>
                    <a:pt x="3742" y="3372"/>
                    <a:pt x="4276" y="2303"/>
                    <a:pt x="3945" y="1304"/>
                  </a:cubicBezTo>
                  <a:cubicBezTo>
                    <a:pt x="3676" y="502"/>
                    <a:pt x="2902" y="0"/>
                    <a:pt x="2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67;p48">
              <a:extLst>
                <a:ext uri="{FF2B5EF4-FFF2-40B4-BE49-F238E27FC236}">
                  <a16:creationId xmlns:a16="http://schemas.microsoft.com/office/drawing/2014/main" id="{10D14E1F-06D8-BBD9-CA0F-DC6FE908077D}"/>
                </a:ext>
              </a:extLst>
            </p:cNvPr>
            <p:cNvSpPr/>
            <p:nvPr/>
          </p:nvSpPr>
          <p:spPr>
            <a:xfrm>
              <a:off x="8722602" y="2796016"/>
              <a:ext cx="195221" cy="92845"/>
            </a:xfrm>
            <a:custGeom>
              <a:avLst/>
              <a:gdLst/>
              <a:ahLst/>
              <a:cxnLst/>
              <a:rect l="l" t="t" r="r" b="b"/>
              <a:pathLst>
                <a:path w="12393" h="5894" extrusionOk="0">
                  <a:moveTo>
                    <a:pt x="384" y="1"/>
                  </a:moveTo>
                  <a:cubicBezTo>
                    <a:pt x="124" y="1"/>
                    <a:pt x="1" y="373"/>
                    <a:pt x="235" y="490"/>
                  </a:cubicBezTo>
                  <a:cubicBezTo>
                    <a:pt x="3505" y="2494"/>
                    <a:pt x="7182" y="3766"/>
                    <a:pt x="10790" y="5032"/>
                  </a:cubicBezTo>
                  <a:cubicBezTo>
                    <a:pt x="10720" y="5299"/>
                    <a:pt x="10854" y="5502"/>
                    <a:pt x="10987" y="5700"/>
                  </a:cubicBezTo>
                  <a:cubicBezTo>
                    <a:pt x="11147" y="5827"/>
                    <a:pt x="11350" y="5893"/>
                    <a:pt x="11549" y="5893"/>
                  </a:cubicBezTo>
                  <a:cubicBezTo>
                    <a:pt x="11770" y="5893"/>
                    <a:pt x="11985" y="5811"/>
                    <a:pt x="12126" y="5636"/>
                  </a:cubicBezTo>
                  <a:cubicBezTo>
                    <a:pt x="12393" y="5299"/>
                    <a:pt x="12393" y="4834"/>
                    <a:pt x="12056" y="4498"/>
                  </a:cubicBezTo>
                  <a:cubicBezTo>
                    <a:pt x="11930" y="4372"/>
                    <a:pt x="11745" y="4305"/>
                    <a:pt x="11556" y="4305"/>
                  </a:cubicBezTo>
                  <a:cubicBezTo>
                    <a:pt x="11345" y="4305"/>
                    <a:pt x="11129" y="4389"/>
                    <a:pt x="10987" y="4567"/>
                  </a:cubicBezTo>
                  <a:cubicBezTo>
                    <a:pt x="7380" y="3295"/>
                    <a:pt x="3773" y="2093"/>
                    <a:pt x="502" y="25"/>
                  </a:cubicBezTo>
                  <a:cubicBezTo>
                    <a:pt x="460" y="8"/>
                    <a:pt x="421"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68;p48">
              <a:extLst>
                <a:ext uri="{FF2B5EF4-FFF2-40B4-BE49-F238E27FC236}">
                  <a16:creationId xmlns:a16="http://schemas.microsoft.com/office/drawing/2014/main" id="{C0FE1AE6-BDD9-9FBE-1FDA-AF402A407704}"/>
                </a:ext>
              </a:extLst>
            </p:cNvPr>
            <p:cNvSpPr/>
            <p:nvPr/>
          </p:nvSpPr>
          <p:spPr>
            <a:xfrm>
              <a:off x="8724004" y="2844865"/>
              <a:ext cx="148562" cy="112882"/>
            </a:xfrm>
            <a:custGeom>
              <a:avLst/>
              <a:gdLst/>
              <a:ahLst/>
              <a:cxnLst/>
              <a:rect l="l" t="t" r="r" b="b"/>
              <a:pathLst>
                <a:path w="9431" h="7166" extrusionOk="0">
                  <a:moveTo>
                    <a:pt x="371" y="0"/>
                  </a:moveTo>
                  <a:cubicBezTo>
                    <a:pt x="162" y="0"/>
                    <a:pt x="0" y="238"/>
                    <a:pt x="210" y="397"/>
                  </a:cubicBezTo>
                  <a:cubicBezTo>
                    <a:pt x="2615" y="2198"/>
                    <a:pt x="5089" y="4069"/>
                    <a:pt x="7425" y="6009"/>
                  </a:cubicBezTo>
                  <a:cubicBezTo>
                    <a:pt x="7232" y="6587"/>
                    <a:pt x="7735" y="7166"/>
                    <a:pt x="8281" y="7166"/>
                  </a:cubicBezTo>
                  <a:cubicBezTo>
                    <a:pt x="8491" y="7166"/>
                    <a:pt x="8708" y="7080"/>
                    <a:pt x="8894" y="6875"/>
                  </a:cubicBezTo>
                  <a:cubicBezTo>
                    <a:pt x="9430" y="6287"/>
                    <a:pt x="8848" y="5437"/>
                    <a:pt x="8182" y="5437"/>
                  </a:cubicBezTo>
                  <a:cubicBezTo>
                    <a:pt x="8019" y="5437"/>
                    <a:pt x="7850" y="5489"/>
                    <a:pt x="7692" y="5608"/>
                  </a:cubicBezTo>
                  <a:cubicBezTo>
                    <a:pt x="5420" y="3668"/>
                    <a:pt x="2951" y="1798"/>
                    <a:pt x="547" y="61"/>
                  </a:cubicBezTo>
                  <a:cubicBezTo>
                    <a:pt x="489" y="18"/>
                    <a:pt x="428" y="0"/>
                    <a:pt x="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69;p48">
              <a:extLst>
                <a:ext uri="{FF2B5EF4-FFF2-40B4-BE49-F238E27FC236}">
                  <a16:creationId xmlns:a16="http://schemas.microsoft.com/office/drawing/2014/main" id="{95828579-D84F-E7D1-F549-53D5FCA6686E}"/>
                </a:ext>
              </a:extLst>
            </p:cNvPr>
            <p:cNvSpPr/>
            <p:nvPr/>
          </p:nvSpPr>
          <p:spPr>
            <a:xfrm>
              <a:off x="8694626" y="2845511"/>
              <a:ext cx="130951" cy="164519"/>
            </a:xfrm>
            <a:custGeom>
              <a:avLst/>
              <a:gdLst/>
              <a:ahLst/>
              <a:cxnLst/>
              <a:rect l="l" t="t" r="r" b="b"/>
              <a:pathLst>
                <a:path w="8313" h="10444" extrusionOk="0">
                  <a:moveTo>
                    <a:pt x="375" y="0"/>
                  </a:moveTo>
                  <a:cubicBezTo>
                    <a:pt x="186" y="0"/>
                    <a:pt x="0" y="270"/>
                    <a:pt x="204" y="421"/>
                  </a:cubicBezTo>
                  <a:cubicBezTo>
                    <a:pt x="2545" y="2895"/>
                    <a:pt x="4613" y="5567"/>
                    <a:pt x="6153" y="8506"/>
                  </a:cubicBezTo>
                  <a:cubicBezTo>
                    <a:pt x="6153" y="8570"/>
                    <a:pt x="6083" y="8570"/>
                    <a:pt x="6019" y="8640"/>
                  </a:cubicBezTo>
                  <a:cubicBezTo>
                    <a:pt x="5353" y="9404"/>
                    <a:pt x="6096" y="10443"/>
                    <a:pt x="6901" y="10443"/>
                  </a:cubicBezTo>
                  <a:cubicBezTo>
                    <a:pt x="7149" y="10443"/>
                    <a:pt x="7402" y="10345"/>
                    <a:pt x="7622" y="10110"/>
                  </a:cubicBezTo>
                  <a:cubicBezTo>
                    <a:pt x="8312" y="9288"/>
                    <a:pt x="7583" y="8292"/>
                    <a:pt x="6767" y="8292"/>
                  </a:cubicBezTo>
                  <a:cubicBezTo>
                    <a:pt x="6718" y="8292"/>
                    <a:pt x="6668" y="8295"/>
                    <a:pt x="6617" y="8303"/>
                  </a:cubicBezTo>
                  <a:cubicBezTo>
                    <a:pt x="5084" y="5230"/>
                    <a:pt x="2946" y="2558"/>
                    <a:pt x="541" y="89"/>
                  </a:cubicBezTo>
                  <a:cubicBezTo>
                    <a:pt x="493" y="26"/>
                    <a:pt x="434"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70;p48">
              <a:extLst>
                <a:ext uri="{FF2B5EF4-FFF2-40B4-BE49-F238E27FC236}">
                  <a16:creationId xmlns:a16="http://schemas.microsoft.com/office/drawing/2014/main" id="{A00809E6-ADAA-8FB8-281D-D9002B0C491B}"/>
                </a:ext>
              </a:extLst>
            </p:cNvPr>
            <p:cNvSpPr/>
            <p:nvPr/>
          </p:nvSpPr>
          <p:spPr>
            <a:xfrm>
              <a:off x="8648423" y="2751515"/>
              <a:ext cx="213242" cy="224646"/>
            </a:xfrm>
            <a:custGeom>
              <a:avLst/>
              <a:gdLst/>
              <a:ahLst/>
              <a:cxnLst/>
              <a:rect l="l" t="t" r="r" b="b"/>
              <a:pathLst>
                <a:path w="13537" h="14261" extrusionOk="0">
                  <a:moveTo>
                    <a:pt x="7862" y="0"/>
                  </a:moveTo>
                  <a:cubicBezTo>
                    <a:pt x="7160" y="0"/>
                    <a:pt x="6449" y="113"/>
                    <a:pt x="5676" y="242"/>
                  </a:cubicBezTo>
                  <a:lnTo>
                    <a:pt x="198" y="6190"/>
                  </a:lnTo>
                  <a:cubicBezTo>
                    <a:pt x="0" y="8862"/>
                    <a:pt x="866" y="12068"/>
                    <a:pt x="3073" y="13602"/>
                  </a:cubicBezTo>
                  <a:cubicBezTo>
                    <a:pt x="3667" y="14028"/>
                    <a:pt x="4381" y="14261"/>
                    <a:pt x="5073" y="14261"/>
                  </a:cubicBezTo>
                  <a:cubicBezTo>
                    <a:pt x="6014" y="14261"/>
                    <a:pt x="6914" y="13831"/>
                    <a:pt x="7413" y="12870"/>
                  </a:cubicBezTo>
                  <a:cubicBezTo>
                    <a:pt x="8284" y="11197"/>
                    <a:pt x="7215" y="9594"/>
                    <a:pt x="6210" y="8327"/>
                  </a:cubicBezTo>
                  <a:lnTo>
                    <a:pt x="6210" y="8327"/>
                  </a:lnTo>
                  <a:cubicBezTo>
                    <a:pt x="6980" y="8991"/>
                    <a:pt x="8180" y="9774"/>
                    <a:pt x="9300" y="9774"/>
                  </a:cubicBezTo>
                  <a:cubicBezTo>
                    <a:pt x="9642" y="9774"/>
                    <a:pt x="9976" y="9701"/>
                    <a:pt x="10288" y="9530"/>
                  </a:cubicBezTo>
                  <a:cubicBezTo>
                    <a:pt x="12426" y="8461"/>
                    <a:pt x="9887" y="6388"/>
                    <a:pt x="8952" y="5452"/>
                  </a:cubicBezTo>
                  <a:lnTo>
                    <a:pt x="8952" y="5452"/>
                  </a:lnTo>
                  <a:cubicBezTo>
                    <a:pt x="9322" y="5552"/>
                    <a:pt x="9749" y="5607"/>
                    <a:pt x="10185" y="5607"/>
                  </a:cubicBezTo>
                  <a:cubicBezTo>
                    <a:pt x="11798" y="5607"/>
                    <a:pt x="13536" y="4861"/>
                    <a:pt x="12960" y="2914"/>
                  </a:cubicBezTo>
                  <a:cubicBezTo>
                    <a:pt x="12623" y="1711"/>
                    <a:pt x="11223" y="910"/>
                    <a:pt x="10154" y="509"/>
                  </a:cubicBezTo>
                  <a:cubicBezTo>
                    <a:pt x="9358" y="130"/>
                    <a:pt x="8615" y="0"/>
                    <a:pt x="7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71;p48">
              <a:extLst>
                <a:ext uri="{FF2B5EF4-FFF2-40B4-BE49-F238E27FC236}">
                  <a16:creationId xmlns:a16="http://schemas.microsoft.com/office/drawing/2014/main" id="{2E1C507E-90D1-4226-D3AB-0F95BB373A81}"/>
                </a:ext>
              </a:extLst>
            </p:cNvPr>
            <p:cNvSpPr/>
            <p:nvPr/>
          </p:nvSpPr>
          <p:spPr>
            <a:xfrm>
              <a:off x="8628386" y="2744269"/>
              <a:ext cx="156848" cy="144135"/>
            </a:xfrm>
            <a:custGeom>
              <a:avLst/>
              <a:gdLst/>
              <a:ahLst/>
              <a:cxnLst/>
              <a:rect l="l" t="t" r="r" b="b"/>
              <a:pathLst>
                <a:path w="9957" h="9150" extrusionOk="0">
                  <a:moveTo>
                    <a:pt x="5798" y="1"/>
                  </a:moveTo>
                  <a:cubicBezTo>
                    <a:pt x="5271" y="1"/>
                    <a:pt x="4780" y="59"/>
                    <a:pt x="4409" y="167"/>
                  </a:cubicBezTo>
                  <a:cubicBezTo>
                    <a:pt x="3143" y="435"/>
                    <a:pt x="1" y="3240"/>
                    <a:pt x="204" y="5715"/>
                  </a:cubicBezTo>
                  <a:cubicBezTo>
                    <a:pt x="337" y="6917"/>
                    <a:pt x="1272" y="8654"/>
                    <a:pt x="2405" y="9055"/>
                  </a:cubicBezTo>
                  <a:cubicBezTo>
                    <a:pt x="2608" y="9120"/>
                    <a:pt x="2783" y="9149"/>
                    <a:pt x="2933" y="9149"/>
                  </a:cubicBezTo>
                  <a:cubicBezTo>
                    <a:pt x="4162" y="9149"/>
                    <a:pt x="3705" y="7154"/>
                    <a:pt x="3410" y="6383"/>
                  </a:cubicBezTo>
                  <a:lnTo>
                    <a:pt x="3410" y="6383"/>
                  </a:lnTo>
                  <a:cubicBezTo>
                    <a:pt x="3917" y="6609"/>
                    <a:pt x="4812" y="7553"/>
                    <a:pt x="5480" y="7553"/>
                  </a:cubicBezTo>
                  <a:cubicBezTo>
                    <a:pt x="5600" y="7553"/>
                    <a:pt x="5713" y="7522"/>
                    <a:pt x="5815" y="7451"/>
                  </a:cubicBezTo>
                  <a:cubicBezTo>
                    <a:pt x="6681" y="6917"/>
                    <a:pt x="5815" y="5180"/>
                    <a:pt x="5548" y="4576"/>
                  </a:cubicBezTo>
                  <a:lnTo>
                    <a:pt x="5548" y="4576"/>
                  </a:lnTo>
                  <a:cubicBezTo>
                    <a:pt x="5964" y="4735"/>
                    <a:pt x="6825" y="5256"/>
                    <a:pt x="7471" y="5256"/>
                  </a:cubicBezTo>
                  <a:cubicBezTo>
                    <a:pt x="7654" y="5256"/>
                    <a:pt x="7819" y="5214"/>
                    <a:pt x="7953" y="5111"/>
                  </a:cubicBezTo>
                  <a:cubicBezTo>
                    <a:pt x="8952" y="4443"/>
                    <a:pt x="7552" y="3310"/>
                    <a:pt x="7017" y="2909"/>
                  </a:cubicBezTo>
                  <a:cubicBezTo>
                    <a:pt x="8086" y="2775"/>
                    <a:pt x="9957" y="2038"/>
                    <a:pt x="8754" y="835"/>
                  </a:cubicBezTo>
                  <a:cubicBezTo>
                    <a:pt x="8124" y="252"/>
                    <a:pt x="6886" y="1"/>
                    <a:pt x="5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72;p48">
              <a:extLst>
                <a:ext uri="{FF2B5EF4-FFF2-40B4-BE49-F238E27FC236}">
                  <a16:creationId xmlns:a16="http://schemas.microsoft.com/office/drawing/2014/main" id="{5AA94EC7-6DA3-D90B-7045-0BBF8C7E0D47}"/>
                </a:ext>
              </a:extLst>
            </p:cNvPr>
            <p:cNvSpPr/>
            <p:nvPr/>
          </p:nvSpPr>
          <p:spPr>
            <a:xfrm>
              <a:off x="6237566" y="2739354"/>
              <a:ext cx="622980" cy="769415"/>
            </a:xfrm>
            <a:custGeom>
              <a:avLst/>
              <a:gdLst/>
              <a:ahLst/>
              <a:cxnLst/>
              <a:rect l="l" t="t" r="r" b="b"/>
              <a:pathLst>
                <a:path w="39548" h="48844" extrusionOk="0">
                  <a:moveTo>
                    <a:pt x="177" y="1"/>
                  </a:moveTo>
                  <a:cubicBezTo>
                    <a:pt x="120" y="1"/>
                    <a:pt x="61" y="5"/>
                    <a:pt x="0" y="14"/>
                  </a:cubicBezTo>
                  <a:cubicBezTo>
                    <a:pt x="1604" y="19585"/>
                    <a:pt x="11089" y="36953"/>
                    <a:pt x="25321" y="48844"/>
                  </a:cubicBezTo>
                  <a:cubicBezTo>
                    <a:pt x="25321" y="48112"/>
                    <a:pt x="25588" y="47711"/>
                    <a:pt x="26588" y="47043"/>
                  </a:cubicBezTo>
                  <a:cubicBezTo>
                    <a:pt x="27191" y="46573"/>
                    <a:pt x="27859" y="46509"/>
                    <a:pt x="28458" y="46108"/>
                  </a:cubicBezTo>
                  <a:cubicBezTo>
                    <a:pt x="29260" y="45638"/>
                    <a:pt x="30131" y="45440"/>
                    <a:pt x="30996" y="45306"/>
                  </a:cubicBezTo>
                  <a:cubicBezTo>
                    <a:pt x="31333" y="45306"/>
                    <a:pt x="31600" y="45237"/>
                    <a:pt x="31868" y="45173"/>
                  </a:cubicBezTo>
                  <a:cubicBezTo>
                    <a:pt x="32001" y="45173"/>
                    <a:pt x="32199" y="45173"/>
                    <a:pt x="32268" y="44969"/>
                  </a:cubicBezTo>
                  <a:cubicBezTo>
                    <a:pt x="32466" y="44569"/>
                    <a:pt x="32867" y="44301"/>
                    <a:pt x="33204" y="43970"/>
                  </a:cubicBezTo>
                  <a:cubicBezTo>
                    <a:pt x="33401" y="43767"/>
                    <a:pt x="33535" y="43436"/>
                    <a:pt x="33401" y="43233"/>
                  </a:cubicBezTo>
                  <a:cubicBezTo>
                    <a:pt x="33204" y="42698"/>
                    <a:pt x="33535" y="42367"/>
                    <a:pt x="33738" y="41966"/>
                  </a:cubicBezTo>
                  <a:cubicBezTo>
                    <a:pt x="34203" y="41229"/>
                    <a:pt x="34604" y="40496"/>
                    <a:pt x="34470" y="39561"/>
                  </a:cubicBezTo>
                  <a:cubicBezTo>
                    <a:pt x="34406" y="39358"/>
                    <a:pt x="34406" y="39160"/>
                    <a:pt x="34540" y="39027"/>
                  </a:cubicBezTo>
                  <a:cubicBezTo>
                    <a:pt x="34940" y="38492"/>
                    <a:pt x="35005" y="37888"/>
                    <a:pt x="35005" y="37220"/>
                  </a:cubicBezTo>
                  <a:cubicBezTo>
                    <a:pt x="34940" y="36953"/>
                    <a:pt x="35005" y="36686"/>
                    <a:pt x="35138" y="36488"/>
                  </a:cubicBezTo>
                  <a:cubicBezTo>
                    <a:pt x="35272" y="36152"/>
                    <a:pt x="35272" y="35820"/>
                    <a:pt x="35074" y="35553"/>
                  </a:cubicBezTo>
                  <a:cubicBezTo>
                    <a:pt x="34673" y="34751"/>
                    <a:pt x="34807" y="33950"/>
                    <a:pt x="34807" y="33148"/>
                  </a:cubicBezTo>
                  <a:cubicBezTo>
                    <a:pt x="34871" y="32678"/>
                    <a:pt x="35074" y="32213"/>
                    <a:pt x="35405" y="31876"/>
                  </a:cubicBezTo>
                  <a:cubicBezTo>
                    <a:pt x="35940" y="31342"/>
                    <a:pt x="36276" y="30807"/>
                    <a:pt x="36544" y="30209"/>
                  </a:cubicBezTo>
                  <a:cubicBezTo>
                    <a:pt x="36608" y="29942"/>
                    <a:pt x="36677" y="29674"/>
                    <a:pt x="36944" y="29471"/>
                  </a:cubicBezTo>
                  <a:cubicBezTo>
                    <a:pt x="37677" y="28937"/>
                    <a:pt x="38211" y="28135"/>
                    <a:pt x="38612" y="27270"/>
                  </a:cubicBezTo>
                  <a:cubicBezTo>
                    <a:pt x="39280" y="25800"/>
                    <a:pt x="39547" y="24330"/>
                    <a:pt x="38949" y="22791"/>
                  </a:cubicBezTo>
                  <a:cubicBezTo>
                    <a:pt x="38745" y="22326"/>
                    <a:pt x="38612" y="21925"/>
                    <a:pt x="38211" y="21722"/>
                  </a:cubicBezTo>
                  <a:cubicBezTo>
                    <a:pt x="37880" y="21525"/>
                    <a:pt x="37543" y="21455"/>
                    <a:pt x="37142" y="21391"/>
                  </a:cubicBezTo>
                  <a:cubicBezTo>
                    <a:pt x="36544" y="21322"/>
                    <a:pt x="36009" y="20990"/>
                    <a:pt x="35608" y="20456"/>
                  </a:cubicBezTo>
                  <a:cubicBezTo>
                    <a:pt x="35074" y="19788"/>
                    <a:pt x="34272" y="19253"/>
                    <a:pt x="33471" y="18853"/>
                  </a:cubicBezTo>
                  <a:cubicBezTo>
                    <a:pt x="33299" y="18722"/>
                    <a:pt x="33098" y="18649"/>
                    <a:pt x="32870" y="18649"/>
                  </a:cubicBezTo>
                  <a:cubicBezTo>
                    <a:pt x="32744" y="18649"/>
                    <a:pt x="32609" y="18671"/>
                    <a:pt x="32466" y="18719"/>
                  </a:cubicBezTo>
                  <a:cubicBezTo>
                    <a:pt x="32271" y="18775"/>
                    <a:pt x="32088" y="18795"/>
                    <a:pt x="31906" y="18795"/>
                  </a:cubicBezTo>
                  <a:cubicBezTo>
                    <a:pt x="31653" y="18795"/>
                    <a:pt x="31403" y="18756"/>
                    <a:pt x="31130" y="18719"/>
                  </a:cubicBezTo>
                  <a:cubicBezTo>
                    <a:pt x="30665" y="18585"/>
                    <a:pt x="30195" y="18318"/>
                    <a:pt x="29730" y="18185"/>
                  </a:cubicBezTo>
                  <a:cubicBezTo>
                    <a:pt x="29453" y="18092"/>
                    <a:pt x="29177" y="17937"/>
                    <a:pt x="28877" y="17937"/>
                  </a:cubicBezTo>
                  <a:cubicBezTo>
                    <a:pt x="28743" y="17937"/>
                    <a:pt x="28604" y="17968"/>
                    <a:pt x="28458" y="18051"/>
                  </a:cubicBezTo>
                  <a:cubicBezTo>
                    <a:pt x="28383" y="18088"/>
                    <a:pt x="28319" y="18105"/>
                    <a:pt x="28264" y="18105"/>
                  </a:cubicBezTo>
                  <a:cubicBezTo>
                    <a:pt x="28122" y="18105"/>
                    <a:pt x="28039" y="17994"/>
                    <a:pt x="27993" y="17848"/>
                  </a:cubicBezTo>
                  <a:cubicBezTo>
                    <a:pt x="27790" y="17180"/>
                    <a:pt x="27325" y="16913"/>
                    <a:pt x="26721" y="16645"/>
                  </a:cubicBezTo>
                  <a:cubicBezTo>
                    <a:pt x="26320" y="16512"/>
                    <a:pt x="25989" y="16378"/>
                    <a:pt x="25652" y="16245"/>
                  </a:cubicBezTo>
                  <a:cubicBezTo>
                    <a:pt x="25246" y="16020"/>
                    <a:pt x="24838" y="15854"/>
                    <a:pt x="24389" y="15854"/>
                  </a:cubicBezTo>
                  <a:cubicBezTo>
                    <a:pt x="24176" y="15854"/>
                    <a:pt x="23953" y="15891"/>
                    <a:pt x="23718" y="15977"/>
                  </a:cubicBezTo>
                  <a:cubicBezTo>
                    <a:pt x="23782" y="15245"/>
                    <a:pt x="23247" y="15176"/>
                    <a:pt x="22782" y="15112"/>
                  </a:cubicBezTo>
                  <a:cubicBezTo>
                    <a:pt x="22045" y="14978"/>
                    <a:pt x="21511" y="14374"/>
                    <a:pt x="21644" y="13706"/>
                  </a:cubicBezTo>
                  <a:cubicBezTo>
                    <a:pt x="21778" y="13241"/>
                    <a:pt x="21644" y="12905"/>
                    <a:pt x="21377" y="12573"/>
                  </a:cubicBezTo>
                  <a:cubicBezTo>
                    <a:pt x="21046" y="12236"/>
                    <a:pt x="20778" y="11772"/>
                    <a:pt x="20778" y="11237"/>
                  </a:cubicBezTo>
                  <a:cubicBezTo>
                    <a:pt x="20709" y="9634"/>
                    <a:pt x="19239" y="8966"/>
                    <a:pt x="18374" y="7897"/>
                  </a:cubicBezTo>
                  <a:cubicBezTo>
                    <a:pt x="18374" y="7897"/>
                    <a:pt x="18304" y="7897"/>
                    <a:pt x="18240" y="7828"/>
                  </a:cubicBezTo>
                  <a:cubicBezTo>
                    <a:pt x="17302" y="7665"/>
                    <a:pt x="16368" y="7226"/>
                    <a:pt x="15357" y="7226"/>
                  </a:cubicBezTo>
                  <a:cubicBezTo>
                    <a:pt x="15140" y="7226"/>
                    <a:pt x="14921" y="7246"/>
                    <a:pt x="14697" y="7293"/>
                  </a:cubicBezTo>
                  <a:cubicBezTo>
                    <a:pt x="14593" y="7315"/>
                    <a:pt x="14476" y="7330"/>
                    <a:pt x="14356" y="7330"/>
                  </a:cubicBezTo>
                  <a:cubicBezTo>
                    <a:pt x="14091" y="7330"/>
                    <a:pt x="13812" y="7257"/>
                    <a:pt x="13628" y="7026"/>
                  </a:cubicBezTo>
                  <a:cubicBezTo>
                    <a:pt x="13029" y="6427"/>
                    <a:pt x="12158" y="6091"/>
                    <a:pt x="11961" y="5155"/>
                  </a:cubicBezTo>
                  <a:cubicBezTo>
                    <a:pt x="11961" y="5091"/>
                    <a:pt x="11891" y="5091"/>
                    <a:pt x="11891" y="5022"/>
                  </a:cubicBezTo>
                  <a:cubicBezTo>
                    <a:pt x="11490" y="4220"/>
                    <a:pt x="10689" y="4087"/>
                    <a:pt x="9956" y="3819"/>
                  </a:cubicBezTo>
                  <a:cubicBezTo>
                    <a:pt x="9753" y="3755"/>
                    <a:pt x="9556" y="3819"/>
                    <a:pt x="9620" y="3488"/>
                  </a:cubicBezTo>
                  <a:cubicBezTo>
                    <a:pt x="9753" y="2954"/>
                    <a:pt x="9422" y="2617"/>
                    <a:pt x="9021" y="2286"/>
                  </a:cubicBezTo>
                  <a:cubicBezTo>
                    <a:pt x="9219" y="2216"/>
                    <a:pt x="9422" y="2083"/>
                    <a:pt x="9486" y="1949"/>
                  </a:cubicBezTo>
                  <a:cubicBezTo>
                    <a:pt x="9620" y="1682"/>
                    <a:pt x="9689" y="1415"/>
                    <a:pt x="9556" y="1217"/>
                  </a:cubicBezTo>
                  <a:cubicBezTo>
                    <a:pt x="9465" y="1036"/>
                    <a:pt x="9314" y="1007"/>
                    <a:pt x="9143" y="1007"/>
                  </a:cubicBezTo>
                  <a:cubicBezTo>
                    <a:pt x="9061" y="1007"/>
                    <a:pt x="8974" y="1014"/>
                    <a:pt x="8888" y="1014"/>
                  </a:cubicBezTo>
                  <a:cubicBezTo>
                    <a:pt x="8620" y="1014"/>
                    <a:pt x="8487" y="1147"/>
                    <a:pt x="8417" y="1415"/>
                  </a:cubicBezTo>
                  <a:cubicBezTo>
                    <a:pt x="8417" y="1548"/>
                    <a:pt x="8417" y="1751"/>
                    <a:pt x="8353" y="1885"/>
                  </a:cubicBezTo>
                  <a:cubicBezTo>
                    <a:pt x="8353" y="1983"/>
                    <a:pt x="8281" y="2044"/>
                    <a:pt x="8216" y="2044"/>
                  </a:cubicBezTo>
                  <a:cubicBezTo>
                    <a:pt x="8192" y="2044"/>
                    <a:pt x="8169" y="2036"/>
                    <a:pt x="8150" y="2018"/>
                  </a:cubicBezTo>
                  <a:cubicBezTo>
                    <a:pt x="8017" y="2018"/>
                    <a:pt x="7952" y="1885"/>
                    <a:pt x="7952" y="1815"/>
                  </a:cubicBezTo>
                  <a:cubicBezTo>
                    <a:pt x="7883" y="1682"/>
                    <a:pt x="8017" y="1618"/>
                    <a:pt x="8017" y="1484"/>
                  </a:cubicBezTo>
                  <a:cubicBezTo>
                    <a:pt x="8220" y="1083"/>
                    <a:pt x="8150" y="1014"/>
                    <a:pt x="7685" y="1014"/>
                  </a:cubicBezTo>
                  <a:cubicBezTo>
                    <a:pt x="7284" y="1014"/>
                    <a:pt x="6814" y="1083"/>
                    <a:pt x="6413" y="1083"/>
                  </a:cubicBezTo>
                  <a:cubicBezTo>
                    <a:pt x="6146" y="1083"/>
                    <a:pt x="5948" y="1083"/>
                    <a:pt x="5745" y="1217"/>
                  </a:cubicBezTo>
                  <a:cubicBezTo>
                    <a:pt x="5421" y="1541"/>
                    <a:pt x="5082" y="1676"/>
                    <a:pt x="4743" y="1676"/>
                  </a:cubicBezTo>
                  <a:cubicBezTo>
                    <a:pt x="4382" y="1676"/>
                    <a:pt x="4021" y="1523"/>
                    <a:pt x="3677" y="1281"/>
                  </a:cubicBezTo>
                  <a:cubicBezTo>
                    <a:pt x="3340" y="1147"/>
                    <a:pt x="3073" y="1083"/>
                    <a:pt x="2806" y="1083"/>
                  </a:cubicBezTo>
                  <a:cubicBezTo>
                    <a:pt x="2475" y="1083"/>
                    <a:pt x="2138" y="1014"/>
                    <a:pt x="1807" y="1014"/>
                  </a:cubicBezTo>
                  <a:cubicBezTo>
                    <a:pt x="1470" y="950"/>
                    <a:pt x="1203" y="880"/>
                    <a:pt x="1069" y="549"/>
                  </a:cubicBezTo>
                  <a:cubicBezTo>
                    <a:pt x="837" y="200"/>
                    <a:pt x="555"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73;p48">
              <a:extLst>
                <a:ext uri="{FF2B5EF4-FFF2-40B4-BE49-F238E27FC236}">
                  <a16:creationId xmlns:a16="http://schemas.microsoft.com/office/drawing/2014/main" id="{B3067E93-0D9E-C415-2D9C-54FBA1744517}"/>
                </a:ext>
              </a:extLst>
            </p:cNvPr>
            <p:cNvSpPr/>
            <p:nvPr/>
          </p:nvSpPr>
          <p:spPr>
            <a:xfrm>
              <a:off x="6284966" y="2596463"/>
              <a:ext cx="28386" cy="17863"/>
            </a:xfrm>
            <a:custGeom>
              <a:avLst/>
              <a:gdLst/>
              <a:ahLst/>
              <a:cxnLst/>
              <a:rect l="l" t="t" r="r" b="b"/>
              <a:pathLst>
                <a:path w="1802" h="1134" extrusionOk="0">
                  <a:moveTo>
                    <a:pt x="732" y="64"/>
                  </a:moveTo>
                  <a:cubicBezTo>
                    <a:pt x="534" y="64"/>
                    <a:pt x="267" y="0"/>
                    <a:pt x="64" y="198"/>
                  </a:cubicBezTo>
                  <a:cubicBezTo>
                    <a:pt x="0" y="401"/>
                    <a:pt x="0" y="668"/>
                    <a:pt x="134" y="866"/>
                  </a:cubicBezTo>
                  <a:cubicBezTo>
                    <a:pt x="267" y="1133"/>
                    <a:pt x="866" y="1133"/>
                    <a:pt x="1336" y="936"/>
                  </a:cubicBezTo>
                  <a:cubicBezTo>
                    <a:pt x="1534" y="866"/>
                    <a:pt x="1801" y="732"/>
                    <a:pt x="1737" y="465"/>
                  </a:cubicBezTo>
                  <a:cubicBezTo>
                    <a:pt x="1603" y="0"/>
                    <a:pt x="1202" y="134"/>
                    <a:pt x="866" y="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74;p48">
              <a:extLst>
                <a:ext uri="{FF2B5EF4-FFF2-40B4-BE49-F238E27FC236}">
                  <a16:creationId xmlns:a16="http://schemas.microsoft.com/office/drawing/2014/main" id="{C5F93412-D34B-E4ED-7155-7294D889F6DD}"/>
                </a:ext>
              </a:extLst>
            </p:cNvPr>
            <p:cNvSpPr/>
            <p:nvPr/>
          </p:nvSpPr>
          <p:spPr>
            <a:xfrm>
              <a:off x="7190939" y="1643075"/>
              <a:ext cx="148436" cy="62065"/>
            </a:xfrm>
            <a:custGeom>
              <a:avLst/>
              <a:gdLst/>
              <a:ahLst/>
              <a:cxnLst/>
              <a:rect l="l" t="t" r="r" b="b"/>
              <a:pathLst>
                <a:path w="9423" h="3940" extrusionOk="0">
                  <a:moveTo>
                    <a:pt x="2005" y="3474"/>
                  </a:moveTo>
                  <a:cubicBezTo>
                    <a:pt x="2609" y="3538"/>
                    <a:pt x="3207" y="3474"/>
                    <a:pt x="3811" y="3742"/>
                  </a:cubicBezTo>
                  <a:cubicBezTo>
                    <a:pt x="4410" y="3939"/>
                    <a:pt x="4944" y="3875"/>
                    <a:pt x="5415" y="3474"/>
                  </a:cubicBezTo>
                  <a:cubicBezTo>
                    <a:pt x="5612" y="3405"/>
                    <a:pt x="5815" y="3341"/>
                    <a:pt x="5949" y="3271"/>
                  </a:cubicBezTo>
                  <a:cubicBezTo>
                    <a:pt x="6617" y="2940"/>
                    <a:pt x="7419" y="2806"/>
                    <a:pt x="8087" y="2603"/>
                  </a:cubicBezTo>
                  <a:cubicBezTo>
                    <a:pt x="8552" y="2470"/>
                    <a:pt x="8952" y="2272"/>
                    <a:pt x="9220" y="1802"/>
                  </a:cubicBezTo>
                  <a:cubicBezTo>
                    <a:pt x="9289" y="1668"/>
                    <a:pt x="9423" y="1470"/>
                    <a:pt x="9289" y="1267"/>
                  </a:cubicBezTo>
                  <a:cubicBezTo>
                    <a:pt x="8952" y="599"/>
                    <a:pt x="7819" y="1"/>
                    <a:pt x="7082" y="332"/>
                  </a:cubicBezTo>
                  <a:cubicBezTo>
                    <a:pt x="6280" y="669"/>
                    <a:pt x="5345" y="198"/>
                    <a:pt x="4613" y="733"/>
                  </a:cubicBezTo>
                  <a:lnTo>
                    <a:pt x="4410" y="733"/>
                  </a:lnTo>
                  <a:cubicBezTo>
                    <a:pt x="3875" y="401"/>
                    <a:pt x="3475" y="535"/>
                    <a:pt x="3074" y="1203"/>
                  </a:cubicBezTo>
                  <a:cubicBezTo>
                    <a:pt x="2940" y="599"/>
                    <a:pt x="2673" y="401"/>
                    <a:pt x="2272" y="268"/>
                  </a:cubicBezTo>
                  <a:cubicBezTo>
                    <a:pt x="1604" y="65"/>
                    <a:pt x="338" y="599"/>
                    <a:pt x="135" y="1203"/>
                  </a:cubicBezTo>
                  <a:cubicBezTo>
                    <a:pt x="1" y="1401"/>
                    <a:pt x="204" y="1534"/>
                    <a:pt x="338" y="1534"/>
                  </a:cubicBezTo>
                  <a:cubicBezTo>
                    <a:pt x="669" y="1604"/>
                    <a:pt x="936" y="1470"/>
                    <a:pt x="1203" y="1401"/>
                  </a:cubicBezTo>
                  <a:cubicBezTo>
                    <a:pt x="1337" y="1337"/>
                    <a:pt x="1540" y="1337"/>
                    <a:pt x="1604" y="1470"/>
                  </a:cubicBezTo>
                  <a:cubicBezTo>
                    <a:pt x="1738" y="1668"/>
                    <a:pt x="1604" y="1802"/>
                    <a:pt x="1471" y="1871"/>
                  </a:cubicBezTo>
                  <a:cubicBezTo>
                    <a:pt x="1070" y="2069"/>
                    <a:pt x="1139" y="2272"/>
                    <a:pt x="1471" y="2539"/>
                  </a:cubicBezTo>
                  <a:cubicBezTo>
                    <a:pt x="1540" y="2539"/>
                    <a:pt x="1738" y="2539"/>
                    <a:pt x="1604" y="2806"/>
                  </a:cubicBezTo>
                  <a:cubicBezTo>
                    <a:pt x="1406" y="3405"/>
                    <a:pt x="1406" y="3341"/>
                    <a:pt x="2005" y="34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75;p48">
              <a:extLst>
                <a:ext uri="{FF2B5EF4-FFF2-40B4-BE49-F238E27FC236}">
                  <a16:creationId xmlns:a16="http://schemas.microsoft.com/office/drawing/2014/main" id="{AB5C9CB7-7742-B445-353F-30DACB0E64FA}"/>
                </a:ext>
              </a:extLst>
            </p:cNvPr>
            <p:cNvSpPr/>
            <p:nvPr/>
          </p:nvSpPr>
          <p:spPr>
            <a:xfrm>
              <a:off x="6803695" y="1519922"/>
              <a:ext cx="481979" cy="244022"/>
            </a:xfrm>
            <a:custGeom>
              <a:avLst/>
              <a:gdLst/>
              <a:ahLst/>
              <a:cxnLst/>
              <a:rect l="l" t="t" r="r" b="b"/>
              <a:pathLst>
                <a:path w="30597" h="15491" extrusionOk="0">
                  <a:moveTo>
                    <a:pt x="25916" y="3067"/>
                  </a:moveTo>
                  <a:cubicBezTo>
                    <a:pt x="26197" y="3067"/>
                    <a:pt x="26274" y="3491"/>
                    <a:pt x="26524" y="3741"/>
                  </a:cubicBezTo>
                  <a:cubicBezTo>
                    <a:pt x="26187" y="3677"/>
                    <a:pt x="25920" y="3607"/>
                    <a:pt x="25519" y="3543"/>
                  </a:cubicBezTo>
                  <a:cubicBezTo>
                    <a:pt x="25653" y="3340"/>
                    <a:pt x="25589" y="3073"/>
                    <a:pt x="25856" y="3073"/>
                  </a:cubicBezTo>
                  <a:cubicBezTo>
                    <a:pt x="25877" y="3069"/>
                    <a:pt x="25897" y="3067"/>
                    <a:pt x="25916" y="3067"/>
                  </a:cubicBezTo>
                  <a:close/>
                  <a:moveTo>
                    <a:pt x="30596" y="0"/>
                  </a:moveTo>
                  <a:cubicBezTo>
                    <a:pt x="19507" y="738"/>
                    <a:pt x="9155" y="3944"/>
                    <a:pt x="70" y="9155"/>
                  </a:cubicBezTo>
                  <a:cubicBezTo>
                    <a:pt x="70" y="9288"/>
                    <a:pt x="134" y="9422"/>
                    <a:pt x="204" y="9486"/>
                  </a:cubicBezTo>
                  <a:cubicBezTo>
                    <a:pt x="337" y="9689"/>
                    <a:pt x="204" y="9956"/>
                    <a:pt x="134" y="10154"/>
                  </a:cubicBezTo>
                  <a:cubicBezTo>
                    <a:pt x="1" y="10758"/>
                    <a:pt x="134" y="11356"/>
                    <a:pt x="337" y="11960"/>
                  </a:cubicBezTo>
                  <a:cubicBezTo>
                    <a:pt x="535" y="12628"/>
                    <a:pt x="936" y="13296"/>
                    <a:pt x="1273" y="13964"/>
                  </a:cubicBezTo>
                  <a:cubicBezTo>
                    <a:pt x="1375" y="14217"/>
                    <a:pt x="1554" y="14433"/>
                    <a:pt x="1841" y="14433"/>
                  </a:cubicBezTo>
                  <a:cubicBezTo>
                    <a:pt x="1929" y="14433"/>
                    <a:pt x="2028" y="14412"/>
                    <a:pt x="2138" y="14365"/>
                  </a:cubicBezTo>
                  <a:cubicBezTo>
                    <a:pt x="2364" y="14290"/>
                    <a:pt x="2573" y="14252"/>
                    <a:pt x="2770" y="14252"/>
                  </a:cubicBezTo>
                  <a:cubicBezTo>
                    <a:pt x="3274" y="14252"/>
                    <a:pt x="3694" y="14503"/>
                    <a:pt x="4078" y="15033"/>
                  </a:cubicBezTo>
                  <a:cubicBezTo>
                    <a:pt x="4317" y="15341"/>
                    <a:pt x="4610" y="15491"/>
                    <a:pt x="4920" y="15491"/>
                  </a:cubicBezTo>
                  <a:cubicBezTo>
                    <a:pt x="5213" y="15491"/>
                    <a:pt x="5522" y="15357"/>
                    <a:pt x="5815" y="15097"/>
                  </a:cubicBezTo>
                  <a:cubicBezTo>
                    <a:pt x="6350" y="14697"/>
                    <a:pt x="6750" y="14232"/>
                    <a:pt x="7215" y="13761"/>
                  </a:cubicBezTo>
                  <a:cubicBezTo>
                    <a:pt x="7418" y="13564"/>
                    <a:pt x="7616" y="13361"/>
                    <a:pt x="7616" y="12960"/>
                  </a:cubicBezTo>
                  <a:cubicBezTo>
                    <a:pt x="7552" y="12628"/>
                    <a:pt x="7819" y="12495"/>
                    <a:pt x="8087" y="12425"/>
                  </a:cubicBezTo>
                  <a:cubicBezTo>
                    <a:pt x="8755" y="12158"/>
                    <a:pt x="9155" y="11693"/>
                    <a:pt x="9487" y="11089"/>
                  </a:cubicBezTo>
                  <a:lnTo>
                    <a:pt x="10288" y="9887"/>
                  </a:lnTo>
                  <a:cubicBezTo>
                    <a:pt x="10625" y="9556"/>
                    <a:pt x="10956" y="9352"/>
                    <a:pt x="11427" y="9352"/>
                  </a:cubicBezTo>
                  <a:cubicBezTo>
                    <a:pt x="11524" y="9373"/>
                    <a:pt x="11617" y="9381"/>
                    <a:pt x="11705" y="9381"/>
                  </a:cubicBezTo>
                  <a:cubicBezTo>
                    <a:pt x="11916" y="9381"/>
                    <a:pt x="12104" y="9333"/>
                    <a:pt x="12292" y="9288"/>
                  </a:cubicBezTo>
                  <a:cubicBezTo>
                    <a:pt x="12560" y="9155"/>
                    <a:pt x="12763" y="8952"/>
                    <a:pt x="12960" y="8818"/>
                  </a:cubicBezTo>
                  <a:cubicBezTo>
                    <a:pt x="12999" y="8789"/>
                    <a:pt x="13035" y="8777"/>
                    <a:pt x="13069" y="8777"/>
                  </a:cubicBezTo>
                  <a:cubicBezTo>
                    <a:pt x="13235" y="8777"/>
                    <a:pt x="13354" y="9062"/>
                    <a:pt x="13520" y="9062"/>
                  </a:cubicBezTo>
                  <a:cubicBezTo>
                    <a:pt x="13554" y="9062"/>
                    <a:pt x="13590" y="9050"/>
                    <a:pt x="13628" y="9021"/>
                  </a:cubicBezTo>
                  <a:cubicBezTo>
                    <a:pt x="13762" y="9021"/>
                    <a:pt x="13896" y="9021"/>
                    <a:pt x="14029" y="8952"/>
                  </a:cubicBezTo>
                  <a:cubicBezTo>
                    <a:pt x="15301" y="8684"/>
                    <a:pt x="16434" y="8284"/>
                    <a:pt x="17503" y="7551"/>
                  </a:cubicBezTo>
                  <a:cubicBezTo>
                    <a:pt x="17840" y="7284"/>
                    <a:pt x="18171" y="7017"/>
                    <a:pt x="18508" y="6814"/>
                  </a:cubicBezTo>
                  <a:cubicBezTo>
                    <a:pt x="18789" y="6627"/>
                    <a:pt x="19035" y="6408"/>
                    <a:pt x="19342" y="6408"/>
                  </a:cubicBezTo>
                  <a:cubicBezTo>
                    <a:pt x="19473" y="6408"/>
                    <a:pt x="19614" y="6448"/>
                    <a:pt x="19774" y="6547"/>
                  </a:cubicBezTo>
                  <a:cubicBezTo>
                    <a:pt x="19844" y="6547"/>
                    <a:pt x="19977" y="6547"/>
                    <a:pt x="20111" y="6483"/>
                  </a:cubicBezTo>
                  <a:cubicBezTo>
                    <a:pt x="21180" y="6280"/>
                    <a:pt x="22313" y="6082"/>
                    <a:pt x="23382" y="5815"/>
                  </a:cubicBezTo>
                  <a:cubicBezTo>
                    <a:pt x="24584" y="5547"/>
                    <a:pt x="25653" y="4810"/>
                    <a:pt x="26855" y="4543"/>
                  </a:cubicBezTo>
                  <a:cubicBezTo>
                    <a:pt x="26925" y="4543"/>
                    <a:pt x="27122" y="4409"/>
                    <a:pt x="27122" y="4275"/>
                  </a:cubicBezTo>
                  <a:cubicBezTo>
                    <a:pt x="27018" y="3911"/>
                    <a:pt x="27202" y="3872"/>
                    <a:pt x="27446" y="3872"/>
                  </a:cubicBezTo>
                  <a:cubicBezTo>
                    <a:pt x="27513" y="3872"/>
                    <a:pt x="27585" y="3875"/>
                    <a:pt x="27657" y="3875"/>
                  </a:cubicBezTo>
                  <a:cubicBezTo>
                    <a:pt x="28191" y="3811"/>
                    <a:pt x="28325" y="3741"/>
                    <a:pt x="28325" y="3143"/>
                  </a:cubicBezTo>
                  <a:cubicBezTo>
                    <a:pt x="28394" y="2405"/>
                    <a:pt x="28127" y="2138"/>
                    <a:pt x="27459" y="1737"/>
                  </a:cubicBezTo>
                  <a:cubicBezTo>
                    <a:pt x="27122" y="1603"/>
                    <a:pt x="26722" y="1603"/>
                    <a:pt x="26588" y="1138"/>
                  </a:cubicBezTo>
                  <a:cubicBezTo>
                    <a:pt x="27192" y="935"/>
                    <a:pt x="28058" y="802"/>
                    <a:pt x="28458" y="802"/>
                  </a:cubicBezTo>
                  <a:cubicBezTo>
                    <a:pt x="28525" y="807"/>
                    <a:pt x="28590" y="810"/>
                    <a:pt x="28654" y="810"/>
                  </a:cubicBezTo>
                  <a:cubicBezTo>
                    <a:pt x="29431" y="810"/>
                    <a:pt x="30043" y="435"/>
                    <a:pt x="30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76;p48">
              <a:extLst>
                <a:ext uri="{FF2B5EF4-FFF2-40B4-BE49-F238E27FC236}">
                  <a16:creationId xmlns:a16="http://schemas.microsoft.com/office/drawing/2014/main" id="{17428A83-0CC9-A7ED-36C2-B624F8D6CE97}"/>
                </a:ext>
              </a:extLst>
            </p:cNvPr>
            <p:cNvSpPr/>
            <p:nvPr/>
          </p:nvSpPr>
          <p:spPr>
            <a:xfrm>
              <a:off x="7167799" y="1593581"/>
              <a:ext cx="1320690" cy="2087773"/>
            </a:xfrm>
            <a:custGeom>
              <a:avLst/>
              <a:gdLst/>
              <a:ahLst/>
              <a:cxnLst/>
              <a:rect l="l" t="t" r="r" b="b"/>
              <a:pathLst>
                <a:path w="83840" h="132536" extrusionOk="0">
                  <a:moveTo>
                    <a:pt x="44116" y="12894"/>
                  </a:moveTo>
                  <a:cubicBezTo>
                    <a:pt x="44225" y="12894"/>
                    <a:pt x="44325" y="12928"/>
                    <a:pt x="44426" y="12960"/>
                  </a:cubicBezTo>
                  <a:cubicBezTo>
                    <a:pt x="44758" y="13029"/>
                    <a:pt x="44694" y="13297"/>
                    <a:pt x="44624" y="13494"/>
                  </a:cubicBezTo>
                  <a:cubicBezTo>
                    <a:pt x="44624" y="13697"/>
                    <a:pt x="44694" y="13965"/>
                    <a:pt x="44426" y="14098"/>
                  </a:cubicBezTo>
                  <a:cubicBezTo>
                    <a:pt x="44380" y="14129"/>
                    <a:pt x="44333" y="14142"/>
                    <a:pt x="44287" y="14142"/>
                  </a:cubicBezTo>
                  <a:cubicBezTo>
                    <a:pt x="44132" y="14142"/>
                    <a:pt x="43979" y="13998"/>
                    <a:pt x="43822" y="13895"/>
                  </a:cubicBezTo>
                  <a:cubicBezTo>
                    <a:pt x="43822" y="13831"/>
                    <a:pt x="43758" y="13831"/>
                    <a:pt x="43689" y="13762"/>
                  </a:cubicBezTo>
                  <a:cubicBezTo>
                    <a:pt x="43509" y="13703"/>
                    <a:pt x="43383" y="13421"/>
                    <a:pt x="43209" y="13421"/>
                  </a:cubicBezTo>
                  <a:cubicBezTo>
                    <a:pt x="43191" y="13421"/>
                    <a:pt x="43173" y="13424"/>
                    <a:pt x="43154" y="13430"/>
                  </a:cubicBezTo>
                  <a:cubicBezTo>
                    <a:pt x="43357" y="13361"/>
                    <a:pt x="43625" y="13227"/>
                    <a:pt x="43758" y="13029"/>
                  </a:cubicBezTo>
                  <a:cubicBezTo>
                    <a:pt x="43892" y="12928"/>
                    <a:pt x="44008" y="12894"/>
                    <a:pt x="44116" y="12894"/>
                  </a:cubicBezTo>
                  <a:close/>
                  <a:moveTo>
                    <a:pt x="42556" y="4543"/>
                  </a:moveTo>
                  <a:cubicBezTo>
                    <a:pt x="43021" y="4543"/>
                    <a:pt x="43555" y="4543"/>
                    <a:pt x="44026" y="4612"/>
                  </a:cubicBezTo>
                  <a:cubicBezTo>
                    <a:pt x="44293" y="4676"/>
                    <a:pt x="44426" y="4944"/>
                    <a:pt x="44159" y="5077"/>
                  </a:cubicBezTo>
                  <a:cubicBezTo>
                    <a:pt x="43625" y="5548"/>
                    <a:pt x="43154" y="6146"/>
                    <a:pt x="42486" y="6483"/>
                  </a:cubicBezTo>
                  <a:cubicBezTo>
                    <a:pt x="42155" y="6680"/>
                    <a:pt x="41818" y="6884"/>
                    <a:pt x="41551" y="7151"/>
                  </a:cubicBezTo>
                  <a:cubicBezTo>
                    <a:pt x="41017" y="7616"/>
                    <a:pt x="40953" y="8417"/>
                    <a:pt x="41418" y="8952"/>
                  </a:cubicBezTo>
                  <a:cubicBezTo>
                    <a:pt x="41621" y="9219"/>
                    <a:pt x="41685" y="9422"/>
                    <a:pt x="41685" y="9620"/>
                  </a:cubicBezTo>
                  <a:cubicBezTo>
                    <a:pt x="41621" y="10224"/>
                    <a:pt x="41888" y="10421"/>
                    <a:pt x="42353" y="10689"/>
                  </a:cubicBezTo>
                  <a:cubicBezTo>
                    <a:pt x="42855" y="10991"/>
                    <a:pt x="43340" y="11108"/>
                    <a:pt x="43824" y="11108"/>
                  </a:cubicBezTo>
                  <a:cubicBezTo>
                    <a:pt x="44309" y="11108"/>
                    <a:pt x="44792" y="10991"/>
                    <a:pt x="45292" y="10822"/>
                  </a:cubicBezTo>
                  <a:cubicBezTo>
                    <a:pt x="46163" y="10555"/>
                    <a:pt x="47029" y="10555"/>
                    <a:pt x="47900" y="10421"/>
                  </a:cubicBezTo>
                  <a:cubicBezTo>
                    <a:pt x="47943" y="10413"/>
                    <a:pt x="47983" y="10409"/>
                    <a:pt x="48022" y="10409"/>
                  </a:cubicBezTo>
                  <a:cubicBezTo>
                    <a:pt x="48285" y="10409"/>
                    <a:pt x="48469" y="10589"/>
                    <a:pt x="48702" y="10822"/>
                  </a:cubicBezTo>
                  <a:cubicBezTo>
                    <a:pt x="48365" y="10956"/>
                    <a:pt x="48034" y="10956"/>
                    <a:pt x="47964" y="11357"/>
                  </a:cubicBezTo>
                  <a:cubicBezTo>
                    <a:pt x="47926" y="11477"/>
                    <a:pt x="47839" y="11502"/>
                    <a:pt x="47747" y="11502"/>
                  </a:cubicBezTo>
                  <a:cubicBezTo>
                    <a:pt x="47683" y="11502"/>
                    <a:pt x="47618" y="11490"/>
                    <a:pt x="47563" y="11490"/>
                  </a:cubicBezTo>
                  <a:cubicBezTo>
                    <a:pt x="47484" y="11511"/>
                    <a:pt x="47412" y="11519"/>
                    <a:pt x="47343" y="11519"/>
                  </a:cubicBezTo>
                  <a:cubicBezTo>
                    <a:pt x="47179" y="11519"/>
                    <a:pt x="47038" y="11471"/>
                    <a:pt x="46895" y="11426"/>
                  </a:cubicBezTo>
                  <a:cubicBezTo>
                    <a:pt x="46545" y="11308"/>
                    <a:pt x="46202" y="11256"/>
                    <a:pt x="45861" y="11256"/>
                  </a:cubicBezTo>
                  <a:cubicBezTo>
                    <a:pt x="45231" y="11256"/>
                    <a:pt x="44608" y="11433"/>
                    <a:pt x="43956" y="11693"/>
                  </a:cubicBezTo>
                  <a:cubicBezTo>
                    <a:pt x="43357" y="11891"/>
                    <a:pt x="43021" y="12361"/>
                    <a:pt x="42556" y="12762"/>
                  </a:cubicBezTo>
                  <a:cubicBezTo>
                    <a:pt x="42422" y="12960"/>
                    <a:pt x="42422" y="13163"/>
                    <a:pt x="42556" y="13297"/>
                  </a:cubicBezTo>
                  <a:cubicBezTo>
                    <a:pt x="42689" y="13430"/>
                    <a:pt x="42823" y="13494"/>
                    <a:pt x="43021" y="13494"/>
                  </a:cubicBezTo>
                  <a:cubicBezTo>
                    <a:pt x="43090" y="13431"/>
                    <a:pt x="43090" y="13430"/>
                    <a:pt x="43153" y="13430"/>
                  </a:cubicBezTo>
                  <a:lnTo>
                    <a:pt x="43153" y="13430"/>
                  </a:lnTo>
                  <a:cubicBezTo>
                    <a:pt x="43090" y="13430"/>
                    <a:pt x="43090" y="13431"/>
                    <a:pt x="43090" y="13494"/>
                  </a:cubicBezTo>
                  <a:lnTo>
                    <a:pt x="43021" y="13494"/>
                  </a:lnTo>
                  <a:cubicBezTo>
                    <a:pt x="42620" y="13697"/>
                    <a:pt x="42086" y="13762"/>
                    <a:pt x="41952" y="14365"/>
                  </a:cubicBezTo>
                  <a:cubicBezTo>
                    <a:pt x="41818" y="14964"/>
                    <a:pt x="41685" y="15568"/>
                    <a:pt x="41754" y="16166"/>
                  </a:cubicBezTo>
                  <a:lnTo>
                    <a:pt x="41754" y="16434"/>
                  </a:lnTo>
                  <a:cubicBezTo>
                    <a:pt x="41220" y="16701"/>
                    <a:pt x="41017" y="17438"/>
                    <a:pt x="40285" y="17438"/>
                  </a:cubicBezTo>
                  <a:cubicBezTo>
                    <a:pt x="40251" y="17438"/>
                    <a:pt x="40201" y="17454"/>
                    <a:pt x="40152" y="17454"/>
                  </a:cubicBezTo>
                  <a:cubicBezTo>
                    <a:pt x="40101" y="17454"/>
                    <a:pt x="40050" y="17437"/>
                    <a:pt x="40017" y="17369"/>
                  </a:cubicBezTo>
                  <a:cubicBezTo>
                    <a:pt x="39861" y="17153"/>
                    <a:pt x="39690" y="17095"/>
                    <a:pt x="39512" y="17095"/>
                  </a:cubicBezTo>
                  <a:cubicBezTo>
                    <a:pt x="39308" y="17095"/>
                    <a:pt x="39093" y="17171"/>
                    <a:pt x="38879" y="17171"/>
                  </a:cubicBezTo>
                  <a:cubicBezTo>
                    <a:pt x="37810" y="17305"/>
                    <a:pt x="36811" y="17839"/>
                    <a:pt x="35806" y="18106"/>
                  </a:cubicBezTo>
                  <a:cubicBezTo>
                    <a:pt x="35657" y="18135"/>
                    <a:pt x="35535" y="18165"/>
                    <a:pt x="35432" y="18165"/>
                  </a:cubicBezTo>
                  <a:cubicBezTo>
                    <a:pt x="35307" y="18165"/>
                    <a:pt x="35212" y="18120"/>
                    <a:pt x="35138" y="17973"/>
                  </a:cubicBezTo>
                  <a:cubicBezTo>
                    <a:pt x="35074" y="17903"/>
                    <a:pt x="35005" y="17839"/>
                    <a:pt x="35005" y="17770"/>
                  </a:cubicBezTo>
                  <a:cubicBezTo>
                    <a:pt x="34637" y="17440"/>
                    <a:pt x="34431" y="17292"/>
                    <a:pt x="34165" y="17292"/>
                  </a:cubicBezTo>
                  <a:cubicBezTo>
                    <a:pt x="33947" y="17292"/>
                    <a:pt x="33689" y="17392"/>
                    <a:pt x="33268" y="17572"/>
                  </a:cubicBezTo>
                  <a:cubicBezTo>
                    <a:pt x="33535" y="17037"/>
                    <a:pt x="33802" y="16503"/>
                    <a:pt x="33872" y="15899"/>
                  </a:cubicBezTo>
                  <a:cubicBezTo>
                    <a:pt x="34005" y="16637"/>
                    <a:pt x="34540" y="16701"/>
                    <a:pt x="35074" y="16701"/>
                  </a:cubicBezTo>
                  <a:cubicBezTo>
                    <a:pt x="35341" y="16701"/>
                    <a:pt x="35673" y="16637"/>
                    <a:pt x="35742" y="16300"/>
                  </a:cubicBezTo>
                  <a:cubicBezTo>
                    <a:pt x="35789" y="15907"/>
                    <a:pt x="35984" y="15803"/>
                    <a:pt x="36215" y="15803"/>
                  </a:cubicBezTo>
                  <a:cubicBezTo>
                    <a:pt x="36298" y="15803"/>
                    <a:pt x="36386" y="15817"/>
                    <a:pt x="36474" y="15835"/>
                  </a:cubicBezTo>
                  <a:cubicBezTo>
                    <a:pt x="36527" y="15841"/>
                    <a:pt x="36577" y="15844"/>
                    <a:pt x="36623" y="15844"/>
                  </a:cubicBezTo>
                  <a:cubicBezTo>
                    <a:pt x="37047" y="15844"/>
                    <a:pt x="37218" y="15586"/>
                    <a:pt x="37276" y="15167"/>
                  </a:cubicBezTo>
                  <a:cubicBezTo>
                    <a:pt x="37479" y="14633"/>
                    <a:pt x="37677" y="14098"/>
                    <a:pt x="37613" y="13494"/>
                  </a:cubicBezTo>
                  <a:cubicBezTo>
                    <a:pt x="37613" y="12960"/>
                    <a:pt x="37810" y="12693"/>
                    <a:pt x="38281" y="12559"/>
                  </a:cubicBezTo>
                  <a:cubicBezTo>
                    <a:pt x="38949" y="12425"/>
                    <a:pt x="39216" y="11757"/>
                    <a:pt x="39547" y="11293"/>
                  </a:cubicBezTo>
                  <a:cubicBezTo>
                    <a:pt x="39681" y="11159"/>
                    <a:pt x="39617" y="10956"/>
                    <a:pt x="39483" y="10822"/>
                  </a:cubicBezTo>
                  <a:cubicBezTo>
                    <a:pt x="39216" y="10555"/>
                    <a:pt x="39013" y="10224"/>
                    <a:pt x="38681" y="10154"/>
                  </a:cubicBezTo>
                  <a:cubicBezTo>
                    <a:pt x="38077" y="9956"/>
                    <a:pt x="38013" y="9422"/>
                    <a:pt x="38013" y="9021"/>
                  </a:cubicBezTo>
                  <a:cubicBezTo>
                    <a:pt x="38077" y="8487"/>
                    <a:pt x="38077" y="7952"/>
                    <a:pt x="38745" y="7616"/>
                  </a:cubicBezTo>
                  <a:cubicBezTo>
                    <a:pt x="39681" y="7215"/>
                    <a:pt x="40616" y="6750"/>
                    <a:pt x="41353" y="6082"/>
                  </a:cubicBezTo>
                  <a:cubicBezTo>
                    <a:pt x="41487" y="5948"/>
                    <a:pt x="41685" y="5815"/>
                    <a:pt x="41621" y="5612"/>
                  </a:cubicBezTo>
                  <a:cubicBezTo>
                    <a:pt x="41621" y="5414"/>
                    <a:pt x="41418" y="5280"/>
                    <a:pt x="41621" y="5077"/>
                  </a:cubicBezTo>
                  <a:cubicBezTo>
                    <a:pt x="41888" y="4810"/>
                    <a:pt x="42155" y="4543"/>
                    <a:pt x="42556" y="4543"/>
                  </a:cubicBezTo>
                  <a:close/>
                  <a:moveTo>
                    <a:pt x="59524" y="27431"/>
                  </a:moveTo>
                  <a:cubicBezTo>
                    <a:pt x="59625" y="27431"/>
                    <a:pt x="59674" y="27495"/>
                    <a:pt x="59721" y="27592"/>
                  </a:cubicBezTo>
                  <a:cubicBezTo>
                    <a:pt x="60058" y="28127"/>
                    <a:pt x="59855" y="28661"/>
                    <a:pt x="59187" y="28795"/>
                  </a:cubicBezTo>
                  <a:cubicBezTo>
                    <a:pt x="59079" y="28846"/>
                    <a:pt x="59017" y="29029"/>
                    <a:pt x="58857" y="29029"/>
                  </a:cubicBezTo>
                  <a:cubicBezTo>
                    <a:pt x="58819" y="29029"/>
                    <a:pt x="58774" y="29018"/>
                    <a:pt x="58722" y="28992"/>
                  </a:cubicBezTo>
                  <a:cubicBezTo>
                    <a:pt x="58118" y="28661"/>
                    <a:pt x="57316" y="29126"/>
                    <a:pt x="56852" y="28324"/>
                  </a:cubicBezTo>
                  <a:cubicBezTo>
                    <a:pt x="56985" y="28057"/>
                    <a:pt x="57252" y="27924"/>
                    <a:pt x="57584" y="27859"/>
                  </a:cubicBezTo>
                  <a:lnTo>
                    <a:pt x="59390" y="27459"/>
                  </a:lnTo>
                  <a:cubicBezTo>
                    <a:pt x="59443" y="27440"/>
                    <a:pt x="59487" y="27431"/>
                    <a:pt x="59524" y="27431"/>
                  </a:cubicBezTo>
                  <a:close/>
                  <a:moveTo>
                    <a:pt x="53251" y="27763"/>
                  </a:moveTo>
                  <a:cubicBezTo>
                    <a:pt x="53488" y="27763"/>
                    <a:pt x="53732" y="27883"/>
                    <a:pt x="53976" y="28127"/>
                  </a:cubicBezTo>
                  <a:cubicBezTo>
                    <a:pt x="54244" y="28458"/>
                    <a:pt x="54580" y="28394"/>
                    <a:pt x="54912" y="28458"/>
                  </a:cubicBezTo>
                  <a:cubicBezTo>
                    <a:pt x="54580" y="28992"/>
                    <a:pt x="54580" y="29126"/>
                    <a:pt x="55115" y="29393"/>
                  </a:cubicBezTo>
                  <a:cubicBezTo>
                    <a:pt x="55312" y="29527"/>
                    <a:pt x="55446" y="29596"/>
                    <a:pt x="55580" y="29928"/>
                  </a:cubicBezTo>
                  <a:cubicBezTo>
                    <a:pt x="55661" y="30251"/>
                    <a:pt x="55839" y="30428"/>
                    <a:pt x="56057" y="30428"/>
                  </a:cubicBezTo>
                  <a:cubicBezTo>
                    <a:pt x="56199" y="30428"/>
                    <a:pt x="56357" y="30353"/>
                    <a:pt x="56515" y="30195"/>
                  </a:cubicBezTo>
                  <a:cubicBezTo>
                    <a:pt x="56780" y="29879"/>
                    <a:pt x="57084" y="29772"/>
                    <a:pt x="57429" y="29772"/>
                  </a:cubicBezTo>
                  <a:cubicBezTo>
                    <a:pt x="57522" y="29772"/>
                    <a:pt x="57618" y="29780"/>
                    <a:pt x="57717" y="29794"/>
                  </a:cubicBezTo>
                  <a:cubicBezTo>
                    <a:pt x="57835" y="29827"/>
                    <a:pt x="57948" y="29844"/>
                    <a:pt x="58056" y="29844"/>
                  </a:cubicBezTo>
                  <a:cubicBezTo>
                    <a:pt x="58380" y="29844"/>
                    <a:pt x="58655" y="29694"/>
                    <a:pt x="58856" y="29393"/>
                  </a:cubicBezTo>
                  <a:cubicBezTo>
                    <a:pt x="59123" y="29596"/>
                    <a:pt x="59321" y="29794"/>
                    <a:pt x="59588" y="29928"/>
                  </a:cubicBezTo>
                  <a:lnTo>
                    <a:pt x="61795" y="31130"/>
                  </a:lnTo>
                  <a:cubicBezTo>
                    <a:pt x="62062" y="31264"/>
                    <a:pt x="62329" y="31333"/>
                    <a:pt x="62527" y="31600"/>
                  </a:cubicBezTo>
                  <a:cubicBezTo>
                    <a:pt x="62730" y="31868"/>
                    <a:pt x="62997" y="32065"/>
                    <a:pt x="63329" y="32199"/>
                  </a:cubicBezTo>
                  <a:cubicBezTo>
                    <a:pt x="63596" y="32332"/>
                    <a:pt x="63863" y="32536"/>
                    <a:pt x="64066" y="32867"/>
                  </a:cubicBezTo>
                  <a:cubicBezTo>
                    <a:pt x="64333" y="33337"/>
                    <a:pt x="64264" y="33669"/>
                    <a:pt x="63799" y="34005"/>
                  </a:cubicBezTo>
                  <a:cubicBezTo>
                    <a:pt x="63407" y="34299"/>
                    <a:pt x="63050" y="34483"/>
                    <a:pt x="62625" y="34483"/>
                  </a:cubicBezTo>
                  <a:cubicBezTo>
                    <a:pt x="62469" y="34483"/>
                    <a:pt x="62305" y="34459"/>
                    <a:pt x="62126" y="34406"/>
                  </a:cubicBezTo>
                  <a:cubicBezTo>
                    <a:pt x="61661" y="34272"/>
                    <a:pt x="61127" y="34337"/>
                    <a:pt x="60592" y="34203"/>
                  </a:cubicBezTo>
                  <a:cubicBezTo>
                    <a:pt x="59588" y="34005"/>
                    <a:pt x="58722" y="33535"/>
                    <a:pt x="57787" y="33204"/>
                  </a:cubicBezTo>
                  <a:cubicBezTo>
                    <a:pt x="57653" y="33134"/>
                    <a:pt x="57520" y="33070"/>
                    <a:pt x="57386" y="33070"/>
                  </a:cubicBezTo>
                  <a:cubicBezTo>
                    <a:pt x="56248" y="33268"/>
                    <a:pt x="55115" y="33401"/>
                    <a:pt x="54179" y="34005"/>
                  </a:cubicBezTo>
                  <a:cubicBezTo>
                    <a:pt x="53779" y="34272"/>
                    <a:pt x="53442" y="34337"/>
                    <a:pt x="52977" y="34337"/>
                  </a:cubicBezTo>
                  <a:cubicBezTo>
                    <a:pt x="52792" y="34314"/>
                    <a:pt x="52607" y="34284"/>
                    <a:pt x="52433" y="34284"/>
                  </a:cubicBezTo>
                  <a:cubicBezTo>
                    <a:pt x="52104" y="34284"/>
                    <a:pt x="51816" y="34392"/>
                    <a:pt x="51641" y="34871"/>
                  </a:cubicBezTo>
                  <a:cubicBezTo>
                    <a:pt x="51507" y="35074"/>
                    <a:pt x="51240" y="35208"/>
                    <a:pt x="50973" y="35208"/>
                  </a:cubicBezTo>
                  <a:lnTo>
                    <a:pt x="50038" y="35208"/>
                  </a:lnTo>
                  <a:cubicBezTo>
                    <a:pt x="50503" y="34737"/>
                    <a:pt x="51304" y="35272"/>
                    <a:pt x="51641" y="34406"/>
                  </a:cubicBezTo>
                  <a:cubicBezTo>
                    <a:pt x="51571" y="34337"/>
                    <a:pt x="51507" y="34272"/>
                    <a:pt x="51374" y="34272"/>
                  </a:cubicBezTo>
                  <a:cubicBezTo>
                    <a:pt x="50636" y="34069"/>
                    <a:pt x="50503" y="33268"/>
                    <a:pt x="50102" y="32867"/>
                  </a:cubicBezTo>
                  <a:cubicBezTo>
                    <a:pt x="50038" y="32803"/>
                    <a:pt x="49968" y="32733"/>
                    <a:pt x="50038" y="32669"/>
                  </a:cubicBezTo>
                  <a:cubicBezTo>
                    <a:pt x="50369" y="32332"/>
                    <a:pt x="50305" y="31932"/>
                    <a:pt x="50572" y="31600"/>
                  </a:cubicBezTo>
                  <a:cubicBezTo>
                    <a:pt x="50770" y="31333"/>
                    <a:pt x="50973" y="30996"/>
                    <a:pt x="50973" y="30665"/>
                  </a:cubicBezTo>
                  <a:cubicBezTo>
                    <a:pt x="50973" y="30264"/>
                    <a:pt x="51037" y="29928"/>
                    <a:pt x="51507" y="29794"/>
                  </a:cubicBezTo>
                  <a:cubicBezTo>
                    <a:pt x="51571" y="29794"/>
                    <a:pt x="51641" y="29730"/>
                    <a:pt x="51641" y="29660"/>
                  </a:cubicBezTo>
                  <a:cubicBezTo>
                    <a:pt x="51641" y="28992"/>
                    <a:pt x="52106" y="28661"/>
                    <a:pt x="52443" y="28260"/>
                  </a:cubicBezTo>
                  <a:cubicBezTo>
                    <a:pt x="52695" y="27932"/>
                    <a:pt x="52968" y="27763"/>
                    <a:pt x="53251" y="27763"/>
                  </a:cubicBezTo>
                  <a:close/>
                  <a:moveTo>
                    <a:pt x="58524" y="51184"/>
                  </a:moveTo>
                  <a:cubicBezTo>
                    <a:pt x="58555" y="51184"/>
                    <a:pt x="58615" y="51216"/>
                    <a:pt x="58722" y="51304"/>
                  </a:cubicBezTo>
                  <a:cubicBezTo>
                    <a:pt x="59123" y="51705"/>
                    <a:pt x="59454" y="52106"/>
                    <a:pt x="59721" y="52576"/>
                  </a:cubicBezTo>
                  <a:cubicBezTo>
                    <a:pt x="59989" y="53175"/>
                    <a:pt x="60389" y="53645"/>
                    <a:pt x="60790" y="54179"/>
                  </a:cubicBezTo>
                  <a:cubicBezTo>
                    <a:pt x="60860" y="54313"/>
                    <a:pt x="60993" y="54447"/>
                    <a:pt x="61057" y="54580"/>
                  </a:cubicBezTo>
                  <a:cubicBezTo>
                    <a:pt x="61458" y="55115"/>
                    <a:pt x="61528" y="55783"/>
                    <a:pt x="61928" y="56248"/>
                  </a:cubicBezTo>
                  <a:cubicBezTo>
                    <a:pt x="62393" y="56718"/>
                    <a:pt x="62928" y="57119"/>
                    <a:pt x="63265" y="57653"/>
                  </a:cubicBezTo>
                  <a:cubicBezTo>
                    <a:pt x="63532" y="58188"/>
                    <a:pt x="63799" y="58722"/>
                    <a:pt x="63933" y="59321"/>
                  </a:cubicBezTo>
                  <a:cubicBezTo>
                    <a:pt x="63933" y="59721"/>
                    <a:pt x="64066" y="60122"/>
                    <a:pt x="64200" y="60523"/>
                  </a:cubicBezTo>
                  <a:cubicBezTo>
                    <a:pt x="64397" y="61127"/>
                    <a:pt x="64665" y="61528"/>
                    <a:pt x="65199" y="61859"/>
                  </a:cubicBezTo>
                  <a:cubicBezTo>
                    <a:pt x="66001" y="62463"/>
                    <a:pt x="66669" y="63195"/>
                    <a:pt x="66872" y="64200"/>
                  </a:cubicBezTo>
                  <a:cubicBezTo>
                    <a:pt x="66936" y="64531"/>
                    <a:pt x="67203" y="64798"/>
                    <a:pt x="67470" y="65001"/>
                  </a:cubicBezTo>
                  <a:cubicBezTo>
                    <a:pt x="68208" y="65600"/>
                    <a:pt x="68609" y="66402"/>
                    <a:pt x="68406" y="67337"/>
                  </a:cubicBezTo>
                  <a:cubicBezTo>
                    <a:pt x="68341" y="67604"/>
                    <a:pt x="68475" y="67807"/>
                    <a:pt x="68539" y="68005"/>
                  </a:cubicBezTo>
                  <a:cubicBezTo>
                    <a:pt x="68742" y="68539"/>
                    <a:pt x="68940" y="69143"/>
                    <a:pt x="69143" y="69742"/>
                  </a:cubicBezTo>
                  <a:cubicBezTo>
                    <a:pt x="69277" y="70142"/>
                    <a:pt x="69143" y="70613"/>
                    <a:pt x="69207" y="71078"/>
                  </a:cubicBezTo>
                  <a:cubicBezTo>
                    <a:pt x="68475" y="70613"/>
                    <a:pt x="67941" y="69875"/>
                    <a:pt x="67406" y="69207"/>
                  </a:cubicBezTo>
                  <a:cubicBezTo>
                    <a:pt x="67139" y="68940"/>
                    <a:pt x="66936" y="68673"/>
                    <a:pt x="66535" y="68539"/>
                  </a:cubicBezTo>
                  <a:cubicBezTo>
                    <a:pt x="65803" y="68341"/>
                    <a:pt x="65135" y="68005"/>
                    <a:pt x="64868" y="67203"/>
                  </a:cubicBezTo>
                  <a:cubicBezTo>
                    <a:pt x="64734" y="67070"/>
                    <a:pt x="64665" y="66872"/>
                    <a:pt x="64665" y="66669"/>
                  </a:cubicBezTo>
                  <a:cubicBezTo>
                    <a:pt x="64665" y="66070"/>
                    <a:pt x="64467" y="65536"/>
                    <a:pt x="64200" y="65001"/>
                  </a:cubicBezTo>
                  <a:cubicBezTo>
                    <a:pt x="64066" y="64665"/>
                    <a:pt x="63863" y="64467"/>
                    <a:pt x="63532" y="64264"/>
                  </a:cubicBezTo>
                  <a:cubicBezTo>
                    <a:pt x="62997" y="63863"/>
                    <a:pt x="62527" y="63532"/>
                    <a:pt x="62463" y="62730"/>
                  </a:cubicBezTo>
                  <a:cubicBezTo>
                    <a:pt x="62393" y="61528"/>
                    <a:pt x="62126" y="60389"/>
                    <a:pt x="61661" y="59321"/>
                  </a:cubicBezTo>
                  <a:cubicBezTo>
                    <a:pt x="61458" y="58856"/>
                    <a:pt x="61191" y="58321"/>
                    <a:pt x="60726" y="58118"/>
                  </a:cubicBezTo>
                  <a:cubicBezTo>
                    <a:pt x="60256" y="57851"/>
                    <a:pt x="60122" y="57450"/>
                    <a:pt x="59989" y="57119"/>
                  </a:cubicBezTo>
                  <a:cubicBezTo>
                    <a:pt x="59390" y="55580"/>
                    <a:pt x="58786" y="54179"/>
                    <a:pt x="57920" y="52843"/>
                  </a:cubicBezTo>
                  <a:cubicBezTo>
                    <a:pt x="57653" y="52373"/>
                    <a:pt x="57787" y="51775"/>
                    <a:pt x="57450" y="51304"/>
                  </a:cubicBezTo>
                  <a:lnTo>
                    <a:pt x="57450" y="51304"/>
                  </a:lnTo>
                  <a:cubicBezTo>
                    <a:pt x="57653" y="51438"/>
                    <a:pt x="57787" y="51571"/>
                    <a:pt x="57984" y="51641"/>
                  </a:cubicBezTo>
                  <a:cubicBezTo>
                    <a:pt x="58082" y="51690"/>
                    <a:pt x="58180" y="51721"/>
                    <a:pt x="58265" y="51721"/>
                  </a:cubicBezTo>
                  <a:cubicBezTo>
                    <a:pt x="58411" y="51721"/>
                    <a:pt x="58519" y="51628"/>
                    <a:pt x="58519" y="51374"/>
                  </a:cubicBezTo>
                  <a:cubicBezTo>
                    <a:pt x="58523" y="51378"/>
                    <a:pt x="58527" y="51380"/>
                    <a:pt x="58529" y="51380"/>
                  </a:cubicBezTo>
                  <a:cubicBezTo>
                    <a:pt x="58548" y="51380"/>
                    <a:pt x="58448" y="51184"/>
                    <a:pt x="58524" y="51184"/>
                  </a:cubicBezTo>
                  <a:close/>
                  <a:moveTo>
                    <a:pt x="38147" y="0"/>
                  </a:moveTo>
                  <a:cubicBezTo>
                    <a:pt x="37880" y="337"/>
                    <a:pt x="37479" y="738"/>
                    <a:pt x="37078" y="802"/>
                  </a:cubicBezTo>
                  <a:cubicBezTo>
                    <a:pt x="36143" y="1005"/>
                    <a:pt x="35806" y="1737"/>
                    <a:pt x="35341" y="2405"/>
                  </a:cubicBezTo>
                  <a:cubicBezTo>
                    <a:pt x="35208" y="2539"/>
                    <a:pt x="35138" y="2672"/>
                    <a:pt x="34940" y="2742"/>
                  </a:cubicBezTo>
                  <a:cubicBezTo>
                    <a:pt x="34203" y="2875"/>
                    <a:pt x="34069" y="3677"/>
                    <a:pt x="33471" y="3944"/>
                  </a:cubicBezTo>
                  <a:cubicBezTo>
                    <a:pt x="33401" y="3944"/>
                    <a:pt x="33401" y="4078"/>
                    <a:pt x="33401" y="4142"/>
                  </a:cubicBezTo>
                  <a:cubicBezTo>
                    <a:pt x="33471" y="4479"/>
                    <a:pt x="33204" y="4676"/>
                    <a:pt x="33001" y="4810"/>
                  </a:cubicBezTo>
                  <a:cubicBezTo>
                    <a:pt x="32466" y="5147"/>
                    <a:pt x="32065" y="5612"/>
                    <a:pt x="31531" y="6012"/>
                  </a:cubicBezTo>
                  <a:cubicBezTo>
                    <a:pt x="31200" y="6349"/>
                    <a:pt x="30932" y="6680"/>
                    <a:pt x="30328" y="6680"/>
                  </a:cubicBezTo>
                  <a:cubicBezTo>
                    <a:pt x="30293" y="6672"/>
                    <a:pt x="30256" y="6668"/>
                    <a:pt x="30218" y="6668"/>
                  </a:cubicBezTo>
                  <a:cubicBezTo>
                    <a:pt x="29974" y="6668"/>
                    <a:pt x="29694" y="6832"/>
                    <a:pt x="29463" y="6948"/>
                  </a:cubicBezTo>
                  <a:cubicBezTo>
                    <a:pt x="28725" y="7418"/>
                    <a:pt x="27993" y="7883"/>
                    <a:pt x="27122" y="8220"/>
                  </a:cubicBezTo>
                  <a:cubicBezTo>
                    <a:pt x="26791" y="8284"/>
                    <a:pt x="26657" y="8551"/>
                    <a:pt x="26588" y="8952"/>
                  </a:cubicBezTo>
                  <a:cubicBezTo>
                    <a:pt x="26454" y="10224"/>
                    <a:pt x="27122" y="11357"/>
                    <a:pt x="27256" y="12629"/>
                  </a:cubicBezTo>
                  <a:lnTo>
                    <a:pt x="27523" y="12896"/>
                  </a:lnTo>
                  <a:cubicBezTo>
                    <a:pt x="27902" y="13203"/>
                    <a:pt x="28279" y="13371"/>
                    <a:pt x="28701" y="13371"/>
                  </a:cubicBezTo>
                  <a:cubicBezTo>
                    <a:pt x="29101" y="13371"/>
                    <a:pt x="29541" y="13221"/>
                    <a:pt x="30061" y="12896"/>
                  </a:cubicBezTo>
                  <a:cubicBezTo>
                    <a:pt x="30665" y="12559"/>
                    <a:pt x="31200" y="12025"/>
                    <a:pt x="31868" y="11891"/>
                  </a:cubicBezTo>
                  <a:cubicBezTo>
                    <a:pt x="32268" y="12495"/>
                    <a:pt x="32466" y="13093"/>
                    <a:pt x="32867" y="13628"/>
                  </a:cubicBezTo>
                  <a:cubicBezTo>
                    <a:pt x="33134" y="13895"/>
                    <a:pt x="33401" y="14162"/>
                    <a:pt x="33604" y="14430"/>
                  </a:cubicBezTo>
                  <a:cubicBezTo>
                    <a:pt x="33936" y="14964"/>
                    <a:pt x="33872" y="15231"/>
                    <a:pt x="33268" y="15498"/>
                  </a:cubicBezTo>
                  <a:cubicBezTo>
                    <a:pt x="33105" y="15608"/>
                    <a:pt x="33029" y="15718"/>
                    <a:pt x="32859" y="15718"/>
                  </a:cubicBezTo>
                  <a:cubicBezTo>
                    <a:pt x="32822" y="15718"/>
                    <a:pt x="32781" y="15713"/>
                    <a:pt x="32733" y="15701"/>
                  </a:cubicBezTo>
                  <a:cubicBezTo>
                    <a:pt x="32706" y="15697"/>
                    <a:pt x="32680" y="15695"/>
                    <a:pt x="32655" y="15695"/>
                  </a:cubicBezTo>
                  <a:cubicBezTo>
                    <a:pt x="32307" y="15695"/>
                    <a:pt x="32144" y="16125"/>
                    <a:pt x="32268" y="16434"/>
                  </a:cubicBezTo>
                  <a:cubicBezTo>
                    <a:pt x="32402" y="16701"/>
                    <a:pt x="32466" y="16834"/>
                    <a:pt x="32268" y="17037"/>
                  </a:cubicBezTo>
                  <a:cubicBezTo>
                    <a:pt x="32135" y="17171"/>
                    <a:pt x="32332" y="17438"/>
                    <a:pt x="32332" y="17636"/>
                  </a:cubicBezTo>
                  <a:cubicBezTo>
                    <a:pt x="32135" y="17572"/>
                    <a:pt x="32001" y="17572"/>
                    <a:pt x="31868" y="17502"/>
                  </a:cubicBezTo>
                  <a:cubicBezTo>
                    <a:pt x="31734" y="17502"/>
                    <a:pt x="31664" y="17438"/>
                    <a:pt x="31600" y="17369"/>
                  </a:cubicBezTo>
                  <a:cubicBezTo>
                    <a:pt x="31264" y="17102"/>
                    <a:pt x="31066" y="16369"/>
                    <a:pt x="31264" y="16166"/>
                  </a:cubicBezTo>
                  <a:cubicBezTo>
                    <a:pt x="31868" y="15568"/>
                    <a:pt x="31531" y="14766"/>
                    <a:pt x="31932" y="14162"/>
                  </a:cubicBezTo>
                  <a:cubicBezTo>
                    <a:pt x="32099" y="13833"/>
                    <a:pt x="31857" y="13593"/>
                    <a:pt x="31543" y="13593"/>
                  </a:cubicBezTo>
                  <a:cubicBezTo>
                    <a:pt x="31475" y="13593"/>
                    <a:pt x="31404" y="13604"/>
                    <a:pt x="31333" y="13628"/>
                  </a:cubicBezTo>
                  <a:cubicBezTo>
                    <a:pt x="31066" y="13697"/>
                    <a:pt x="30863" y="13762"/>
                    <a:pt x="30729" y="13965"/>
                  </a:cubicBezTo>
                  <a:cubicBezTo>
                    <a:pt x="30665" y="14098"/>
                    <a:pt x="30532" y="14296"/>
                    <a:pt x="30328" y="14296"/>
                  </a:cubicBezTo>
                  <a:cubicBezTo>
                    <a:pt x="30295" y="14291"/>
                    <a:pt x="30263" y="14289"/>
                    <a:pt x="30233" y="14289"/>
                  </a:cubicBezTo>
                  <a:cubicBezTo>
                    <a:pt x="29844" y="14289"/>
                    <a:pt x="29720" y="14656"/>
                    <a:pt x="29596" y="14964"/>
                  </a:cubicBezTo>
                  <a:cubicBezTo>
                    <a:pt x="29393" y="15498"/>
                    <a:pt x="28992" y="16102"/>
                    <a:pt x="29596" y="16770"/>
                  </a:cubicBezTo>
                  <a:cubicBezTo>
                    <a:pt x="29730" y="16968"/>
                    <a:pt x="29794" y="17235"/>
                    <a:pt x="29863" y="17438"/>
                  </a:cubicBezTo>
                  <a:cubicBezTo>
                    <a:pt x="30061" y="17705"/>
                    <a:pt x="29863" y="17973"/>
                    <a:pt x="29730" y="18240"/>
                  </a:cubicBezTo>
                  <a:cubicBezTo>
                    <a:pt x="29677" y="18346"/>
                    <a:pt x="29613" y="18378"/>
                    <a:pt x="29543" y="18378"/>
                  </a:cubicBezTo>
                  <a:cubicBezTo>
                    <a:pt x="29436" y="18378"/>
                    <a:pt x="29315" y="18304"/>
                    <a:pt x="29195" y="18304"/>
                  </a:cubicBezTo>
                  <a:cubicBezTo>
                    <a:pt x="29121" y="18304"/>
                    <a:pt x="29046" y="18299"/>
                    <a:pt x="28973" y="18299"/>
                  </a:cubicBezTo>
                  <a:cubicBezTo>
                    <a:pt x="28784" y="18299"/>
                    <a:pt x="28604" y="18332"/>
                    <a:pt x="28458" y="18571"/>
                  </a:cubicBezTo>
                  <a:cubicBezTo>
                    <a:pt x="28348" y="18681"/>
                    <a:pt x="28195" y="18791"/>
                    <a:pt x="27996" y="18791"/>
                  </a:cubicBezTo>
                  <a:cubicBezTo>
                    <a:pt x="27952" y="18791"/>
                    <a:pt x="27907" y="18786"/>
                    <a:pt x="27859" y="18774"/>
                  </a:cubicBezTo>
                  <a:cubicBezTo>
                    <a:pt x="27523" y="18774"/>
                    <a:pt x="27256" y="18908"/>
                    <a:pt x="26924" y="19042"/>
                  </a:cubicBezTo>
                  <a:cubicBezTo>
                    <a:pt x="26748" y="19157"/>
                    <a:pt x="26677" y="19321"/>
                    <a:pt x="26487" y="19321"/>
                  </a:cubicBezTo>
                  <a:cubicBezTo>
                    <a:pt x="26458" y="19321"/>
                    <a:pt x="26425" y="19317"/>
                    <a:pt x="26390" y="19309"/>
                  </a:cubicBezTo>
                  <a:cubicBezTo>
                    <a:pt x="26354" y="19302"/>
                    <a:pt x="26320" y="19300"/>
                    <a:pt x="26288" y="19300"/>
                  </a:cubicBezTo>
                  <a:cubicBezTo>
                    <a:pt x="25965" y="19300"/>
                    <a:pt x="25849" y="19600"/>
                    <a:pt x="25786" y="19843"/>
                  </a:cubicBezTo>
                  <a:cubicBezTo>
                    <a:pt x="25652" y="20110"/>
                    <a:pt x="25588" y="20511"/>
                    <a:pt x="25321" y="20645"/>
                  </a:cubicBezTo>
                  <a:cubicBezTo>
                    <a:pt x="24519" y="21179"/>
                    <a:pt x="23851" y="21778"/>
                    <a:pt x="22916" y="21981"/>
                  </a:cubicBezTo>
                  <a:cubicBezTo>
                    <a:pt x="22847" y="22649"/>
                    <a:pt x="22515" y="23183"/>
                    <a:pt x="21778" y="23317"/>
                  </a:cubicBezTo>
                  <a:cubicBezTo>
                    <a:pt x="21580" y="23317"/>
                    <a:pt x="21511" y="23450"/>
                    <a:pt x="21446" y="23584"/>
                  </a:cubicBezTo>
                  <a:cubicBezTo>
                    <a:pt x="21313" y="23718"/>
                    <a:pt x="21179" y="23718"/>
                    <a:pt x="20976" y="23782"/>
                  </a:cubicBezTo>
                  <a:cubicBezTo>
                    <a:pt x="20709" y="23782"/>
                    <a:pt x="20378" y="23782"/>
                    <a:pt x="20175" y="23450"/>
                  </a:cubicBezTo>
                  <a:cubicBezTo>
                    <a:pt x="20111" y="23365"/>
                    <a:pt x="20040" y="23334"/>
                    <a:pt x="19967" y="23334"/>
                  </a:cubicBezTo>
                  <a:cubicBezTo>
                    <a:pt x="19812" y="23334"/>
                    <a:pt x="19644" y="23471"/>
                    <a:pt x="19506" y="23515"/>
                  </a:cubicBezTo>
                  <a:cubicBezTo>
                    <a:pt x="19239" y="23584"/>
                    <a:pt x="19309" y="23718"/>
                    <a:pt x="19309" y="23985"/>
                  </a:cubicBezTo>
                  <a:cubicBezTo>
                    <a:pt x="19355" y="24420"/>
                    <a:pt x="19227" y="24717"/>
                    <a:pt x="18923" y="24717"/>
                  </a:cubicBezTo>
                  <a:cubicBezTo>
                    <a:pt x="18809" y="24717"/>
                    <a:pt x="18670" y="24675"/>
                    <a:pt x="18507" y="24583"/>
                  </a:cubicBezTo>
                  <a:cubicBezTo>
                    <a:pt x="18291" y="24487"/>
                    <a:pt x="18088" y="24452"/>
                    <a:pt x="17891" y="24452"/>
                  </a:cubicBezTo>
                  <a:cubicBezTo>
                    <a:pt x="17414" y="24452"/>
                    <a:pt x="16976" y="24653"/>
                    <a:pt x="16503" y="24653"/>
                  </a:cubicBezTo>
                  <a:cubicBezTo>
                    <a:pt x="16300" y="24653"/>
                    <a:pt x="16102" y="24851"/>
                    <a:pt x="16166" y="25054"/>
                  </a:cubicBezTo>
                  <a:cubicBezTo>
                    <a:pt x="16369" y="25455"/>
                    <a:pt x="16434" y="25919"/>
                    <a:pt x="17037" y="25989"/>
                  </a:cubicBezTo>
                  <a:cubicBezTo>
                    <a:pt x="18304" y="26123"/>
                    <a:pt x="18972" y="27058"/>
                    <a:pt x="19506" y="27993"/>
                  </a:cubicBezTo>
                  <a:cubicBezTo>
                    <a:pt x="19843" y="28458"/>
                    <a:pt x="19843" y="28992"/>
                    <a:pt x="19710" y="29463"/>
                  </a:cubicBezTo>
                  <a:cubicBezTo>
                    <a:pt x="19576" y="29928"/>
                    <a:pt x="19442" y="30398"/>
                    <a:pt x="19373" y="30932"/>
                  </a:cubicBezTo>
                  <a:cubicBezTo>
                    <a:pt x="19319" y="31326"/>
                    <a:pt x="19165" y="31482"/>
                    <a:pt x="18838" y="31482"/>
                  </a:cubicBezTo>
                  <a:cubicBezTo>
                    <a:pt x="18778" y="31482"/>
                    <a:pt x="18712" y="31477"/>
                    <a:pt x="18641" y="31467"/>
                  </a:cubicBezTo>
                  <a:cubicBezTo>
                    <a:pt x="18240" y="31397"/>
                    <a:pt x="17770" y="31397"/>
                    <a:pt x="17369" y="31397"/>
                  </a:cubicBezTo>
                  <a:cubicBezTo>
                    <a:pt x="16300" y="31397"/>
                    <a:pt x="15301" y="31130"/>
                    <a:pt x="14232" y="31130"/>
                  </a:cubicBezTo>
                  <a:cubicBezTo>
                    <a:pt x="14047" y="31178"/>
                    <a:pt x="13893" y="31257"/>
                    <a:pt x="13728" y="31257"/>
                  </a:cubicBezTo>
                  <a:cubicBezTo>
                    <a:pt x="13653" y="31257"/>
                    <a:pt x="13577" y="31241"/>
                    <a:pt x="13494" y="31200"/>
                  </a:cubicBezTo>
                  <a:cubicBezTo>
                    <a:pt x="13273" y="31089"/>
                    <a:pt x="13064" y="31024"/>
                    <a:pt x="12866" y="31024"/>
                  </a:cubicBezTo>
                  <a:cubicBezTo>
                    <a:pt x="12586" y="31024"/>
                    <a:pt x="12329" y="31154"/>
                    <a:pt x="12094" y="31467"/>
                  </a:cubicBezTo>
                  <a:cubicBezTo>
                    <a:pt x="12025" y="31531"/>
                    <a:pt x="11891" y="31600"/>
                    <a:pt x="11827" y="31600"/>
                  </a:cubicBezTo>
                  <a:cubicBezTo>
                    <a:pt x="11293" y="31932"/>
                    <a:pt x="11223" y="31932"/>
                    <a:pt x="11426" y="32466"/>
                  </a:cubicBezTo>
                  <a:cubicBezTo>
                    <a:pt x="11490" y="32669"/>
                    <a:pt x="11490" y="32867"/>
                    <a:pt x="11426" y="33134"/>
                  </a:cubicBezTo>
                  <a:cubicBezTo>
                    <a:pt x="11293" y="33471"/>
                    <a:pt x="11293" y="33872"/>
                    <a:pt x="11357" y="34203"/>
                  </a:cubicBezTo>
                  <a:cubicBezTo>
                    <a:pt x="11490" y="35074"/>
                    <a:pt x="11223" y="35742"/>
                    <a:pt x="10822" y="36474"/>
                  </a:cubicBezTo>
                  <a:cubicBezTo>
                    <a:pt x="10689" y="36677"/>
                    <a:pt x="10624" y="36944"/>
                    <a:pt x="10491" y="37142"/>
                  </a:cubicBezTo>
                  <a:cubicBezTo>
                    <a:pt x="10357" y="37345"/>
                    <a:pt x="10357" y="37543"/>
                    <a:pt x="10555" y="37677"/>
                  </a:cubicBezTo>
                  <a:cubicBezTo>
                    <a:pt x="10956" y="38013"/>
                    <a:pt x="10892" y="38478"/>
                    <a:pt x="10892" y="38879"/>
                  </a:cubicBezTo>
                  <a:cubicBezTo>
                    <a:pt x="10892" y="39814"/>
                    <a:pt x="10956" y="39884"/>
                    <a:pt x="11891" y="39884"/>
                  </a:cubicBezTo>
                  <a:cubicBezTo>
                    <a:pt x="12025" y="39884"/>
                    <a:pt x="12228" y="39814"/>
                    <a:pt x="12361" y="39814"/>
                  </a:cubicBezTo>
                  <a:cubicBezTo>
                    <a:pt x="12451" y="39805"/>
                    <a:pt x="12537" y="39799"/>
                    <a:pt x="12619" y="39799"/>
                  </a:cubicBezTo>
                  <a:cubicBezTo>
                    <a:pt x="13081" y="39799"/>
                    <a:pt x="13421" y="39964"/>
                    <a:pt x="13762" y="40418"/>
                  </a:cubicBezTo>
                  <a:cubicBezTo>
                    <a:pt x="14014" y="40839"/>
                    <a:pt x="14399" y="41073"/>
                    <a:pt x="14833" y="41073"/>
                  </a:cubicBezTo>
                  <a:cubicBezTo>
                    <a:pt x="15088" y="41073"/>
                    <a:pt x="15361" y="40991"/>
                    <a:pt x="15632" y="40819"/>
                  </a:cubicBezTo>
                  <a:cubicBezTo>
                    <a:pt x="15990" y="40615"/>
                    <a:pt x="16346" y="40527"/>
                    <a:pt x="16702" y="40527"/>
                  </a:cubicBezTo>
                  <a:cubicBezTo>
                    <a:pt x="16814" y="40527"/>
                    <a:pt x="16926" y="40535"/>
                    <a:pt x="17037" y="40552"/>
                  </a:cubicBezTo>
                  <a:cubicBezTo>
                    <a:pt x="17167" y="40552"/>
                    <a:pt x="17308" y="40557"/>
                    <a:pt x="17450" y="40557"/>
                  </a:cubicBezTo>
                  <a:cubicBezTo>
                    <a:pt x="17818" y="40557"/>
                    <a:pt x="18199" y="40523"/>
                    <a:pt x="18438" y="40285"/>
                  </a:cubicBezTo>
                  <a:cubicBezTo>
                    <a:pt x="18972" y="39681"/>
                    <a:pt x="19977" y="39483"/>
                    <a:pt x="20110" y="38478"/>
                  </a:cubicBezTo>
                  <a:cubicBezTo>
                    <a:pt x="20110" y="38281"/>
                    <a:pt x="20378" y="38147"/>
                    <a:pt x="20575" y="38013"/>
                  </a:cubicBezTo>
                  <a:cubicBezTo>
                    <a:pt x="20709" y="37880"/>
                    <a:pt x="20843" y="37677"/>
                    <a:pt x="20709" y="37479"/>
                  </a:cubicBezTo>
                  <a:cubicBezTo>
                    <a:pt x="20378" y="37009"/>
                    <a:pt x="20645" y="36677"/>
                    <a:pt x="20912" y="36341"/>
                  </a:cubicBezTo>
                  <a:cubicBezTo>
                    <a:pt x="21110" y="36073"/>
                    <a:pt x="21377" y="35806"/>
                    <a:pt x="21511" y="35539"/>
                  </a:cubicBezTo>
                  <a:cubicBezTo>
                    <a:pt x="21714" y="35138"/>
                    <a:pt x="21981" y="34871"/>
                    <a:pt x="22515" y="34807"/>
                  </a:cubicBezTo>
                  <a:cubicBezTo>
                    <a:pt x="23183" y="34673"/>
                    <a:pt x="23718" y="34203"/>
                    <a:pt x="24183" y="33738"/>
                  </a:cubicBezTo>
                  <a:cubicBezTo>
                    <a:pt x="24450" y="33401"/>
                    <a:pt x="24450" y="32936"/>
                    <a:pt x="24386" y="32536"/>
                  </a:cubicBezTo>
                  <a:cubicBezTo>
                    <a:pt x="24316" y="32199"/>
                    <a:pt x="24450" y="32065"/>
                    <a:pt x="24653" y="31932"/>
                  </a:cubicBezTo>
                  <a:cubicBezTo>
                    <a:pt x="24907" y="31727"/>
                    <a:pt x="25201" y="31641"/>
                    <a:pt x="25505" y="31641"/>
                  </a:cubicBezTo>
                  <a:cubicBezTo>
                    <a:pt x="25598" y="31641"/>
                    <a:pt x="25692" y="31649"/>
                    <a:pt x="25786" y="31664"/>
                  </a:cubicBezTo>
                  <a:cubicBezTo>
                    <a:pt x="26187" y="31734"/>
                    <a:pt x="26588" y="31734"/>
                    <a:pt x="26988" y="31932"/>
                  </a:cubicBezTo>
                  <a:cubicBezTo>
                    <a:pt x="27178" y="31981"/>
                    <a:pt x="27368" y="32028"/>
                    <a:pt x="27557" y="32028"/>
                  </a:cubicBezTo>
                  <a:cubicBezTo>
                    <a:pt x="27635" y="32028"/>
                    <a:pt x="27712" y="32020"/>
                    <a:pt x="27790" y="32001"/>
                  </a:cubicBezTo>
                  <a:cubicBezTo>
                    <a:pt x="28127" y="31868"/>
                    <a:pt x="28324" y="31531"/>
                    <a:pt x="28592" y="31333"/>
                  </a:cubicBezTo>
                  <a:cubicBezTo>
                    <a:pt x="28928" y="31130"/>
                    <a:pt x="29329" y="31264"/>
                    <a:pt x="29660" y="30996"/>
                  </a:cubicBezTo>
                  <a:cubicBezTo>
                    <a:pt x="29962" y="30697"/>
                    <a:pt x="30129" y="30564"/>
                    <a:pt x="30304" y="30564"/>
                  </a:cubicBezTo>
                  <a:cubicBezTo>
                    <a:pt x="30479" y="30564"/>
                    <a:pt x="30662" y="30697"/>
                    <a:pt x="30996" y="30932"/>
                  </a:cubicBezTo>
                  <a:cubicBezTo>
                    <a:pt x="31264" y="31130"/>
                    <a:pt x="31467" y="31397"/>
                    <a:pt x="31664" y="31734"/>
                  </a:cubicBezTo>
                  <a:cubicBezTo>
                    <a:pt x="32402" y="33000"/>
                    <a:pt x="33401" y="33936"/>
                    <a:pt x="34871" y="34337"/>
                  </a:cubicBezTo>
                  <a:cubicBezTo>
                    <a:pt x="35074" y="34406"/>
                    <a:pt x="35208" y="34540"/>
                    <a:pt x="35341" y="34673"/>
                  </a:cubicBezTo>
                  <a:cubicBezTo>
                    <a:pt x="35806" y="35074"/>
                    <a:pt x="36276" y="35539"/>
                    <a:pt x="36811" y="35806"/>
                  </a:cubicBezTo>
                  <a:cubicBezTo>
                    <a:pt x="37479" y="36143"/>
                    <a:pt x="37479" y="36677"/>
                    <a:pt x="37613" y="37212"/>
                  </a:cubicBezTo>
                  <a:cubicBezTo>
                    <a:pt x="37677" y="37409"/>
                    <a:pt x="37479" y="37677"/>
                    <a:pt x="37409" y="37880"/>
                  </a:cubicBezTo>
                  <a:cubicBezTo>
                    <a:pt x="37326" y="38047"/>
                    <a:pt x="37217" y="38057"/>
                    <a:pt x="37098" y="38057"/>
                  </a:cubicBezTo>
                  <a:cubicBezTo>
                    <a:pt x="37081" y="38057"/>
                    <a:pt x="37064" y="38057"/>
                    <a:pt x="37046" y="38057"/>
                  </a:cubicBezTo>
                  <a:cubicBezTo>
                    <a:pt x="36991" y="38057"/>
                    <a:pt x="36933" y="38059"/>
                    <a:pt x="36875" y="38077"/>
                  </a:cubicBezTo>
                  <a:cubicBezTo>
                    <a:pt x="36399" y="38209"/>
                    <a:pt x="35894" y="38312"/>
                    <a:pt x="35397" y="38312"/>
                  </a:cubicBezTo>
                  <a:cubicBezTo>
                    <a:pt x="35128" y="38312"/>
                    <a:pt x="34862" y="38282"/>
                    <a:pt x="34604" y="38211"/>
                  </a:cubicBezTo>
                  <a:cubicBezTo>
                    <a:pt x="34530" y="38197"/>
                    <a:pt x="34460" y="38189"/>
                    <a:pt x="34394" y="38189"/>
                  </a:cubicBezTo>
                  <a:cubicBezTo>
                    <a:pt x="34163" y="38189"/>
                    <a:pt x="33990" y="38286"/>
                    <a:pt x="33936" y="38548"/>
                  </a:cubicBezTo>
                  <a:cubicBezTo>
                    <a:pt x="33872" y="38879"/>
                    <a:pt x="34139" y="39013"/>
                    <a:pt x="34337" y="39146"/>
                  </a:cubicBezTo>
                  <a:cubicBezTo>
                    <a:pt x="34871" y="39413"/>
                    <a:pt x="35475" y="39617"/>
                    <a:pt x="36009" y="40017"/>
                  </a:cubicBezTo>
                  <a:cubicBezTo>
                    <a:pt x="36231" y="40151"/>
                    <a:pt x="36424" y="40217"/>
                    <a:pt x="36582" y="40217"/>
                  </a:cubicBezTo>
                  <a:cubicBezTo>
                    <a:pt x="36899" y="40217"/>
                    <a:pt x="37078" y="39949"/>
                    <a:pt x="37078" y="39413"/>
                  </a:cubicBezTo>
                  <a:cubicBezTo>
                    <a:pt x="37078" y="38949"/>
                    <a:pt x="37142" y="38745"/>
                    <a:pt x="37613" y="38681"/>
                  </a:cubicBezTo>
                  <a:cubicBezTo>
                    <a:pt x="38281" y="38548"/>
                    <a:pt x="38478" y="38013"/>
                    <a:pt x="38745" y="37479"/>
                  </a:cubicBezTo>
                  <a:cubicBezTo>
                    <a:pt x="38949" y="37078"/>
                    <a:pt x="38949" y="36741"/>
                    <a:pt x="38681" y="36410"/>
                  </a:cubicBezTo>
                  <a:cubicBezTo>
                    <a:pt x="38478" y="36207"/>
                    <a:pt x="38612" y="36009"/>
                    <a:pt x="38745" y="35806"/>
                  </a:cubicBezTo>
                  <a:cubicBezTo>
                    <a:pt x="38790" y="35740"/>
                    <a:pt x="38842" y="35718"/>
                    <a:pt x="38897" y="35718"/>
                  </a:cubicBezTo>
                  <a:cubicBezTo>
                    <a:pt x="39007" y="35718"/>
                    <a:pt x="39127" y="35806"/>
                    <a:pt x="39216" y="35806"/>
                  </a:cubicBezTo>
                  <a:cubicBezTo>
                    <a:pt x="39251" y="35798"/>
                    <a:pt x="39286" y="35794"/>
                    <a:pt x="39319" y="35794"/>
                  </a:cubicBezTo>
                  <a:cubicBezTo>
                    <a:pt x="39535" y="35794"/>
                    <a:pt x="39699" y="35958"/>
                    <a:pt x="39814" y="36073"/>
                  </a:cubicBezTo>
                  <a:cubicBezTo>
                    <a:pt x="39881" y="36140"/>
                    <a:pt x="39965" y="36174"/>
                    <a:pt x="40049" y="36174"/>
                  </a:cubicBezTo>
                  <a:cubicBezTo>
                    <a:pt x="40134" y="36174"/>
                    <a:pt x="40218" y="36140"/>
                    <a:pt x="40285" y="36073"/>
                  </a:cubicBezTo>
                  <a:cubicBezTo>
                    <a:pt x="40418" y="35940"/>
                    <a:pt x="40482" y="35806"/>
                    <a:pt x="40482" y="35608"/>
                  </a:cubicBezTo>
                  <a:cubicBezTo>
                    <a:pt x="40418" y="35405"/>
                    <a:pt x="40285" y="35272"/>
                    <a:pt x="40082" y="35138"/>
                  </a:cubicBezTo>
                  <a:cubicBezTo>
                    <a:pt x="39617" y="34737"/>
                    <a:pt x="39082" y="34406"/>
                    <a:pt x="38478" y="34203"/>
                  </a:cubicBezTo>
                  <a:cubicBezTo>
                    <a:pt x="38211" y="34139"/>
                    <a:pt x="37880" y="34069"/>
                    <a:pt x="37810" y="33738"/>
                  </a:cubicBezTo>
                  <a:cubicBezTo>
                    <a:pt x="37746" y="33337"/>
                    <a:pt x="37479" y="33337"/>
                    <a:pt x="37142" y="33268"/>
                  </a:cubicBezTo>
                  <a:cubicBezTo>
                    <a:pt x="36544" y="33134"/>
                    <a:pt x="35876" y="32803"/>
                    <a:pt x="35608" y="32268"/>
                  </a:cubicBezTo>
                  <a:cubicBezTo>
                    <a:pt x="35272" y="31531"/>
                    <a:pt x="34807" y="30996"/>
                    <a:pt x="34203" y="30596"/>
                  </a:cubicBezTo>
                  <a:cubicBezTo>
                    <a:pt x="33738" y="30264"/>
                    <a:pt x="34069" y="29794"/>
                    <a:pt x="34069" y="29463"/>
                  </a:cubicBezTo>
                  <a:cubicBezTo>
                    <a:pt x="34005" y="29126"/>
                    <a:pt x="34406" y="29260"/>
                    <a:pt x="34540" y="29126"/>
                  </a:cubicBezTo>
                  <a:cubicBezTo>
                    <a:pt x="34704" y="29031"/>
                    <a:pt x="34844" y="28987"/>
                    <a:pt x="34974" y="28987"/>
                  </a:cubicBezTo>
                  <a:cubicBezTo>
                    <a:pt x="35211" y="28987"/>
                    <a:pt x="35414" y="29134"/>
                    <a:pt x="35673" y="29393"/>
                  </a:cubicBezTo>
                  <a:cubicBezTo>
                    <a:pt x="36207" y="29863"/>
                    <a:pt x="36811" y="30328"/>
                    <a:pt x="37276" y="30932"/>
                  </a:cubicBezTo>
                  <a:cubicBezTo>
                    <a:pt x="37479" y="31264"/>
                    <a:pt x="37880" y="31467"/>
                    <a:pt x="38281" y="31531"/>
                  </a:cubicBezTo>
                  <a:cubicBezTo>
                    <a:pt x="38681" y="31600"/>
                    <a:pt x="38949" y="31798"/>
                    <a:pt x="39216" y="32065"/>
                  </a:cubicBezTo>
                  <a:cubicBezTo>
                    <a:pt x="39349" y="32268"/>
                    <a:pt x="39547" y="32332"/>
                    <a:pt x="39750" y="32466"/>
                  </a:cubicBezTo>
                  <a:cubicBezTo>
                    <a:pt x="40819" y="33070"/>
                    <a:pt x="41353" y="33936"/>
                    <a:pt x="41284" y="35208"/>
                  </a:cubicBezTo>
                  <a:cubicBezTo>
                    <a:pt x="41220" y="35475"/>
                    <a:pt x="41284" y="35742"/>
                    <a:pt x="41551" y="35940"/>
                  </a:cubicBezTo>
                  <a:cubicBezTo>
                    <a:pt x="41685" y="36073"/>
                    <a:pt x="41754" y="36276"/>
                    <a:pt x="41888" y="36474"/>
                  </a:cubicBezTo>
                  <a:cubicBezTo>
                    <a:pt x="42155" y="36944"/>
                    <a:pt x="42353" y="37409"/>
                    <a:pt x="42754" y="37810"/>
                  </a:cubicBezTo>
                  <a:cubicBezTo>
                    <a:pt x="43224" y="38345"/>
                    <a:pt x="43555" y="38949"/>
                    <a:pt x="43689" y="39681"/>
                  </a:cubicBezTo>
                  <a:cubicBezTo>
                    <a:pt x="43758" y="40151"/>
                    <a:pt x="44026" y="40349"/>
                    <a:pt x="44490" y="40349"/>
                  </a:cubicBezTo>
                  <a:cubicBezTo>
                    <a:pt x="44549" y="40330"/>
                    <a:pt x="44608" y="40322"/>
                    <a:pt x="44666" y="40322"/>
                  </a:cubicBezTo>
                  <a:cubicBezTo>
                    <a:pt x="44809" y="40322"/>
                    <a:pt x="44950" y="40369"/>
                    <a:pt x="45094" y="40418"/>
                  </a:cubicBezTo>
                  <a:cubicBezTo>
                    <a:pt x="45195" y="40452"/>
                    <a:pt x="45282" y="40468"/>
                    <a:pt x="45356" y="40468"/>
                  </a:cubicBezTo>
                  <a:cubicBezTo>
                    <a:pt x="45578" y="40468"/>
                    <a:pt x="45677" y="40318"/>
                    <a:pt x="45629" y="40017"/>
                  </a:cubicBezTo>
                  <a:cubicBezTo>
                    <a:pt x="45629" y="39617"/>
                    <a:pt x="45495" y="39146"/>
                    <a:pt x="45362" y="38681"/>
                  </a:cubicBezTo>
                  <a:cubicBezTo>
                    <a:pt x="45565" y="38681"/>
                    <a:pt x="45770" y="38782"/>
                    <a:pt x="45944" y="38782"/>
                  </a:cubicBezTo>
                  <a:cubicBezTo>
                    <a:pt x="46054" y="38782"/>
                    <a:pt x="46151" y="38742"/>
                    <a:pt x="46227" y="38612"/>
                  </a:cubicBezTo>
                  <a:cubicBezTo>
                    <a:pt x="46430" y="38281"/>
                    <a:pt x="46430" y="37880"/>
                    <a:pt x="46163" y="37613"/>
                  </a:cubicBezTo>
                  <a:cubicBezTo>
                    <a:pt x="46094" y="37479"/>
                    <a:pt x="46030" y="37409"/>
                    <a:pt x="45960" y="37276"/>
                  </a:cubicBezTo>
                  <a:cubicBezTo>
                    <a:pt x="45960" y="37212"/>
                    <a:pt x="45826" y="37078"/>
                    <a:pt x="45826" y="37009"/>
                  </a:cubicBezTo>
                  <a:cubicBezTo>
                    <a:pt x="46030" y="36608"/>
                    <a:pt x="45762" y="36276"/>
                    <a:pt x="45559" y="36009"/>
                  </a:cubicBezTo>
                  <a:cubicBezTo>
                    <a:pt x="45495" y="35806"/>
                    <a:pt x="45495" y="35608"/>
                    <a:pt x="45629" y="35539"/>
                  </a:cubicBezTo>
                  <a:cubicBezTo>
                    <a:pt x="46094" y="35539"/>
                    <a:pt x="46361" y="35405"/>
                    <a:pt x="46628" y="35074"/>
                  </a:cubicBezTo>
                  <a:cubicBezTo>
                    <a:pt x="46664" y="35006"/>
                    <a:pt x="46750" y="34989"/>
                    <a:pt x="46845" y="34989"/>
                  </a:cubicBezTo>
                  <a:cubicBezTo>
                    <a:pt x="46935" y="34989"/>
                    <a:pt x="47033" y="35005"/>
                    <a:pt x="47098" y="35005"/>
                  </a:cubicBezTo>
                  <a:cubicBezTo>
                    <a:pt x="47633" y="35138"/>
                    <a:pt x="48231" y="35272"/>
                    <a:pt x="48766" y="35405"/>
                  </a:cubicBezTo>
                  <a:cubicBezTo>
                    <a:pt x="48568" y="35742"/>
                    <a:pt x="48301" y="36073"/>
                    <a:pt x="48499" y="36410"/>
                  </a:cubicBezTo>
                  <a:cubicBezTo>
                    <a:pt x="48766" y="36677"/>
                    <a:pt x="48702" y="37009"/>
                    <a:pt x="48899" y="37276"/>
                  </a:cubicBezTo>
                  <a:cubicBezTo>
                    <a:pt x="49102" y="37543"/>
                    <a:pt x="49236" y="37746"/>
                    <a:pt x="48899" y="38013"/>
                  </a:cubicBezTo>
                  <a:cubicBezTo>
                    <a:pt x="48702" y="38211"/>
                    <a:pt x="48702" y="38548"/>
                    <a:pt x="49033" y="38612"/>
                  </a:cubicBezTo>
                  <a:cubicBezTo>
                    <a:pt x="49567" y="38745"/>
                    <a:pt x="49637" y="39216"/>
                    <a:pt x="49770" y="39617"/>
                  </a:cubicBezTo>
                  <a:cubicBezTo>
                    <a:pt x="49968" y="40215"/>
                    <a:pt x="49968" y="40215"/>
                    <a:pt x="50636" y="40215"/>
                  </a:cubicBezTo>
                  <a:cubicBezTo>
                    <a:pt x="50799" y="40176"/>
                    <a:pt x="50988" y="40111"/>
                    <a:pt x="51155" y="40111"/>
                  </a:cubicBezTo>
                  <a:cubicBezTo>
                    <a:pt x="51262" y="40111"/>
                    <a:pt x="51361" y="40138"/>
                    <a:pt x="51438" y="40215"/>
                  </a:cubicBezTo>
                  <a:cubicBezTo>
                    <a:pt x="51705" y="40552"/>
                    <a:pt x="52042" y="40552"/>
                    <a:pt x="52309" y="40685"/>
                  </a:cubicBezTo>
                  <a:cubicBezTo>
                    <a:pt x="52518" y="40806"/>
                    <a:pt x="52714" y="40872"/>
                    <a:pt x="52891" y="40872"/>
                  </a:cubicBezTo>
                  <a:cubicBezTo>
                    <a:pt x="53107" y="40872"/>
                    <a:pt x="53295" y="40772"/>
                    <a:pt x="53442" y="40552"/>
                  </a:cubicBezTo>
                  <a:cubicBezTo>
                    <a:pt x="53594" y="40285"/>
                    <a:pt x="53768" y="40213"/>
                    <a:pt x="53950" y="40213"/>
                  </a:cubicBezTo>
                  <a:cubicBezTo>
                    <a:pt x="54090" y="40213"/>
                    <a:pt x="54234" y="40255"/>
                    <a:pt x="54377" y="40285"/>
                  </a:cubicBezTo>
                  <a:cubicBezTo>
                    <a:pt x="54714" y="40349"/>
                    <a:pt x="54981" y="40552"/>
                    <a:pt x="55248" y="40750"/>
                  </a:cubicBezTo>
                  <a:cubicBezTo>
                    <a:pt x="55626" y="41061"/>
                    <a:pt x="55933" y="41212"/>
                    <a:pt x="56253" y="41212"/>
                  </a:cubicBezTo>
                  <a:cubicBezTo>
                    <a:pt x="56553" y="41212"/>
                    <a:pt x="56864" y="41078"/>
                    <a:pt x="57252" y="40819"/>
                  </a:cubicBezTo>
                  <a:cubicBezTo>
                    <a:pt x="57470" y="40654"/>
                    <a:pt x="57687" y="40446"/>
                    <a:pt x="57939" y="40446"/>
                  </a:cubicBezTo>
                  <a:cubicBezTo>
                    <a:pt x="57996" y="40446"/>
                    <a:pt x="58056" y="40457"/>
                    <a:pt x="58118" y="40482"/>
                  </a:cubicBezTo>
                  <a:cubicBezTo>
                    <a:pt x="58318" y="40549"/>
                    <a:pt x="58503" y="40583"/>
                    <a:pt x="58695" y="40583"/>
                  </a:cubicBezTo>
                  <a:cubicBezTo>
                    <a:pt x="58888" y="40583"/>
                    <a:pt x="59088" y="40549"/>
                    <a:pt x="59321" y="40482"/>
                  </a:cubicBezTo>
                  <a:lnTo>
                    <a:pt x="59321" y="40482"/>
                  </a:lnTo>
                  <a:cubicBezTo>
                    <a:pt x="59321" y="41220"/>
                    <a:pt x="59123" y="41888"/>
                    <a:pt x="59256" y="42556"/>
                  </a:cubicBezTo>
                  <a:cubicBezTo>
                    <a:pt x="59321" y="42957"/>
                    <a:pt x="59256" y="43288"/>
                    <a:pt x="59123" y="43555"/>
                  </a:cubicBezTo>
                  <a:cubicBezTo>
                    <a:pt x="58786" y="44090"/>
                    <a:pt x="58652" y="44694"/>
                    <a:pt x="58519" y="45362"/>
                  </a:cubicBezTo>
                  <a:cubicBezTo>
                    <a:pt x="58455" y="45762"/>
                    <a:pt x="58321" y="46163"/>
                    <a:pt x="58188" y="46564"/>
                  </a:cubicBezTo>
                  <a:cubicBezTo>
                    <a:pt x="58118" y="46831"/>
                    <a:pt x="57984" y="47163"/>
                    <a:pt x="57653" y="47232"/>
                  </a:cubicBezTo>
                  <a:cubicBezTo>
                    <a:pt x="57319" y="47299"/>
                    <a:pt x="56985" y="47366"/>
                    <a:pt x="56651" y="47366"/>
                  </a:cubicBezTo>
                  <a:cubicBezTo>
                    <a:pt x="56317" y="47366"/>
                    <a:pt x="55983" y="47299"/>
                    <a:pt x="55649" y="47098"/>
                  </a:cubicBezTo>
                  <a:cubicBezTo>
                    <a:pt x="55238" y="46846"/>
                    <a:pt x="54828" y="46713"/>
                    <a:pt x="54425" y="46713"/>
                  </a:cubicBezTo>
                  <a:cubicBezTo>
                    <a:pt x="53975" y="46713"/>
                    <a:pt x="53534" y="46879"/>
                    <a:pt x="53111" y="47232"/>
                  </a:cubicBezTo>
                  <a:cubicBezTo>
                    <a:pt x="53041" y="47232"/>
                    <a:pt x="52977" y="47296"/>
                    <a:pt x="52908" y="47366"/>
                  </a:cubicBezTo>
                  <a:cubicBezTo>
                    <a:pt x="52761" y="47474"/>
                    <a:pt x="52595" y="47523"/>
                    <a:pt x="52419" y="47523"/>
                  </a:cubicBezTo>
                  <a:cubicBezTo>
                    <a:pt x="52275" y="47523"/>
                    <a:pt x="52124" y="47490"/>
                    <a:pt x="51972" y="47430"/>
                  </a:cubicBezTo>
                  <a:cubicBezTo>
                    <a:pt x="51507" y="47163"/>
                    <a:pt x="50973" y="47098"/>
                    <a:pt x="50503" y="46965"/>
                  </a:cubicBezTo>
                  <a:cubicBezTo>
                    <a:pt x="49637" y="46831"/>
                    <a:pt x="48766" y="46762"/>
                    <a:pt x="48034" y="46430"/>
                  </a:cubicBezTo>
                  <a:cubicBezTo>
                    <a:pt x="47232" y="46030"/>
                    <a:pt x="46297" y="46030"/>
                    <a:pt x="45629" y="45292"/>
                  </a:cubicBezTo>
                  <a:cubicBezTo>
                    <a:pt x="45559" y="45292"/>
                    <a:pt x="45495" y="45292"/>
                    <a:pt x="45495" y="45228"/>
                  </a:cubicBezTo>
                  <a:cubicBezTo>
                    <a:pt x="45156" y="45057"/>
                    <a:pt x="44834" y="44993"/>
                    <a:pt x="44520" y="44993"/>
                  </a:cubicBezTo>
                  <a:cubicBezTo>
                    <a:pt x="43969" y="44993"/>
                    <a:pt x="43442" y="45191"/>
                    <a:pt x="42887" y="45362"/>
                  </a:cubicBezTo>
                  <a:cubicBezTo>
                    <a:pt x="42486" y="45495"/>
                    <a:pt x="42289" y="45960"/>
                    <a:pt x="42021" y="46361"/>
                  </a:cubicBezTo>
                  <a:cubicBezTo>
                    <a:pt x="41818" y="46628"/>
                    <a:pt x="42086" y="46831"/>
                    <a:pt x="42155" y="47098"/>
                  </a:cubicBezTo>
                  <a:cubicBezTo>
                    <a:pt x="42289" y="47697"/>
                    <a:pt x="42155" y="47900"/>
                    <a:pt x="41621" y="48098"/>
                  </a:cubicBezTo>
                  <a:cubicBezTo>
                    <a:pt x="41509" y="48135"/>
                    <a:pt x="41407" y="48152"/>
                    <a:pt x="41313" y="48152"/>
                  </a:cubicBezTo>
                  <a:cubicBezTo>
                    <a:pt x="41070" y="48152"/>
                    <a:pt x="40878" y="48042"/>
                    <a:pt x="40685" y="47900"/>
                  </a:cubicBezTo>
                  <a:cubicBezTo>
                    <a:pt x="40017" y="47296"/>
                    <a:pt x="39216" y="46965"/>
                    <a:pt x="38281" y="46965"/>
                  </a:cubicBezTo>
                  <a:cubicBezTo>
                    <a:pt x="37880" y="46965"/>
                    <a:pt x="37543" y="46762"/>
                    <a:pt x="37479" y="46297"/>
                  </a:cubicBezTo>
                  <a:cubicBezTo>
                    <a:pt x="37345" y="45629"/>
                    <a:pt x="36811" y="45362"/>
                    <a:pt x="36207" y="45158"/>
                  </a:cubicBezTo>
                  <a:cubicBezTo>
                    <a:pt x="35913" y="45060"/>
                    <a:pt x="35619" y="45000"/>
                    <a:pt x="35352" y="45000"/>
                  </a:cubicBezTo>
                  <a:cubicBezTo>
                    <a:pt x="35255" y="45000"/>
                    <a:pt x="35162" y="45008"/>
                    <a:pt x="35074" y="45025"/>
                  </a:cubicBezTo>
                  <a:cubicBezTo>
                    <a:pt x="34890" y="45062"/>
                    <a:pt x="34716" y="45079"/>
                    <a:pt x="34548" y="45079"/>
                  </a:cubicBezTo>
                  <a:cubicBezTo>
                    <a:pt x="33801" y="45079"/>
                    <a:pt x="33202" y="44741"/>
                    <a:pt x="32600" y="44357"/>
                  </a:cubicBezTo>
                  <a:cubicBezTo>
                    <a:pt x="31664" y="43689"/>
                    <a:pt x="31664" y="43689"/>
                    <a:pt x="32268" y="42689"/>
                  </a:cubicBezTo>
                  <a:cubicBezTo>
                    <a:pt x="32466" y="42289"/>
                    <a:pt x="32733" y="41888"/>
                    <a:pt x="32466" y="41418"/>
                  </a:cubicBezTo>
                  <a:cubicBezTo>
                    <a:pt x="32199" y="41086"/>
                    <a:pt x="32135" y="40819"/>
                    <a:pt x="32466" y="40552"/>
                  </a:cubicBezTo>
                  <a:cubicBezTo>
                    <a:pt x="32669" y="40349"/>
                    <a:pt x="32600" y="40082"/>
                    <a:pt x="32536" y="39814"/>
                  </a:cubicBezTo>
                  <a:cubicBezTo>
                    <a:pt x="32497" y="39667"/>
                    <a:pt x="32399" y="39622"/>
                    <a:pt x="32274" y="39622"/>
                  </a:cubicBezTo>
                  <a:cubicBezTo>
                    <a:pt x="32172" y="39622"/>
                    <a:pt x="32052" y="39652"/>
                    <a:pt x="31932" y="39681"/>
                  </a:cubicBezTo>
                  <a:cubicBezTo>
                    <a:pt x="31798" y="39681"/>
                    <a:pt x="31664" y="39681"/>
                    <a:pt x="31600" y="39547"/>
                  </a:cubicBezTo>
                  <a:cubicBezTo>
                    <a:pt x="31450" y="39360"/>
                    <a:pt x="31256" y="39279"/>
                    <a:pt x="31056" y="39279"/>
                  </a:cubicBezTo>
                  <a:cubicBezTo>
                    <a:pt x="30901" y="39279"/>
                    <a:pt x="30742" y="39327"/>
                    <a:pt x="30596" y="39413"/>
                  </a:cubicBezTo>
                  <a:cubicBezTo>
                    <a:pt x="30227" y="39615"/>
                    <a:pt x="29857" y="39665"/>
                    <a:pt x="29487" y="39665"/>
                  </a:cubicBezTo>
                  <a:cubicBezTo>
                    <a:pt x="29122" y="39665"/>
                    <a:pt x="28757" y="39617"/>
                    <a:pt x="28394" y="39617"/>
                  </a:cubicBezTo>
                  <a:cubicBezTo>
                    <a:pt x="28267" y="39600"/>
                    <a:pt x="28147" y="39591"/>
                    <a:pt x="28032" y="39591"/>
                  </a:cubicBezTo>
                  <a:cubicBezTo>
                    <a:pt x="27665" y="39591"/>
                    <a:pt x="27347" y="39680"/>
                    <a:pt x="26988" y="39884"/>
                  </a:cubicBezTo>
                  <a:cubicBezTo>
                    <a:pt x="26855" y="39951"/>
                    <a:pt x="26738" y="39984"/>
                    <a:pt x="26614" y="39984"/>
                  </a:cubicBezTo>
                  <a:cubicBezTo>
                    <a:pt x="26489" y="39984"/>
                    <a:pt x="26355" y="39951"/>
                    <a:pt x="26187" y="39884"/>
                  </a:cubicBezTo>
                  <a:cubicBezTo>
                    <a:pt x="25964" y="39736"/>
                    <a:pt x="25701" y="39689"/>
                    <a:pt x="25431" y="39689"/>
                  </a:cubicBezTo>
                  <a:cubicBezTo>
                    <a:pt x="25215" y="39689"/>
                    <a:pt x="24994" y="39719"/>
                    <a:pt x="24787" y="39750"/>
                  </a:cubicBezTo>
                  <a:cubicBezTo>
                    <a:pt x="23782" y="40017"/>
                    <a:pt x="22847" y="40215"/>
                    <a:pt x="21911" y="40215"/>
                  </a:cubicBezTo>
                  <a:cubicBezTo>
                    <a:pt x="21840" y="40198"/>
                    <a:pt x="21769" y="40190"/>
                    <a:pt x="21699" y="40190"/>
                  </a:cubicBezTo>
                  <a:cubicBezTo>
                    <a:pt x="21507" y="40190"/>
                    <a:pt x="21324" y="40251"/>
                    <a:pt x="21179" y="40349"/>
                  </a:cubicBezTo>
                  <a:cubicBezTo>
                    <a:pt x="20442" y="40819"/>
                    <a:pt x="19774" y="41284"/>
                    <a:pt x="19042" y="41685"/>
                  </a:cubicBezTo>
                  <a:cubicBezTo>
                    <a:pt x="18972" y="41685"/>
                    <a:pt x="18972" y="41754"/>
                    <a:pt x="18908" y="41818"/>
                  </a:cubicBezTo>
                  <a:cubicBezTo>
                    <a:pt x="18712" y="42014"/>
                    <a:pt x="18374" y="42138"/>
                    <a:pt x="18101" y="42138"/>
                  </a:cubicBezTo>
                  <a:cubicBezTo>
                    <a:pt x="18001" y="42138"/>
                    <a:pt x="17911" y="42121"/>
                    <a:pt x="17839" y="42086"/>
                  </a:cubicBezTo>
                  <a:cubicBezTo>
                    <a:pt x="17598" y="41965"/>
                    <a:pt x="17356" y="41926"/>
                    <a:pt x="17115" y="41926"/>
                  </a:cubicBezTo>
                  <a:cubicBezTo>
                    <a:pt x="16822" y="41926"/>
                    <a:pt x="16529" y="41983"/>
                    <a:pt x="16236" y="42021"/>
                  </a:cubicBezTo>
                  <a:cubicBezTo>
                    <a:pt x="16116" y="42034"/>
                    <a:pt x="16005" y="42042"/>
                    <a:pt x="15900" y="42042"/>
                  </a:cubicBezTo>
                  <a:cubicBezTo>
                    <a:pt x="15476" y="42042"/>
                    <a:pt x="15166" y="41916"/>
                    <a:pt x="14900" y="41487"/>
                  </a:cubicBezTo>
                  <a:cubicBezTo>
                    <a:pt x="14743" y="41269"/>
                    <a:pt x="14588" y="41167"/>
                    <a:pt x="14433" y="41167"/>
                  </a:cubicBezTo>
                  <a:cubicBezTo>
                    <a:pt x="14254" y="41167"/>
                    <a:pt x="14075" y="41302"/>
                    <a:pt x="13895" y="41551"/>
                  </a:cubicBezTo>
                  <a:cubicBezTo>
                    <a:pt x="13564" y="42086"/>
                    <a:pt x="13227" y="42689"/>
                    <a:pt x="12960" y="43224"/>
                  </a:cubicBezTo>
                  <a:cubicBezTo>
                    <a:pt x="12826" y="43422"/>
                    <a:pt x="12826" y="43625"/>
                    <a:pt x="12559" y="43758"/>
                  </a:cubicBezTo>
                  <a:cubicBezTo>
                    <a:pt x="11891" y="44026"/>
                    <a:pt x="11357" y="44560"/>
                    <a:pt x="10758" y="45025"/>
                  </a:cubicBezTo>
                  <a:cubicBezTo>
                    <a:pt x="9887" y="45629"/>
                    <a:pt x="9689" y="46564"/>
                    <a:pt x="9288" y="47430"/>
                  </a:cubicBezTo>
                  <a:cubicBezTo>
                    <a:pt x="9219" y="47633"/>
                    <a:pt x="9353" y="47831"/>
                    <a:pt x="9353" y="48034"/>
                  </a:cubicBezTo>
                  <a:cubicBezTo>
                    <a:pt x="9353" y="48231"/>
                    <a:pt x="9422" y="48499"/>
                    <a:pt x="9288" y="48702"/>
                  </a:cubicBezTo>
                  <a:cubicBezTo>
                    <a:pt x="8620" y="49968"/>
                    <a:pt x="7685" y="50903"/>
                    <a:pt x="6280" y="51240"/>
                  </a:cubicBezTo>
                  <a:cubicBezTo>
                    <a:pt x="5612" y="51374"/>
                    <a:pt x="5344" y="51641"/>
                    <a:pt x="5344" y="52309"/>
                  </a:cubicBezTo>
                  <a:cubicBezTo>
                    <a:pt x="5344" y="52843"/>
                    <a:pt x="5077" y="53111"/>
                    <a:pt x="4612" y="53244"/>
                  </a:cubicBezTo>
                  <a:cubicBezTo>
                    <a:pt x="3677" y="53645"/>
                    <a:pt x="3340" y="54313"/>
                    <a:pt x="3474" y="55248"/>
                  </a:cubicBezTo>
                  <a:cubicBezTo>
                    <a:pt x="3543" y="55783"/>
                    <a:pt x="3340" y="56050"/>
                    <a:pt x="2940" y="56317"/>
                  </a:cubicBezTo>
                  <a:cubicBezTo>
                    <a:pt x="2272" y="56648"/>
                    <a:pt x="1807" y="57252"/>
                    <a:pt x="1604" y="57984"/>
                  </a:cubicBezTo>
                  <a:cubicBezTo>
                    <a:pt x="1539" y="58252"/>
                    <a:pt x="1470" y="58455"/>
                    <a:pt x="1336" y="58588"/>
                  </a:cubicBezTo>
                  <a:cubicBezTo>
                    <a:pt x="738" y="59187"/>
                    <a:pt x="802" y="59989"/>
                    <a:pt x="738" y="60726"/>
                  </a:cubicBezTo>
                  <a:cubicBezTo>
                    <a:pt x="668" y="60790"/>
                    <a:pt x="738" y="60993"/>
                    <a:pt x="802" y="60993"/>
                  </a:cubicBezTo>
                  <a:cubicBezTo>
                    <a:pt x="838" y="60989"/>
                    <a:pt x="872" y="60987"/>
                    <a:pt x="904" y="60987"/>
                  </a:cubicBezTo>
                  <a:cubicBezTo>
                    <a:pt x="1406" y="60987"/>
                    <a:pt x="1406" y="61474"/>
                    <a:pt x="1406" y="61725"/>
                  </a:cubicBezTo>
                  <a:cubicBezTo>
                    <a:pt x="1406" y="62527"/>
                    <a:pt x="1336" y="63329"/>
                    <a:pt x="1673" y="64066"/>
                  </a:cubicBezTo>
                  <a:cubicBezTo>
                    <a:pt x="1470" y="65600"/>
                    <a:pt x="1139" y="67139"/>
                    <a:pt x="134" y="68475"/>
                  </a:cubicBezTo>
                  <a:cubicBezTo>
                    <a:pt x="0" y="68673"/>
                    <a:pt x="70" y="68806"/>
                    <a:pt x="203" y="69009"/>
                  </a:cubicBezTo>
                  <a:cubicBezTo>
                    <a:pt x="471" y="69207"/>
                    <a:pt x="668" y="69474"/>
                    <a:pt x="738" y="69742"/>
                  </a:cubicBezTo>
                  <a:cubicBezTo>
                    <a:pt x="871" y="69945"/>
                    <a:pt x="936" y="70212"/>
                    <a:pt x="802" y="70410"/>
                  </a:cubicBezTo>
                  <a:cubicBezTo>
                    <a:pt x="268" y="71078"/>
                    <a:pt x="668" y="71682"/>
                    <a:pt x="1005" y="72280"/>
                  </a:cubicBezTo>
                  <a:cubicBezTo>
                    <a:pt x="1272" y="72681"/>
                    <a:pt x="1673" y="72815"/>
                    <a:pt x="2004" y="73082"/>
                  </a:cubicBezTo>
                  <a:cubicBezTo>
                    <a:pt x="2806" y="73750"/>
                    <a:pt x="3340" y="74551"/>
                    <a:pt x="4008" y="75289"/>
                  </a:cubicBezTo>
                  <a:cubicBezTo>
                    <a:pt x="4345" y="75620"/>
                    <a:pt x="4612" y="76224"/>
                    <a:pt x="4676" y="76759"/>
                  </a:cubicBezTo>
                  <a:cubicBezTo>
                    <a:pt x="4810" y="77427"/>
                    <a:pt x="5077" y="78159"/>
                    <a:pt x="5879" y="78362"/>
                  </a:cubicBezTo>
                  <a:cubicBezTo>
                    <a:pt x="6413" y="78495"/>
                    <a:pt x="6814" y="78827"/>
                    <a:pt x="6948" y="79361"/>
                  </a:cubicBezTo>
                  <a:cubicBezTo>
                    <a:pt x="7081" y="79628"/>
                    <a:pt x="7215" y="79831"/>
                    <a:pt x="7552" y="79896"/>
                  </a:cubicBezTo>
                  <a:cubicBezTo>
                    <a:pt x="8086" y="80099"/>
                    <a:pt x="8487" y="80564"/>
                    <a:pt x="8888" y="80964"/>
                  </a:cubicBezTo>
                  <a:cubicBezTo>
                    <a:pt x="9288" y="81365"/>
                    <a:pt x="9753" y="81632"/>
                    <a:pt x="10224" y="81969"/>
                  </a:cubicBezTo>
                  <a:cubicBezTo>
                    <a:pt x="10518" y="82190"/>
                    <a:pt x="10812" y="82289"/>
                    <a:pt x="11106" y="82289"/>
                  </a:cubicBezTo>
                  <a:cubicBezTo>
                    <a:pt x="11347" y="82289"/>
                    <a:pt x="11587" y="82223"/>
                    <a:pt x="11827" y="82103"/>
                  </a:cubicBezTo>
                  <a:cubicBezTo>
                    <a:pt x="12292" y="81900"/>
                    <a:pt x="12762" y="81702"/>
                    <a:pt x="13227" y="81568"/>
                  </a:cubicBezTo>
                  <a:cubicBezTo>
                    <a:pt x="13734" y="81467"/>
                    <a:pt x="14242" y="81211"/>
                    <a:pt x="14749" y="81211"/>
                  </a:cubicBezTo>
                  <a:cubicBezTo>
                    <a:pt x="14910" y="81211"/>
                    <a:pt x="15071" y="81237"/>
                    <a:pt x="15231" y="81301"/>
                  </a:cubicBezTo>
                  <a:cubicBezTo>
                    <a:pt x="15899" y="81499"/>
                    <a:pt x="16701" y="81301"/>
                    <a:pt x="17305" y="81766"/>
                  </a:cubicBezTo>
                  <a:cubicBezTo>
                    <a:pt x="17357" y="81820"/>
                    <a:pt x="17415" y="81841"/>
                    <a:pt x="17476" y="81841"/>
                  </a:cubicBezTo>
                  <a:cubicBezTo>
                    <a:pt x="17645" y="81841"/>
                    <a:pt x="17841" y="81683"/>
                    <a:pt x="18037" y="81632"/>
                  </a:cubicBezTo>
                  <a:cubicBezTo>
                    <a:pt x="19042" y="81301"/>
                    <a:pt x="19907" y="80564"/>
                    <a:pt x="20976" y="80430"/>
                  </a:cubicBezTo>
                  <a:cubicBezTo>
                    <a:pt x="21714" y="79762"/>
                    <a:pt x="22649" y="79831"/>
                    <a:pt x="23515" y="79762"/>
                  </a:cubicBezTo>
                  <a:cubicBezTo>
                    <a:pt x="23654" y="79749"/>
                    <a:pt x="23786" y="79742"/>
                    <a:pt x="23913" y="79742"/>
                  </a:cubicBezTo>
                  <a:cubicBezTo>
                    <a:pt x="25062" y="79742"/>
                    <a:pt x="25692" y="80295"/>
                    <a:pt x="26053" y="81499"/>
                  </a:cubicBezTo>
                  <a:cubicBezTo>
                    <a:pt x="26236" y="82162"/>
                    <a:pt x="26630" y="82445"/>
                    <a:pt x="27193" y="82445"/>
                  </a:cubicBezTo>
                  <a:cubicBezTo>
                    <a:pt x="27256" y="82445"/>
                    <a:pt x="27322" y="82441"/>
                    <a:pt x="27389" y="82434"/>
                  </a:cubicBezTo>
                  <a:cubicBezTo>
                    <a:pt x="27924" y="82300"/>
                    <a:pt x="28394" y="82370"/>
                    <a:pt x="28928" y="82236"/>
                  </a:cubicBezTo>
                  <a:cubicBezTo>
                    <a:pt x="29099" y="82211"/>
                    <a:pt x="29279" y="82177"/>
                    <a:pt x="29448" y="82177"/>
                  </a:cubicBezTo>
                  <a:cubicBezTo>
                    <a:pt x="29741" y="82177"/>
                    <a:pt x="30002" y="82278"/>
                    <a:pt x="30131" y="82701"/>
                  </a:cubicBezTo>
                  <a:cubicBezTo>
                    <a:pt x="30131" y="82771"/>
                    <a:pt x="30328" y="82835"/>
                    <a:pt x="30398" y="82835"/>
                  </a:cubicBezTo>
                  <a:cubicBezTo>
                    <a:pt x="30432" y="82828"/>
                    <a:pt x="30463" y="82825"/>
                    <a:pt x="30490" y="82825"/>
                  </a:cubicBezTo>
                  <a:cubicBezTo>
                    <a:pt x="30731" y="82825"/>
                    <a:pt x="30743" y="83058"/>
                    <a:pt x="30863" y="83236"/>
                  </a:cubicBezTo>
                  <a:cubicBezTo>
                    <a:pt x="31130" y="83904"/>
                    <a:pt x="31130" y="84572"/>
                    <a:pt x="30863" y="85240"/>
                  </a:cubicBezTo>
                  <a:cubicBezTo>
                    <a:pt x="30665" y="85710"/>
                    <a:pt x="30462" y="86244"/>
                    <a:pt x="30665" y="86709"/>
                  </a:cubicBezTo>
                  <a:cubicBezTo>
                    <a:pt x="30863" y="87313"/>
                    <a:pt x="30665" y="87981"/>
                    <a:pt x="30398" y="88382"/>
                  </a:cubicBezTo>
                  <a:cubicBezTo>
                    <a:pt x="29928" y="88981"/>
                    <a:pt x="30131" y="89451"/>
                    <a:pt x="30398" y="89985"/>
                  </a:cubicBezTo>
                  <a:cubicBezTo>
                    <a:pt x="30532" y="90386"/>
                    <a:pt x="30799" y="90717"/>
                    <a:pt x="31066" y="91118"/>
                  </a:cubicBezTo>
                  <a:cubicBezTo>
                    <a:pt x="31798" y="91989"/>
                    <a:pt x="32536" y="92925"/>
                    <a:pt x="33268" y="93860"/>
                  </a:cubicBezTo>
                  <a:cubicBezTo>
                    <a:pt x="33471" y="94127"/>
                    <a:pt x="33738" y="94458"/>
                    <a:pt x="33669" y="94795"/>
                  </a:cubicBezTo>
                  <a:cubicBezTo>
                    <a:pt x="33604" y="95527"/>
                    <a:pt x="33872" y="96131"/>
                    <a:pt x="34272" y="96666"/>
                  </a:cubicBezTo>
                  <a:cubicBezTo>
                    <a:pt x="34737" y="97264"/>
                    <a:pt x="34807" y="98066"/>
                    <a:pt x="35074" y="98734"/>
                  </a:cubicBezTo>
                  <a:cubicBezTo>
                    <a:pt x="35138" y="98867"/>
                    <a:pt x="35138" y="99070"/>
                    <a:pt x="35005" y="99204"/>
                  </a:cubicBezTo>
                  <a:cubicBezTo>
                    <a:pt x="34737" y="99669"/>
                    <a:pt x="34807" y="100139"/>
                    <a:pt x="35074" y="100604"/>
                  </a:cubicBezTo>
                  <a:lnTo>
                    <a:pt x="35475" y="101609"/>
                  </a:lnTo>
                  <a:cubicBezTo>
                    <a:pt x="35806" y="102608"/>
                    <a:pt x="35742" y="103543"/>
                    <a:pt x="34940" y="104345"/>
                  </a:cubicBezTo>
                  <a:cubicBezTo>
                    <a:pt x="34470" y="104746"/>
                    <a:pt x="34139" y="105280"/>
                    <a:pt x="34069" y="105948"/>
                  </a:cubicBezTo>
                  <a:cubicBezTo>
                    <a:pt x="34005" y="106750"/>
                    <a:pt x="33738" y="107487"/>
                    <a:pt x="33471" y="108220"/>
                  </a:cubicBezTo>
                  <a:cubicBezTo>
                    <a:pt x="33134" y="109155"/>
                    <a:pt x="33204" y="110160"/>
                    <a:pt x="33134" y="111095"/>
                  </a:cubicBezTo>
                  <a:cubicBezTo>
                    <a:pt x="33134" y="111362"/>
                    <a:pt x="33268" y="111560"/>
                    <a:pt x="33401" y="111763"/>
                  </a:cubicBezTo>
                  <a:cubicBezTo>
                    <a:pt x="33669" y="112164"/>
                    <a:pt x="33936" y="112495"/>
                    <a:pt x="34069" y="112965"/>
                  </a:cubicBezTo>
                  <a:cubicBezTo>
                    <a:pt x="34604" y="114365"/>
                    <a:pt x="35208" y="115701"/>
                    <a:pt x="36207" y="116840"/>
                  </a:cubicBezTo>
                  <a:cubicBezTo>
                    <a:pt x="36341" y="117037"/>
                    <a:pt x="36410" y="117171"/>
                    <a:pt x="36410" y="117374"/>
                  </a:cubicBezTo>
                  <a:cubicBezTo>
                    <a:pt x="36207" y="118443"/>
                    <a:pt x="36073" y="119442"/>
                    <a:pt x="36544" y="120511"/>
                  </a:cubicBezTo>
                  <a:cubicBezTo>
                    <a:pt x="36608" y="120581"/>
                    <a:pt x="36608" y="120778"/>
                    <a:pt x="36608" y="120912"/>
                  </a:cubicBezTo>
                  <a:cubicBezTo>
                    <a:pt x="36544" y="121516"/>
                    <a:pt x="36677" y="122050"/>
                    <a:pt x="36811" y="122649"/>
                  </a:cubicBezTo>
                  <a:cubicBezTo>
                    <a:pt x="37078" y="123584"/>
                    <a:pt x="37409" y="124519"/>
                    <a:pt x="38211" y="125123"/>
                  </a:cubicBezTo>
                  <a:cubicBezTo>
                    <a:pt x="38745" y="125455"/>
                    <a:pt x="39013" y="125925"/>
                    <a:pt x="39082" y="126459"/>
                  </a:cubicBezTo>
                  <a:cubicBezTo>
                    <a:pt x="39280" y="127459"/>
                    <a:pt x="39547" y="128394"/>
                    <a:pt x="40151" y="129195"/>
                  </a:cubicBezTo>
                  <a:cubicBezTo>
                    <a:pt x="40482" y="129596"/>
                    <a:pt x="40418" y="129997"/>
                    <a:pt x="40017" y="130334"/>
                  </a:cubicBezTo>
                  <a:cubicBezTo>
                    <a:pt x="39750" y="130601"/>
                    <a:pt x="39814" y="130868"/>
                    <a:pt x="39948" y="131135"/>
                  </a:cubicBezTo>
                  <a:cubicBezTo>
                    <a:pt x="40215" y="131467"/>
                    <a:pt x="40552" y="131734"/>
                    <a:pt x="40349" y="132204"/>
                  </a:cubicBezTo>
                  <a:cubicBezTo>
                    <a:pt x="40349" y="132338"/>
                    <a:pt x="40418" y="132471"/>
                    <a:pt x="40552" y="132536"/>
                  </a:cubicBezTo>
                  <a:cubicBezTo>
                    <a:pt x="46495" y="129997"/>
                    <a:pt x="52042" y="126657"/>
                    <a:pt x="57049" y="122649"/>
                  </a:cubicBezTo>
                  <a:cubicBezTo>
                    <a:pt x="57049" y="122382"/>
                    <a:pt x="57049" y="122114"/>
                    <a:pt x="56916" y="121783"/>
                  </a:cubicBezTo>
                  <a:cubicBezTo>
                    <a:pt x="56782" y="121446"/>
                    <a:pt x="57049" y="121046"/>
                    <a:pt x="57520" y="120981"/>
                  </a:cubicBezTo>
                  <a:cubicBezTo>
                    <a:pt x="57653" y="120912"/>
                    <a:pt x="57851" y="120912"/>
                    <a:pt x="58054" y="120848"/>
                  </a:cubicBezTo>
                  <a:cubicBezTo>
                    <a:pt x="58722" y="120714"/>
                    <a:pt x="59321" y="120447"/>
                    <a:pt x="59588" y="119843"/>
                  </a:cubicBezTo>
                  <a:cubicBezTo>
                    <a:pt x="60192" y="118641"/>
                    <a:pt x="60459" y="117374"/>
                    <a:pt x="59924" y="116038"/>
                  </a:cubicBezTo>
                  <a:cubicBezTo>
                    <a:pt x="59721" y="115568"/>
                    <a:pt x="59588" y="115033"/>
                    <a:pt x="59524" y="114499"/>
                  </a:cubicBezTo>
                  <a:cubicBezTo>
                    <a:pt x="59454" y="114232"/>
                    <a:pt x="59524" y="114098"/>
                    <a:pt x="59657" y="113900"/>
                  </a:cubicBezTo>
                  <a:cubicBezTo>
                    <a:pt x="60389" y="112965"/>
                    <a:pt x="61528" y="112361"/>
                    <a:pt x="62126" y="111292"/>
                  </a:cubicBezTo>
                  <a:cubicBezTo>
                    <a:pt x="62260" y="111159"/>
                    <a:pt x="62463" y="111159"/>
                    <a:pt x="62661" y="111095"/>
                  </a:cubicBezTo>
                  <a:cubicBezTo>
                    <a:pt x="63799" y="110560"/>
                    <a:pt x="64798" y="109956"/>
                    <a:pt x="65536" y="109021"/>
                  </a:cubicBezTo>
                  <a:cubicBezTo>
                    <a:pt x="66070" y="108353"/>
                    <a:pt x="66535" y="107552"/>
                    <a:pt x="66471" y="106750"/>
                  </a:cubicBezTo>
                  <a:cubicBezTo>
                    <a:pt x="66402" y="105884"/>
                    <a:pt x="66471" y="105013"/>
                    <a:pt x="66268" y="104147"/>
                  </a:cubicBezTo>
                  <a:cubicBezTo>
                    <a:pt x="66134" y="103613"/>
                    <a:pt x="66070" y="102945"/>
                    <a:pt x="66268" y="102410"/>
                  </a:cubicBezTo>
                  <a:cubicBezTo>
                    <a:pt x="66471" y="101673"/>
                    <a:pt x="66204" y="101139"/>
                    <a:pt x="65734" y="100738"/>
                  </a:cubicBezTo>
                  <a:cubicBezTo>
                    <a:pt x="65135" y="100139"/>
                    <a:pt x="65065" y="99471"/>
                    <a:pt x="65199" y="98670"/>
                  </a:cubicBezTo>
                  <a:cubicBezTo>
                    <a:pt x="65199" y="98467"/>
                    <a:pt x="65199" y="98269"/>
                    <a:pt x="65135" y="98135"/>
                  </a:cubicBezTo>
                  <a:cubicBezTo>
                    <a:pt x="65065" y="97734"/>
                    <a:pt x="65001" y="97467"/>
                    <a:pt x="65269" y="97130"/>
                  </a:cubicBezTo>
                  <a:cubicBezTo>
                    <a:pt x="65466" y="96863"/>
                    <a:pt x="65466" y="96596"/>
                    <a:pt x="65199" y="96398"/>
                  </a:cubicBezTo>
                  <a:cubicBezTo>
                    <a:pt x="64868" y="96131"/>
                    <a:pt x="64601" y="95864"/>
                    <a:pt x="64665" y="95463"/>
                  </a:cubicBezTo>
                  <a:cubicBezTo>
                    <a:pt x="64665" y="94993"/>
                    <a:pt x="64734" y="94661"/>
                    <a:pt x="65001" y="94325"/>
                  </a:cubicBezTo>
                  <a:cubicBezTo>
                    <a:pt x="65466" y="93726"/>
                    <a:pt x="65803" y="92989"/>
                    <a:pt x="66070" y="92257"/>
                  </a:cubicBezTo>
                  <a:cubicBezTo>
                    <a:pt x="66337" y="91385"/>
                    <a:pt x="66872" y="90717"/>
                    <a:pt x="67738" y="90317"/>
                  </a:cubicBezTo>
                  <a:cubicBezTo>
                    <a:pt x="67871" y="90253"/>
                    <a:pt x="67941" y="90119"/>
                    <a:pt x="68074" y="89916"/>
                  </a:cubicBezTo>
                  <a:cubicBezTo>
                    <a:pt x="68539" y="88713"/>
                    <a:pt x="69474" y="87778"/>
                    <a:pt x="70276" y="86779"/>
                  </a:cubicBezTo>
                  <a:cubicBezTo>
                    <a:pt x="70880" y="86175"/>
                    <a:pt x="71548" y="85774"/>
                    <a:pt x="72280" y="85309"/>
                  </a:cubicBezTo>
                  <a:cubicBezTo>
                    <a:pt x="73686" y="84438"/>
                    <a:pt x="74685" y="83172"/>
                    <a:pt x="75422" y="81702"/>
                  </a:cubicBezTo>
                  <a:cubicBezTo>
                    <a:pt x="76422" y="79831"/>
                    <a:pt x="77159" y="77758"/>
                    <a:pt x="78228" y="75887"/>
                  </a:cubicBezTo>
                  <a:cubicBezTo>
                    <a:pt x="78228" y="75754"/>
                    <a:pt x="78228" y="75556"/>
                    <a:pt x="78292" y="75422"/>
                  </a:cubicBezTo>
                  <a:cubicBezTo>
                    <a:pt x="78559" y="74551"/>
                    <a:pt x="78292" y="73616"/>
                    <a:pt x="78495" y="72750"/>
                  </a:cubicBezTo>
                  <a:cubicBezTo>
                    <a:pt x="78559" y="72483"/>
                    <a:pt x="78426" y="72350"/>
                    <a:pt x="78228" y="72280"/>
                  </a:cubicBezTo>
                  <a:cubicBezTo>
                    <a:pt x="78101" y="72240"/>
                    <a:pt x="77977" y="72146"/>
                    <a:pt x="77851" y="72146"/>
                  </a:cubicBezTo>
                  <a:cubicBezTo>
                    <a:pt x="77776" y="72146"/>
                    <a:pt x="77700" y="72180"/>
                    <a:pt x="77624" y="72280"/>
                  </a:cubicBezTo>
                  <a:cubicBezTo>
                    <a:pt x="77223" y="72681"/>
                    <a:pt x="76689" y="72815"/>
                    <a:pt x="76224" y="72948"/>
                  </a:cubicBezTo>
                  <a:cubicBezTo>
                    <a:pt x="75826" y="73048"/>
                    <a:pt x="75388" y="73222"/>
                    <a:pt x="74944" y="73222"/>
                  </a:cubicBezTo>
                  <a:cubicBezTo>
                    <a:pt x="74792" y="73222"/>
                    <a:pt x="74639" y="73201"/>
                    <a:pt x="74487" y="73151"/>
                  </a:cubicBezTo>
                  <a:cubicBezTo>
                    <a:pt x="74427" y="73121"/>
                    <a:pt x="74362" y="73108"/>
                    <a:pt x="74298" y="73108"/>
                  </a:cubicBezTo>
                  <a:cubicBezTo>
                    <a:pt x="74078" y="73108"/>
                    <a:pt x="73853" y="73261"/>
                    <a:pt x="73750" y="73418"/>
                  </a:cubicBezTo>
                  <a:cubicBezTo>
                    <a:pt x="73576" y="73721"/>
                    <a:pt x="73345" y="73827"/>
                    <a:pt x="73095" y="73827"/>
                  </a:cubicBezTo>
                  <a:cubicBezTo>
                    <a:pt x="72961" y="73827"/>
                    <a:pt x="72821" y="73796"/>
                    <a:pt x="72681" y="73750"/>
                  </a:cubicBezTo>
                  <a:cubicBezTo>
                    <a:pt x="72540" y="73703"/>
                    <a:pt x="72415" y="73681"/>
                    <a:pt x="72299" y="73681"/>
                  </a:cubicBezTo>
                  <a:cubicBezTo>
                    <a:pt x="72084" y="73681"/>
                    <a:pt x="71896" y="73755"/>
                    <a:pt x="71682" y="73883"/>
                  </a:cubicBezTo>
                  <a:cubicBezTo>
                    <a:pt x="71479" y="74029"/>
                    <a:pt x="71301" y="74098"/>
                    <a:pt x="71128" y="74098"/>
                  </a:cubicBezTo>
                  <a:cubicBezTo>
                    <a:pt x="70899" y="74098"/>
                    <a:pt x="70677" y="73978"/>
                    <a:pt x="70410" y="73750"/>
                  </a:cubicBezTo>
                  <a:cubicBezTo>
                    <a:pt x="70212" y="73616"/>
                    <a:pt x="70078" y="73418"/>
                    <a:pt x="69875" y="73349"/>
                  </a:cubicBezTo>
                  <a:cubicBezTo>
                    <a:pt x="69544" y="73151"/>
                    <a:pt x="69474" y="72815"/>
                    <a:pt x="69544" y="72547"/>
                  </a:cubicBezTo>
                  <a:cubicBezTo>
                    <a:pt x="69677" y="72146"/>
                    <a:pt x="69608" y="71815"/>
                    <a:pt x="69341" y="71478"/>
                  </a:cubicBezTo>
                  <a:cubicBezTo>
                    <a:pt x="69207" y="71414"/>
                    <a:pt x="69207" y="71281"/>
                    <a:pt x="69207" y="71147"/>
                  </a:cubicBezTo>
                  <a:lnTo>
                    <a:pt x="69207" y="71147"/>
                  </a:lnTo>
                  <a:cubicBezTo>
                    <a:pt x="69608" y="71414"/>
                    <a:pt x="70009" y="71414"/>
                    <a:pt x="70479" y="71548"/>
                  </a:cubicBezTo>
                  <a:cubicBezTo>
                    <a:pt x="70568" y="71562"/>
                    <a:pt x="70664" y="71570"/>
                    <a:pt x="70762" y="71570"/>
                  </a:cubicBezTo>
                  <a:cubicBezTo>
                    <a:pt x="71104" y="71570"/>
                    <a:pt x="71474" y="71473"/>
                    <a:pt x="71682" y="71211"/>
                  </a:cubicBezTo>
                  <a:cubicBezTo>
                    <a:pt x="71949" y="70880"/>
                    <a:pt x="72280" y="70746"/>
                    <a:pt x="72681" y="70746"/>
                  </a:cubicBezTo>
                  <a:cubicBezTo>
                    <a:pt x="72884" y="70746"/>
                    <a:pt x="73082" y="70677"/>
                    <a:pt x="73285" y="70613"/>
                  </a:cubicBezTo>
                  <a:cubicBezTo>
                    <a:pt x="73953" y="70276"/>
                    <a:pt x="74621" y="69742"/>
                    <a:pt x="75422" y="69742"/>
                  </a:cubicBezTo>
                  <a:cubicBezTo>
                    <a:pt x="75556" y="69742"/>
                    <a:pt x="75754" y="69544"/>
                    <a:pt x="75887" y="69410"/>
                  </a:cubicBezTo>
                  <a:cubicBezTo>
                    <a:pt x="76090" y="69074"/>
                    <a:pt x="76422" y="68940"/>
                    <a:pt x="76759" y="68876"/>
                  </a:cubicBezTo>
                  <a:cubicBezTo>
                    <a:pt x="77293" y="68806"/>
                    <a:pt x="77827" y="68742"/>
                    <a:pt x="78292" y="68539"/>
                  </a:cubicBezTo>
                  <a:cubicBezTo>
                    <a:pt x="78896" y="68272"/>
                    <a:pt x="79495" y="67941"/>
                    <a:pt x="79361" y="67139"/>
                  </a:cubicBezTo>
                  <a:cubicBezTo>
                    <a:pt x="79361" y="66872"/>
                    <a:pt x="79495" y="66738"/>
                    <a:pt x="79698" y="66669"/>
                  </a:cubicBezTo>
                  <a:cubicBezTo>
                    <a:pt x="79831" y="66605"/>
                    <a:pt x="80029" y="66605"/>
                    <a:pt x="80099" y="66535"/>
                  </a:cubicBezTo>
                  <a:cubicBezTo>
                    <a:pt x="81034" y="65867"/>
                    <a:pt x="82434" y="66268"/>
                    <a:pt x="82968" y="64932"/>
                  </a:cubicBezTo>
                  <a:cubicBezTo>
                    <a:pt x="83038" y="64868"/>
                    <a:pt x="83305" y="64798"/>
                    <a:pt x="83503" y="64798"/>
                  </a:cubicBezTo>
                  <a:cubicBezTo>
                    <a:pt x="83636" y="64798"/>
                    <a:pt x="83770" y="64798"/>
                    <a:pt x="83840" y="64734"/>
                  </a:cubicBezTo>
                  <a:cubicBezTo>
                    <a:pt x="83706" y="60993"/>
                    <a:pt x="83305" y="57316"/>
                    <a:pt x="82701" y="53709"/>
                  </a:cubicBezTo>
                  <a:cubicBezTo>
                    <a:pt x="82637" y="53709"/>
                    <a:pt x="82568" y="53779"/>
                    <a:pt x="82503" y="53779"/>
                  </a:cubicBezTo>
                  <a:cubicBezTo>
                    <a:pt x="82300" y="53976"/>
                    <a:pt x="82167" y="54179"/>
                    <a:pt x="82103" y="54447"/>
                  </a:cubicBezTo>
                  <a:cubicBezTo>
                    <a:pt x="81900" y="54847"/>
                    <a:pt x="81568" y="55248"/>
                    <a:pt x="81365" y="55580"/>
                  </a:cubicBezTo>
                  <a:cubicBezTo>
                    <a:pt x="81034" y="56114"/>
                    <a:pt x="80564" y="56317"/>
                    <a:pt x="80029" y="56381"/>
                  </a:cubicBezTo>
                  <a:cubicBezTo>
                    <a:pt x="79805" y="56410"/>
                    <a:pt x="79570" y="56427"/>
                    <a:pt x="79333" y="56427"/>
                  </a:cubicBezTo>
                  <a:cubicBezTo>
                    <a:pt x="79004" y="56427"/>
                    <a:pt x="78672" y="56395"/>
                    <a:pt x="78362" y="56317"/>
                  </a:cubicBezTo>
                  <a:cubicBezTo>
                    <a:pt x="77827" y="56248"/>
                    <a:pt x="77758" y="56114"/>
                    <a:pt x="77961" y="55649"/>
                  </a:cubicBezTo>
                  <a:cubicBezTo>
                    <a:pt x="78095" y="55179"/>
                    <a:pt x="77891" y="54714"/>
                    <a:pt x="77758" y="54313"/>
                  </a:cubicBezTo>
                  <a:cubicBezTo>
                    <a:pt x="77701" y="54013"/>
                    <a:pt x="77588" y="53768"/>
                    <a:pt x="77231" y="53768"/>
                  </a:cubicBezTo>
                  <a:cubicBezTo>
                    <a:pt x="77187" y="53768"/>
                    <a:pt x="77141" y="53771"/>
                    <a:pt x="77090" y="53779"/>
                  </a:cubicBezTo>
                  <a:cubicBezTo>
                    <a:pt x="77066" y="53790"/>
                    <a:pt x="77047" y="53795"/>
                    <a:pt x="77030" y="53795"/>
                  </a:cubicBezTo>
                  <a:cubicBezTo>
                    <a:pt x="76956" y="53795"/>
                    <a:pt x="76956" y="53685"/>
                    <a:pt x="76956" y="53576"/>
                  </a:cubicBezTo>
                  <a:cubicBezTo>
                    <a:pt x="77026" y="53442"/>
                    <a:pt x="76956" y="53244"/>
                    <a:pt x="76823" y="53244"/>
                  </a:cubicBezTo>
                  <a:cubicBezTo>
                    <a:pt x="76625" y="53244"/>
                    <a:pt x="76555" y="53442"/>
                    <a:pt x="76491" y="53645"/>
                  </a:cubicBezTo>
                  <a:cubicBezTo>
                    <a:pt x="76491" y="53779"/>
                    <a:pt x="76491" y="53976"/>
                    <a:pt x="76625" y="54110"/>
                  </a:cubicBezTo>
                  <a:cubicBezTo>
                    <a:pt x="76892" y="54377"/>
                    <a:pt x="76689" y="54447"/>
                    <a:pt x="76422" y="54644"/>
                  </a:cubicBezTo>
                  <a:cubicBezTo>
                    <a:pt x="76358" y="54377"/>
                    <a:pt x="76358" y="54110"/>
                    <a:pt x="76422" y="53912"/>
                  </a:cubicBezTo>
                  <a:cubicBezTo>
                    <a:pt x="76555" y="53511"/>
                    <a:pt x="76288" y="53175"/>
                    <a:pt x="76021" y="52908"/>
                  </a:cubicBezTo>
                  <a:cubicBezTo>
                    <a:pt x="75887" y="52710"/>
                    <a:pt x="75690" y="52507"/>
                    <a:pt x="75487" y="52373"/>
                  </a:cubicBezTo>
                  <a:cubicBezTo>
                    <a:pt x="74621" y="51839"/>
                    <a:pt x="74284" y="50973"/>
                    <a:pt x="73883" y="50171"/>
                  </a:cubicBezTo>
                  <a:cubicBezTo>
                    <a:pt x="73686" y="49904"/>
                    <a:pt x="73750" y="49637"/>
                    <a:pt x="73953" y="49370"/>
                  </a:cubicBezTo>
                  <a:cubicBezTo>
                    <a:pt x="74164" y="49028"/>
                    <a:pt x="74568" y="48822"/>
                    <a:pt x="74971" y="48822"/>
                  </a:cubicBezTo>
                  <a:cubicBezTo>
                    <a:pt x="75199" y="48822"/>
                    <a:pt x="75427" y="48888"/>
                    <a:pt x="75620" y="49033"/>
                  </a:cubicBezTo>
                  <a:cubicBezTo>
                    <a:pt x="76155" y="49503"/>
                    <a:pt x="76625" y="49968"/>
                    <a:pt x="76759" y="50636"/>
                  </a:cubicBezTo>
                  <a:cubicBezTo>
                    <a:pt x="76892" y="51240"/>
                    <a:pt x="77090" y="51839"/>
                    <a:pt x="77891" y="51908"/>
                  </a:cubicBezTo>
                  <a:lnTo>
                    <a:pt x="78095" y="52106"/>
                  </a:lnTo>
                  <a:cubicBezTo>
                    <a:pt x="78763" y="52640"/>
                    <a:pt x="79564" y="52977"/>
                    <a:pt x="80430" y="53308"/>
                  </a:cubicBezTo>
                  <a:cubicBezTo>
                    <a:pt x="80778" y="53482"/>
                    <a:pt x="81101" y="53556"/>
                    <a:pt x="81410" y="53556"/>
                  </a:cubicBezTo>
                  <a:cubicBezTo>
                    <a:pt x="81812" y="53556"/>
                    <a:pt x="82190" y="53432"/>
                    <a:pt x="82568" y="53244"/>
                  </a:cubicBezTo>
                  <a:cubicBezTo>
                    <a:pt x="77891" y="28795"/>
                    <a:pt x="60860" y="8818"/>
                    <a:pt x="381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77;p48">
              <a:extLst>
                <a:ext uri="{FF2B5EF4-FFF2-40B4-BE49-F238E27FC236}">
                  <a16:creationId xmlns:a16="http://schemas.microsoft.com/office/drawing/2014/main" id="{4BBD53F9-4420-1B99-E0A0-60B9B0D4BD20}"/>
                </a:ext>
              </a:extLst>
            </p:cNvPr>
            <p:cNvSpPr/>
            <p:nvPr/>
          </p:nvSpPr>
          <p:spPr>
            <a:xfrm>
              <a:off x="6234447" y="2578521"/>
              <a:ext cx="32592" cy="29489"/>
            </a:xfrm>
            <a:custGeom>
              <a:avLst/>
              <a:gdLst/>
              <a:ahLst/>
              <a:cxnLst/>
              <a:rect l="l" t="t" r="r" b="b"/>
              <a:pathLst>
                <a:path w="2069" h="1872" extrusionOk="0">
                  <a:moveTo>
                    <a:pt x="65" y="1"/>
                  </a:moveTo>
                  <a:cubicBezTo>
                    <a:pt x="65" y="605"/>
                    <a:pt x="1" y="1273"/>
                    <a:pt x="1" y="1871"/>
                  </a:cubicBezTo>
                  <a:cubicBezTo>
                    <a:pt x="65" y="1871"/>
                    <a:pt x="198" y="1807"/>
                    <a:pt x="268" y="1738"/>
                  </a:cubicBezTo>
                  <a:cubicBezTo>
                    <a:pt x="445" y="1595"/>
                    <a:pt x="603" y="1529"/>
                    <a:pt x="774" y="1529"/>
                  </a:cubicBezTo>
                  <a:cubicBezTo>
                    <a:pt x="923" y="1529"/>
                    <a:pt x="1080" y="1579"/>
                    <a:pt x="1267" y="1674"/>
                  </a:cubicBezTo>
                  <a:cubicBezTo>
                    <a:pt x="1351" y="1716"/>
                    <a:pt x="1435" y="1738"/>
                    <a:pt x="1515" y="1738"/>
                  </a:cubicBezTo>
                  <a:cubicBezTo>
                    <a:pt x="1689" y="1738"/>
                    <a:pt x="1844" y="1634"/>
                    <a:pt x="1935" y="1407"/>
                  </a:cubicBezTo>
                  <a:cubicBezTo>
                    <a:pt x="2069" y="1070"/>
                    <a:pt x="1935" y="872"/>
                    <a:pt x="1668" y="738"/>
                  </a:cubicBezTo>
                  <a:cubicBezTo>
                    <a:pt x="1337" y="471"/>
                    <a:pt x="866" y="135"/>
                    <a:pt x="465" y="135"/>
                  </a:cubicBezTo>
                  <a:cubicBezTo>
                    <a:pt x="332" y="135"/>
                    <a:pt x="198" y="70"/>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78;p48">
              <a:extLst>
                <a:ext uri="{FF2B5EF4-FFF2-40B4-BE49-F238E27FC236}">
                  <a16:creationId xmlns:a16="http://schemas.microsoft.com/office/drawing/2014/main" id="{B51307A0-0AA6-5CBD-D04E-4820B380E9A3}"/>
                </a:ext>
              </a:extLst>
            </p:cNvPr>
            <p:cNvSpPr/>
            <p:nvPr/>
          </p:nvSpPr>
          <p:spPr>
            <a:xfrm>
              <a:off x="6091336" y="1523986"/>
              <a:ext cx="244148" cy="236256"/>
            </a:xfrm>
            <a:custGeom>
              <a:avLst/>
              <a:gdLst/>
              <a:ahLst/>
              <a:cxnLst/>
              <a:rect l="l" t="t" r="r" b="b"/>
              <a:pathLst>
                <a:path w="15499" h="14998" extrusionOk="0">
                  <a:moveTo>
                    <a:pt x="12094" y="1"/>
                  </a:moveTo>
                  <a:cubicBezTo>
                    <a:pt x="11735" y="1"/>
                    <a:pt x="11370" y="69"/>
                    <a:pt x="11020" y="212"/>
                  </a:cubicBezTo>
                  <a:cubicBezTo>
                    <a:pt x="8882" y="1148"/>
                    <a:pt x="7814" y="4017"/>
                    <a:pt x="7814" y="6091"/>
                  </a:cubicBezTo>
                  <a:cubicBezTo>
                    <a:pt x="7482" y="4017"/>
                    <a:pt x="6013" y="1415"/>
                    <a:pt x="3806" y="747"/>
                  </a:cubicBezTo>
                  <a:cubicBezTo>
                    <a:pt x="3575" y="687"/>
                    <a:pt x="3342" y="658"/>
                    <a:pt x="3111" y="658"/>
                  </a:cubicBezTo>
                  <a:cubicBezTo>
                    <a:pt x="1803" y="658"/>
                    <a:pt x="569" y="1576"/>
                    <a:pt x="401" y="2885"/>
                  </a:cubicBezTo>
                  <a:cubicBezTo>
                    <a:pt x="0" y="5487"/>
                    <a:pt x="4340" y="7293"/>
                    <a:pt x="6413" y="7694"/>
                  </a:cubicBezTo>
                  <a:cubicBezTo>
                    <a:pt x="4409" y="8293"/>
                    <a:pt x="198" y="10366"/>
                    <a:pt x="733" y="12969"/>
                  </a:cubicBezTo>
                  <a:cubicBezTo>
                    <a:pt x="1053" y="14198"/>
                    <a:pt x="2184" y="14998"/>
                    <a:pt x="3408" y="14998"/>
                  </a:cubicBezTo>
                  <a:cubicBezTo>
                    <a:pt x="3717" y="14998"/>
                    <a:pt x="4031" y="14947"/>
                    <a:pt x="4340" y="14839"/>
                  </a:cubicBezTo>
                  <a:cubicBezTo>
                    <a:pt x="6478" y="14038"/>
                    <a:pt x="7750" y="11168"/>
                    <a:pt x="7883" y="9030"/>
                  </a:cubicBezTo>
                  <a:cubicBezTo>
                    <a:pt x="7883" y="11168"/>
                    <a:pt x="8882" y="13771"/>
                    <a:pt x="11020" y="14775"/>
                  </a:cubicBezTo>
                  <a:cubicBezTo>
                    <a:pt x="11369" y="14917"/>
                    <a:pt x="11733" y="14985"/>
                    <a:pt x="12092" y="14985"/>
                  </a:cubicBezTo>
                  <a:cubicBezTo>
                    <a:pt x="13243" y="14985"/>
                    <a:pt x="14338" y="14293"/>
                    <a:pt x="14697" y="13172"/>
                  </a:cubicBezTo>
                  <a:cubicBezTo>
                    <a:pt x="15499" y="10634"/>
                    <a:pt x="11421" y="8229"/>
                    <a:pt x="9417" y="7491"/>
                  </a:cubicBezTo>
                  <a:cubicBezTo>
                    <a:pt x="11421" y="6759"/>
                    <a:pt x="15499" y="4354"/>
                    <a:pt x="14697" y="1816"/>
                  </a:cubicBezTo>
                  <a:cubicBezTo>
                    <a:pt x="14339" y="696"/>
                    <a:pt x="13245" y="1"/>
                    <a:pt x="12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79;p48">
              <a:extLst>
                <a:ext uri="{FF2B5EF4-FFF2-40B4-BE49-F238E27FC236}">
                  <a16:creationId xmlns:a16="http://schemas.microsoft.com/office/drawing/2014/main" id="{96E71604-6A05-AA1E-333A-B91CDE1F7BA4}"/>
                </a:ext>
              </a:extLst>
            </p:cNvPr>
            <p:cNvSpPr/>
            <p:nvPr/>
          </p:nvSpPr>
          <p:spPr>
            <a:xfrm>
              <a:off x="6064982" y="1498561"/>
              <a:ext cx="299975" cy="290082"/>
            </a:xfrm>
            <a:custGeom>
              <a:avLst/>
              <a:gdLst/>
              <a:ahLst/>
              <a:cxnLst/>
              <a:rect l="l" t="t" r="r" b="b"/>
              <a:pathLst>
                <a:path w="19043" h="18415" extrusionOk="0">
                  <a:moveTo>
                    <a:pt x="9119" y="0"/>
                  </a:moveTo>
                  <a:cubicBezTo>
                    <a:pt x="8039" y="0"/>
                    <a:pt x="6990" y="681"/>
                    <a:pt x="6547" y="1757"/>
                  </a:cubicBezTo>
                  <a:cubicBezTo>
                    <a:pt x="5746" y="3895"/>
                    <a:pt x="6948" y="6700"/>
                    <a:pt x="8487" y="8170"/>
                  </a:cubicBezTo>
                  <a:cubicBezTo>
                    <a:pt x="7333" y="7328"/>
                    <a:pt x="5677" y="6692"/>
                    <a:pt x="4088" y="6692"/>
                  </a:cubicBezTo>
                  <a:cubicBezTo>
                    <a:pt x="3286" y="6692"/>
                    <a:pt x="2501" y="6855"/>
                    <a:pt x="1807" y="7235"/>
                  </a:cubicBezTo>
                  <a:cubicBezTo>
                    <a:pt x="471" y="8036"/>
                    <a:pt x="1" y="9843"/>
                    <a:pt x="936" y="11109"/>
                  </a:cubicBezTo>
                  <a:cubicBezTo>
                    <a:pt x="1456" y="11832"/>
                    <a:pt x="2297" y="12105"/>
                    <a:pt x="3252" y="12105"/>
                  </a:cubicBezTo>
                  <a:cubicBezTo>
                    <a:pt x="5120" y="12105"/>
                    <a:pt x="7425" y="11061"/>
                    <a:pt x="8621" y="10308"/>
                  </a:cubicBezTo>
                  <a:lnTo>
                    <a:pt x="8621" y="10308"/>
                  </a:lnTo>
                  <a:cubicBezTo>
                    <a:pt x="7552" y="12178"/>
                    <a:pt x="6082" y="16587"/>
                    <a:pt x="8354" y="18057"/>
                  </a:cubicBezTo>
                  <a:cubicBezTo>
                    <a:pt x="8759" y="18300"/>
                    <a:pt x="9208" y="18414"/>
                    <a:pt x="9655" y="18414"/>
                  </a:cubicBezTo>
                  <a:cubicBezTo>
                    <a:pt x="10679" y="18414"/>
                    <a:pt x="11694" y="17813"/>
                    <a:pt x="12159" y="16790"/>
                  </a:cubicBezTo>
                  <a:cubicBezTo>
                    <a:pt x="13163" y="14717"/>
                    <a:pt x="11961" y="11777"/>
                    <a:pt x="10555" y="10174"/>
                  </a:cubicBezTo>
                  <a:lnTo>
                    <a:pt x="10555" y="10174"/>
                  </a:lnTo>
                  <a:cubicBezTo>
                    <a:pt x="11744" y="11363"/>
                    <a:pt x="13567" y="12309"/>
                    <a:pt x="15321" y="12309"/>
                  </a:cubicBezTo>
                  <a:cubicBezTo>
                    <a:pt x="15837" y="12309"/>
                    <a:pt x="16348" y="12227"/>
                    <a:pt x="16835" y="12044"/>
                  </a:cubicBezTo>
                  <a:cubicBezTo>
                    <a:pt x="18305" y="11446"/>
                    <a:pt x="19042" y="9709"/>
                    <a:pt x="18305" y="8304"/>
                  </a:cubicBezTo>
                  <a:cubicBezTo>
                    <a:pt x="17750" y="7280"/>
                    <a:pt x="16566" y="6923"/>
                    <a:pt x="15248" y="6923"/>
                  </a:cubicBezTo>
                  <a:cubicBezTo>
                    <a:pt x="13557" y="6923"/>
                    <a:pt x="11645" y="7511"/>
                    <a:pt x="10555" y="8036"/>
                  </a:cubicBezTo>
                  <a:cubicBezTo>
                    <a:pt x="11491" y="6102"/>
                    <a:pt x="12629" y="1490"/>
                    <a:pt x="10288" y="287"/>
                  </a:cubicBezTo>
                  <a:cubicBezTo>
                    <a:pt x="9913" y="91"/>
                    <a:pt x="9514" y="0"/>
                    <a:pt x="9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80;p48">
              <a:extLst>
                <a:ext uri="{FF2B5EF4-FFF2-40B4-BE49-F238E27FC236}">
                  <a16:creationId xmlns:a16="http://schemas.microsoft.com/office/drawing/2014/main" id="{3918BC94-477A-6F15-AF5E-4E4188F694A2}"/>
                </a:ext>
              </a:extLst>
            </p:cNvPr>
            <p:cNvSpPr/>
            <p:nvPr/>
          </p:nvSpPr>
          <p:spPr>
            <a:xfrm>
              <a:off x="6175795" y="1612515"/>
              <a:ext cx="62049" cy="61057"/>
            </a:xfrm>
            <a:custGeom>
              <a:avLst/>
              <a:gdLst/>
              <a:ahLst/>
              <a:cxnLst/>
              <a:rect l="l" t="t" r="r" b="b"/>
              <a:pathLst>
                <a:path w="3939" h="3876" extrusionOk="0">
                  <a:moveTo>
                    <a:pt x="1935" y="1"/>
                  </a:moveTo>
                  <a:cubicBezTo>
                    <a:pt x="866" y="1"/>
                    <a:pt x="0" y="872"/>
                    <a:pt x="0" y="1941"/>
                  </a:cubicBezTo>
                  <a:cubicBezTo>
                    <a:pt x="0" y="3009"/>
                    <a:pt x="866" y="3875"/>
                    <a:pt x="1935" y="3875"/>
                  </a:cubicBezTo>
                  <a:cubicBezTo>
                    <a:pt x="3073" y="3875"/>
                    <a:pt x="3939" y="3009"/>
                    <a:pt x="3939" y="1941"/>
                  </a:cubicBezTo>
                  <a:cubicBezTo>
                    <a:pt x="3939" y="872"/>
                    <a:pt x="3073" y="1"/>
                    <a:pt x="1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Rectangle: Folded Corner 63">
            <a:extLst>
              <a:ext uri="{FF2B5EF4-FFF2-40B4-BE49-F238E27FC236}">
                <a16:creationId xmlns:a16="http://schemas.microsoft.com/office/drawing/2014/main" id="{ED59365E-48D9-5E26-BCC2-86E6BB889446}"/>
              </a:ext>
            </a:extLst>
          </p:cNvPr>
          <p:cNvSpPr/>
          <p:nvPr/>
        </p:nvSpPr>
        <p:spPr>
          <a:xfrm>
            <a:off x="2129147" y="1300121"/>
            <a:ext cx="1403083" cy="1233232"/>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a:solidFill>
                  <a:srgbClr val="FFFFFF"/>
                </a:solidFill>
                <a:latin typeface="Arial"/>
              </a:rPr>
              <a:t>V</a:t>
            </a:r>
            <a:r>
              <a:rPr kumimoji="0" lang="en-US" sz="5400" b="1" i="0" u="none" strike="noStrike" kern="0" cap="none" spc="0" normalizeH="0" baseline="0" noProof="0" dirty="0">
                <a:ln>
                  <a:noFill/>
                </a:ln>
                <a:solidFill>
                  <a:srgbClr val="FFFFFF"/>
                </a:solidFill>
                <a:effectLst/>
                <a:uLnTx/>
                <a:uFillTx/>
                <a:latin typeface="Arial"/>
                <a:ea typeface="+mn-ea"/>
                <a:cs typeface="+mn-cs"/>
                <a:sym typeface="Arial"/>
              </a:rPr>
              <a:t>.</a:t>
            </a:r>
          </a:p>
        </p:txBody>
      </p:sp>
      <p:sp>
        <p:nvSpPr>
          <p:cNvPr id="65" name="TextBox 64">
            <a:extLst>
              <a:ext uri="{FF2B5EF4-FFF2-40B4-BE49-F238E27FC236}">
                <a16:creationId xmlns:a16="http://schemas.microsoft.com/office/drawing/2014/main" id="{6F108FBB-D2A7-1A83-471C-A1C9131D93EB}"/>
              </a:ext>
            </a:extLst>
          </p:cNvPr>
          <p:cNvSpPr txBox="1"/>
          <p:nvPr/>
        </p:nvSpPr>
        <p:spPr>
          <a:xfrm>
            <a:off x="351872" y="2947030"/>
            <a:ext cx="521709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7ABE45">
                    <a:lumMod val="50000"/>
                  </a:srgbClr>
                </a:solidFill>
                <a:effectLst/>
                <a:uLnTx/>
                <a:uFillTx/>
                <a:latin typeface="Arial"/>
                <a:cs typeface="Arial"/>
                <a:sym typeface="Arial"/>
              </a:rPr>
              <a:t>TỔNG KẾT</a:t>
            </a:r>
          </a:p>
        </p:txBody>
      </p:sp>
    </p:spTree>
    <p:extLst>
      <p:ext uri="{BB962C8B-B14F-4D97-AF65-F5344CB8AC3E}">
        <p14:creationId xmlns:p14="http://schemas.microsoft.com/office/powerpoint/2010/main" val="3206369058"/>
      </p:ext>
    </p:extLst>
  </p:cSld>
  <p:clrMapOvr>
    <a:masterClrMapping/>
  </p:clrMapOvr>
  <p:transition spd="med">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B829D9B-4E12-71BA-5F38-9C30211429A7}"/>
              </a:ext>
            </a:extLst>
          </p:cNvPr>
          <p:cNvGrpSpPr/>
          <p:nvPr/>
        </p:nvGrpSpPr>
        <p:grpSpPr>
          <a:xfrm>
            <a:off x="323850" y="814432"/>
            <a:ext cx="5238750" cy="3390810"/>
            <a:chOff x="323850" y="583600"/>
            <a:chExt cx="5238750" cy="3390810"/>
          </a:xfrm>
        </p:grpSpPr>
        <p:sp>
          <p:nvSpPr>
            <p:cNvPr id="4" name="TextBox 3">
              <a:extLst>
                <a:ext uri="{FF2B5EF4-FFF2-40B4-BE49-F238E27FC236}">
                  <a16:creationId xmlns:a16="http://schemas.microsoft.com/office/drawing/2014/main" id="{0E430CE8-4EB1-3A6E-1F32-4F4DC7DC34B2}"/>
                </a:ext>
              </a:extLst>
            </p:cNvPr>
            <p:cNvSpPr txBox="1"/>
            <p:nvPr/>
          </p:nvSpPr>
          <p:spPr>
            <a:xfrm>
              <a:off x="1123950" y="583600"/>
              <a:ext cx="3781425" cy="461665"/>
            </a:xfrm>
            <a:prstGeom prst="rect">
              <a:avLst/>
            </a:prstGeom>
            <a:noFill/>
          </p:spPr>
          <p:txBody>
            <a:bodyPr wrap="square" rtlCol="0">
              <a:spAutoFit/>
            </a:bodyPr>
            <a:lstStyle/>
            <a:p>
              <a:pPr algn="ctr"/>
              <a:r>
                <a:rPr lang="en-US" sz="2400" b="1" dirty="0">
                  <a:solidFill>
                    <a:srgbClr val="C00000"/>
                  </a:solidFill>
                </a:rPr>
                <a:t>HOẠT ĐỘNG CÁ NHÂN</a:t>
              </a:r>
            </a:p>
          </p:txBody>
        </p:sp>
        <p:sp>
          <p:nvSpPr>
            <p:cNvPr id="6" name="TextBox 5">
              <a:extLst>
                <a:ext uri="{FF2B5EF4-FFF2-40B4-BE49-F238E27FC236}">
                  <a16:creationId xmlns:a16="http://schemas.microsoft.com/office/drawing/2014/main" id="{FD410DAD-5552-4D60-1841-38A4EFB3F8B9}"/>
                </a:ext>
              </a:extLst>
            </p:cNvPr>
            <p:cNvSpPr txBox="1"/>
            <p:nvPr/>
          </p:nvSpPr>
          <p:spPr>
            <a:xfrm>
              <a:off x="323850" y="1169090"/>
              <a:ext cx="5238750" cy="2805320"/>
            </a:xfrm>
            <a:prstGeom prst="rect">
              <a:avLst/>
            </a:prstGeom>
            <a:noFill/>
          </p:spPr>
          <p:txBody>
            <a:bodyPr wrap="square">
              <a:spAutoFit/>
            </a:bodyPr>
            <a:lstStyle/>
            <a:p>
              <a:pPr marL="342900" indent="-342900" algn="just">
                <a:lnSpc>
                  <a:spcPct val="150000"/>
                </a:lnSpc>
                <a:buFont typeface="+mj-lt"/>
                <a:buAutoNum type="arabicPeriod"/>
              </a:pPr>
              <a:r>
                <a:rPr lang="en-US" sz="2000" dirty="0"/>
                <a:t>Thông </a:t>
              </a:r>
              <a:r>
                <a:rPr lang="en-US" sz="2000" dirty="0" err="1"/>
                <a:t>điệp</a:t>
              </a:r>
              <a:r>
                <a:rPr lang="en-US" sz="2000" dirty="0"/>
                <a:t>: Qua </a:t>
              </a:r>
              <a:r>
                <a:rPr lang="en-US" sz="2000" dirty="0" err="1"/>
                <a:t>văn</a:t>
              </a:r>
              <a:r>
                <a:rPr lang="en-US" sz="2000" dirty="0"/>
                <a:t> </a:t>
              </a:r>
              <a:r>
                <a:rPr lang="en-US" sz="2000" dirty="0" err="1"/>
                <a:t>bản</a:t>
              </a:r>
              <a:r>
                <a:rPr lang="en-US" sz="2000" dirty="0"/>
                <a:t> </a:t>
              </a:r>
              <a:r>
                <a:rPr lang="en-US" sz="2000" dirty="0" err="1"/>
                <a:t>này</a:t>
              </a:r>
              <a:r>
                <a:rPr lang="en-US" sz="2000" dirty="0"/>
                <a:t>, </a:t>
              </a:r>
              <a:r>
                <a:rPr lang="en-US" sz="2000" dirty="0" err="1"/>
                <a:t>tác</a:t>
              </a:r>
              <a:r>
                <a:rPr lang="en-US" sz="2000" dirty="0"/>
                <a:t> </a:t>
              </a:r>
              <a:r>
                <a:rPr lang="en-US" sz="2000" dirty="0" err="1"/>
                <a:t>giả</a:t>
              </a:r>
              <a:r>
                <a:rPr lang="en-US" sz="2000" dirty="0"/>
                <a:t> </a:t>
              </a:r>
              <a:r>
                <a:rPr lang="en-US" sz="2000" dirty="0" err="1"/>
                <a:t>muốn</a:t>
              </a:r>
              <a:r>
                <a:rPr lang="en-US" sz="2000" dirty="0"/>
                <a:t> </a:t>
              </a:r>
              <a:r>
                <a:rPr lang="en-US" sz="2000" dirty="0" err="1"/>
                <a:t>truyền</a:t>
              </a:r>
              <a:r>
                <a:rPr lang="en-US" sz="2000" dirty="0"/>
                <a:t> </a:t>
              </a:r>
              <a:r>
                <a:rPr lang="en-US" sz="2000" dirty="0" err="1"/>
                <a:t>đi</a:t>
              </a:r>
              <a:r>
                <a:rPr lang="en-US" sz="2000" dirty="0"/>
                <a:t> </a:t>
              </a:r>
              <a:r>
                <a:rPr lang="en-US" sz="2000" dirty="0" err="1"/>
                <a:t>thông</a:t>
              </a:r>
              <a:r>
                <a:rPr lang="en-US" sz="2000" dirty="0"/>
                <a:t> </a:t>
              </a:r>
              <a:r>
                <a:rPr lang="en-US" sz="2000" dirty="0" err="1"/>
                <a:t>điệp</a:t>
              </a:r>
              <a:r>
                <a:rPr lang="en-US" sz="2000" dirty="0"/>
                <a:t> </a:t>
              </a:r>
              <a:r>
                <a:rPr lang="en-US" sz="2000" dirty="0" err="1"/>
                <a:t>gì</a:t>
              </a:r>
              <a:r>
                <a:rPr lang="en-US" sz="2000" dirty="0"/>
                <a:t>? Trong </a:t>
              </a:r>
              <a:r>
                <a:rPr lang="en-US" sz="2000" dirty="0" err="1"/>
                <a:t>tình</a:t>
              </a:r>
              <a:r>
                <a:rPr lang="en-US" sz="2000" dirty="0"/>
                <a:t> </a:t>
              </a:r>
              <a:r>
                <a:rPr lang="en-US" sz="2000" dirty="0" err="1"/>
                <a:t>hình</a:t>
              </a:r>
              <a:r>
                <a:rPr lang="en-US" sz="2000" dirty="0"/>
                <a:t> </a:t>
              </a:r>
              <a:r>
                <a:rPr lang="en-US" sz="2000" dirty="0" err="1"/>
                <a:t>hiện</a:t>
              </a:r>
              <a:r>
                <a:rPr lang="en-US" sz="2000" dirty="0"/>
                <a:t> nay </a:t>
              </a:r>
              <a:r>
                <a:rPr lang="en-US" sz="2000" dirty="0" err="1"/>
                <a:t>của</a:t>
              </a:r>
              <a:r>
                <a:rPr lang="en-US" sz="2000" dirty="0"/>
                <a:t> </a:t>
              </a:r>
              <a:r>
                <a:rPr lang="en-US" sz="2000" dirty="0" err="1"/>
                <a:t>thế</a:t>
              </a:r>
              <a:r>
                <a:rPr lang="en-US" sz="2000" dirty="0"/>
                <a:t> </a:t>
              </a:r>
              <a:r>
                <a:rPr lang="en-US" sz="2000" dirty="0" err="1"/>
                <a:t>giới</a:t>
              </a:r>
              <a:r>
                <a:rPr lang="en-US" sz="2000" dirty="0"/>
                <a:t>, </a:t>
              </a:r>
              <a:r>
                <a:rPr lang="en-US" sz="2000" dirty="0" err="1"/>
                <a:t>thông</a:t>
              </a:r>
              <a:r>
                <a:rPr lang="en-US" sz="2000" dirty="0"/>
                <a:t> </a:t>
              </a:r>
              <a:r>
                <a:rPr lang="en-US" sz="2000" dirty="0" err="1"/>
                <a:t>điệp</a:t>
              </a:r>
              <a:r>
                <a:rPr lang="en-US" sz="2000" dirty="0"/>
                <a:t> </a:t>
              </a:r>
              <a:r>
                <a:rPr lang="en-US" sz="2000" dirty="0" err="1"/>
                <a:t>đó</a:t>
              </a:r>
              <a:r>
                <a:rPr lang="en-US" sz="2000" dirty="0"/>
                <a:t> </a:t>
              </a:r>
              <a:r>
                <a:rPr lang="en-US" sz="2000" dirty="0" err="1"/>
                <a:t>còn</a:t>
              </a:r>
              <a:r>
                <a:rPr lang="en-US" sz="2000" dirty="0"/>
                <a:t> </a:t>
              </a:r>
              <a:r>
                <a:rPr lang="en-US" sz="2000" dirty="0" err="1"/>
                <a:t>có</a:t>
              </a:r>
              <a:r>
                <a:rPr lang="en-US" sz="2000" dirty="0"/>
                <a:t> ý </a:t>
              </a:r>
              <a:r>
                <a:rPr lang="en-US" sz="2000" dirty="0" err="1"/>
                <a:t>nghĩa</a:t>
              </a:r>
              <a:r>
                <a:rPr lang="en-US" sz="2000" dirty="0"/>
                <a:t> </a:t>
              </a:r>
              <a:r>
                <a:rPr lang="en-US" sz="2000" dirty="0" err="1"/>
                <a:t>nữa</a:t>
              </a:r>
              <a:r>
                <a:rPr lang="en-US" sz="2000" dirty="0"/>
                <a:t> </a:t>
              </a:r>
              <a:r>
                <a:rPr lang="en-US" sz="2000" dirty="0" err="1"/>
                <a:t>không</a:t>
              </a:r>
              <a:r>
                <a:rPr lang="en-US" sz="2000" dirty="0"/>
                <a:t>? </a:t>
              </a:r>
              <a:r>
                <a:rPr lang="en-US" sz="2000" dirty="0" err="1"/>
                <a:t>Vì</a:t>
              </a:r>
              <a:r>
                <a:rPr lang="en-US" sz="2000" dirty="0"/>
                <a:t> </a:t>
              </a:r>
              <a:r>
                <a:rPr lang="en-US" sz="2000" dirty="0" err="1"/>
                <a:t>sao</a:t>
              </a:r>
              <a:r>
                <a:rPr lang="en-US" sz="2000" dirty="0"/>
                <a:t>?</a:t>
              </a:r>
            </a:p>
            <a:p>
              <a:pPr marL="342900" indent="-342900" algn="just">
                <a:lnSpc>
                  <a:spcPct val="150000"/>
                </a:lnSpc>
                <a:buFont typeface="+mj-lt"/>
                <a:buAutoNum type="arabicPeriod"/>
              </a:pPr>
              <a:r>
                <a:rPr lang="en-US" sz="2000" dirty="0" err="1"/>
                <a:t>Nghệ</a:t>
              </a:r>
              <a:r>
                <a:rPr lang="en-US" sz="2000" dirty="0"/>
                <a:t> </a:t>
              </a:r>
              <a:r>
                <a:rPr lang="en-US" sz="2000" dirty="0" err="1"/>
                <a:t>thuật</a:t>
              </a:r>
              <a:r>
                <a:rPr lang="en-US" sz="2000" dirty="0"/>
                <a:t>: </a:t>
              </a:r>
              <a:r>
                <a:rPr lang="en-US" sz="2000" dirty="0" err="1"/>
                <a:t>Rút</a:t>
              </a:r>
              <a:r>
                <a:rPr lang="en-US" sz="2000" dirty="0"/>
                <a:t> </a:t>
              </a:r>
              <a:r>
                <a:rPr lang="en-US" sz="2000" dirty="0" err="1"/>
                <a:t>ra</a:t>
              </a:r>
              <a:r>
                <a:rPr lang="en-US" sz="2000" dirty="0"/>
                <a:t> </a:t>
              </a:r>
              <a:r>
                <a:rPr lang="en-US" sz="2000" dirty="0" err="1"/>
                <a:t>một</a:t>
              </a:r>
              <a:r>
                <a:rPr lang="en-US" sz="2000" dirty="0"/>
                <a:t> </a:t>
              </a:r>
              <a:r>
                <a:rPr lang="en-US" sz="2000" dirty="0" err="1"/>
                <a:t>số</a:t>
              </a:r>
              <a:r>
                <a:rPr lang="en-US" sz="2000" dirty="0"/>
                <a:t> </a:t>
              </a:r>
              <a:r>
                <a:rPr lang="en-US" sz="2000" dirty="0" err="1"/>
                <a:t>nét</a:t>
              </a:r>
              <a:r>
                <a:rPr lang="en-US" sz="2000" dirty="0"/>
                <a:t> </a:t>
              </a:r>
              <a:r>
                <a:rPr lang="en-US" sz="2000" dirty="0" err="1"/>
                <a:t>đặc</a:t>
              </a:r>
              <a:r>
                <a:rPr lang="en-US" sz="2000" dirty="0"/>
                <a:t> </a:t>
              </a:r>
              <a:r>
                <a:rPr lang="en-US" sz="2000" dirty="0" err="1"/>
                <a:t>sắc</a:t>
              </a:r>
              <a:r>
                <a:rPr lang="en-US" sz="2000" dirty="0"/>
                <a:t> </a:t>
              </a:r>
              <a:r>
                <a:rPr lang="en-US" sz="2000" dirty="0" err="1"/>
                <a:t>về</a:t>
              </a:r>
              <a:r>
                <a:rPr lang="en-US" sz="2000" dirty="0"/>
                <a:t> </a:t>
              </a:r>
              <a:r>
                <a:rPr lang="en-US" sz="2000" dirty="0" err="1"/>
                <a:t>nghệ</a:t>
              </a:r>
              <a:r>
                <a:rPr lang="en-US" sz="2000" dirty="0"/>
                <a:t> </a:t>
              </a:r>
              <a:r>
                <a:rPr lang="en-US" sz="2000" dirty="0" err="1"/>
                <a:t>thuật</a:t>
              </a:r>
              <a:r>
                <a:rPr lang="en-US" sz="2000" dirty="0"/>
                <a:t> </a:t>
              </a:r>
              <a:r>
                <a:rPr lang="en-US" sz="2000" dirty="0" err="1"/>
                <a:t>của</a:t>
              </a:r>
              <a:r>
                <a:rPr lang="en-US" sz="2000" dirty="0"/>
                <a:t> </a:t>
              </a:r>
              <a:r>
                <a:rPr lang="en-US" sz="2000" dirty="0" err="1"/>
                <a:t>văn</a:t>
              </a:r>
              <a:r>
                <a:rPr lang="en-US" sz="2000" dirty="0"/>
                <a:t> </a:t>
              </a:r>
              <a:r>
                <a:rPr lang="en-US" sz="2000" dirty="0" err="1"/>
                <a:t>bản</a:t>
              </a:r>
              <a:r>
                <a:rPr lang="en-US" sz="2000" dirty="0"/>
                <a:t>.</a:t>
              </a:r>
            </a:p>
          </p:txBody>
        </p:sp>
      </p:grpSp>
      <p:pic>
        <p:nvPicPr>
          <p:cNvPr id="9" name="Picture 8">
            <a:extLst>
              <a:ext uri="{FF2B5EF4-FFF2-40B4-BE49-F238E27FC236}">
                <a16:creationId xmlns:a16="http://schemas.microsoft.com/office/drawing/2014/main" id="{18738F1A-F4CA-57DF-9461-1BE22E57AD1B}"/>
              </a:ext>
            </a:extLst>
          </p:cNvPr>
          <p:cNvPicPr>
            <a:picLocks noChangeAspect="1"/>
          </p:cNvPicPr>
          <p:nvPr/>
        </p:nvPicPr>
        <p:blipFill>
          <a:blip r:embed="rId2"/>
          <a:srcRect t="47222" r="78437"/>
          <a:stretch/>
        </p:blipFill>
        <p:spPr>
          <a:xfrm>
            <a:off x="5879932" y="690562"/>
            <a:ext cx="2940218" cy="4048126"/>
          </a:xfrm>
          <a:prstGeom prst="rect">
            <a:avLst/>
          </a:prstGeom>
        </p:spPr>
      </p:pic>
      <p:pic>
        <p:nvPicPr>
          <p:cNvPr id="2" name="Google Shape;250;p4">
            <a:extLst>
              <a:ext uri="{FF2B5EF4-FFF2-40B4-BE49-F238E27FC236}">
                <a16:creationId xmlns:a16="http://schemas.microsoft.com/office/drawing/2014/main" id="{C5DB7BEC-C745-F5A9-B2E3-FB856346AE4A}"/>
              </a:ext>
            </a:extLst>
          </p:cNvPr>
          <p:cNvPicPr preferRelativeResize="0"/>
          <p:nvPr/>
        </p:nvPicPr>
        <p:blipFill rotWithShape="1">
          <a:blip r:embed="rId3">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85621561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A8366E8-78AA-E2C3-287E-541458A95736}"/>
              </a:ext>
            </a:extLst>
          </p:cNvPr>
          <p:cNvSpPr/>
          <p:nvPr/>
        </p:nvSpPr>
        <p:spPr>
          <a:xfrm>
            <a:off x="0" y="0"/>
            <a:ext cx="2933178" cy="701457"/>
          </a:xfrm>
          <a:prstGeom prst="roundRect">
            <a:avLst>
              <a:gd name="adj"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accent6"/>
                </a:solidFill>
              </a:rPr>
              <a:t>1. </a:t>
            </a:r>
            <a:r>
              <a:rPr lang="en-US" sz="2400" b="1" dirty="0" err="1">
                <a:solidFill>
                  <a:schemeClr val="accent6"/>
                </a:solidFill>
              </a:rPr>
              <a:t>Nội</a:t>
            </a:r>
            <a:r>
              <a:rPr lang="en-US" sz="2400" b="1" dirty="0">
                <a:solidFill>
                  <a:schemeClr val="accent6"/>
                </a:solidFill>
              </a:rPr>
              <a:t> dung</a:t>
            </a:r>
          </a:p>
        </p:txBody>
      </p:sp>
      <p:grpSp>
        <p:nvGrpSpPr>
          <p:cNvPr id="13" name="Group 12">
            <a:extLst>
              <a:ext uri="{FF2B5EF4-FFF2-40B4-BE49-F238E27FC236}">
                <a16:creationId xmlns:a16="http://schemas.microsoft.com/office/drawing/2014/main" id="{C6CAFD6A-9E4D-A5E8-E2CA-41CBCDA65254}"/>
              </a:ext>
            </a:extLst>
          </p:cNvPr>
          <p:cNvGrpSpPr/>
          <p:nvPr/>
        </p:nvGrpSpPr>
        <p:grpSpPr>
          <a:xfrm>
            <a:off x="504825" y="701457"/>
            <a:ext cx="5076825" cy="3641943"/>
            <a:chOff x="1047750" y="1077238"/>
            <a:chExt cx="5076825" cy="3641943"/>
          </a:xfrm>
        </p:grpSpPr>
        <p:sp>
          <p:nvSpPr>
            <p:cNvPr id="9" name="Rounded Rectangle 5">
              <a:extLst>
                <a:ext uri="{FF2B5EF4-FFF2-40B4-BE49-F238E27FC236}">
                  <a16:creationId xmlns:a16="http://schemas.microsoft.com/office/drawing/2014/main" id="{7C42F81A-EB62-8967-4CE0-67A352404B32}"/>
                </a:ext>
              </a:extLst>
            </p:cNvPr>
            <p:cNvSpPr/>
            <p:nvPr/>
          </p:nvSpPr>
          <p:spPr>
            <a:xfrm>
              <a:off x="1485901" y="1638300"/>
              <a:ext cx="4638674" cy="3080881"/>
            </a:xfrm>
            <a:prstGeom prst="roundRect">
              <a:avLst>
                <a:gd name="adj" fmla="val 5015"/>
              </a:avLst>
            </a:prstGeom>
            <a:solidFill>
              <a:schemeClr val="accent6"/>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rPr>
                <a:t>Thông </a:t>
              </a:r>
              <a:r>
                <a:rPr lang="en-US" sz="2000" dirty="0" err="1">
                  <a:solidFill>
                    <a:srgbClr val="000000"/>
                  </a:solidFill>
                </a:rPr>
                <a:t>điệp</a:t>
              </a:r>
              <a:r>
                <a:rPr lang="en-US" sz="2000" dirty="0">
                  <a:solidFill>
                    <a:srgbClr val="000000"/>
                  </a:solidFill>
                </a:rPr>
                <a:t> </a:t>
              </a:r>
              <a:r>
                <a:rPr lang="en-US" sz="2000" dirty="0" err="1">
                  <a:solidFill>
                    <a:srgbClr val="000000"/>
                  </a:solidFill>
                </a:rPr>
                <a:t>tác</a:t>
              </a:r>
              <a:r>
                <a:rPr lang="en-US" sz="2000" dirty="0">
                  <a:solidFill>
                    <a:srgbClr val="000000"/>
                  </a:solidFill>
                </a:rPr>
                <a:t> </a:t>
              </a:r>
              <a:r>
                <a:rPr lang="en-US" sz="2000" dirty="0" err="1">
                  <a:solidFill>
                    <a:srgbClr val="000000"/>
                  </a:solidFill>
                </a:rPr>
                <a:t>giải</a:t>
              </a:r>
              <a:r>
                <a:rPr lang="en-US" sz="2000" dirty="0">
                  <a:solidFill>
                    <a:srgbClr val="000000"/>
                  </a:solidFill>
                </a:rPr>
                <a:t> </a:t>
              </a:r>
              <a:r>
                <a:rPr lang="en-US" sz="2000" dirty="0" err="1">
                  <a:solidFill>
                    <a:srgbClr val="000000"/>
                  </a:solidFill>
                </a:rPr>
                <a:t>muốn</a:t>
              </a:r>
              <a:r>
                <a:rPr lang="en-US" sz="2000" dirty="0">
                  <a:solidFill>
                    <a:srgbClr val="000000"/>
                  </a:solidFill>
                </a:rPr>
                <a:t> </a:t>
              </a:r>
              <a:r>
                <a:rPr lang="en-US" sz="2000" dirty="0" err="1">
                  <a:solidFill>
                    <a:srgbClr val="000000"/>
                  </a:solidFill>
                </a:rPr>
                <a:t>truyền</a:t>
              </a:r>
              <a:r>
                <a:rPr lang="en-US" sz="2000" dirty="0">
                  <a:solidFill>
                    <a:srgbClr val="000000"/>
                  </a:solidFill>
                </a:rPr>
                <a:t> </a:t>
              </a:r>
              <a:r>
                <a:rPr lang="en-US" sz="2000" dirty="0" err="1">
                  <a:solidFill>
                    <a:srgbClr val="000000"/>
                  </a:solidFill>
                </a:rPr>
                <a:t>đi</a:t>
              </a:r>
              <a:r>
                <a:rPr lang="en-US" sz="2000" dirty="0">
                  <a:solidFill>
                    <a:srgbClr val="000000"/>
                  </a:solidFill>
                </a:rPr>
                <a:t> qua </a:t>
              </a:r>
              <a:r>
                <a:rPr lang="en-US" sz="2000" dirty="0" err="1">
                  <a:solidFill>
                    <a:srgbClr val="000000"/>
                  </a:solidFill>
                </a:rPr>
                <a:t>văn</a:t>
              </a:r>
              <a:r>
                <a:rPr lang="en-US" sz="2000" dirty="0">
                  <a:solidFill>
                    <a:srgbClr val="000000"/>
                  </a:solidFill>
                </a:rPr>
                <a:t> </a:t>
              </a:r>
              <a:r>
                <a:rPr lang="en-US" sz="2000" dirty="0" err="1">
                  <a:solidFill>
                    <a:srgbClr val="000000"/>
                  </a:solidFill>
                </a:rPr>
                <a:t>bản</a:t>
              </a:r>
              <a:r>
                <a:rPr lang="en-US" sz="2000" dirty="0">
                  <a:solidFill>
                    <a:srgbClr val="000000"/>
                  </a:solidFill>
                </a:rPr>
                <a:t>: </a:t>
              </a:r>
              <a:r>
                <a:rPr lang="vi-VN" sz="2000" dirty="0">
                  <a:solidFill>
                    <a:srgbClr val="000000"/>
                  </a:solidFill>
                </a:rPr>
                <a:t>Thế giới hãy bằng mọi cách ngăn chặn chạy đua vũ trang, loại bỏ vũ khí hạt nhân.</a:t>
              </a:r>
              <a:endParaRPr lang="en-US" sz="2000" dirty="0">
                <a:solidFill>
                  <a:srgbClr val="000000"/>
                </a:solidFill>
              </a:endParaRPr>
            </a:p>
          </p:txBody>
        </p:sp>
        <p:pic>
          <p:nvPicPr>
            <p:cNvPr id="12" name="Picture 11">
              <a:extLst>
                <a:ext uri="{FF2B5EF4-FFF2-40B4-BE49-F238E27FC236}">
                  <a16:creationId xmlns:a16="http://schemas.microsoft.com/office/drawing/2014/main" id="{D9204012-91D6-AD53-A37E-827FFCD724ED}"/>
                </a:ext>
              </a:extLst>
            </p:cNvPr>
            <p:cNvPicPr>
              <a:picLocks noChangeAspect="1"/>
            </p:cNvPicPr>
            <p:nvPr/>
          </p:nvPicPr>
          <p:blipFill>
            <a:blip r:embed="rId2"/>
            <a:srcRect l="15104" r="72083" b="79056"/>
            <a:stretch/>
          </p:blipFill>
          <p:spPr>
            <a:xfrm>
              <a:off x="1047750" y="1077238"/>
              <a:ext cx="1209675" cy="1112269"/>
            </a:xfrm>
            <a:prstGeom prst="rect">
              <a:avLst/>
            </a:prstGeom>
          </p:spPr>
        </p:pic>
      </p:grpSp>
      <p:pic>
        <p:nvPicPr>
          <p:cNvPr id="23" name="Picture 22">
            <a:extLst>
              <a:ext uri="{FF2B5EF4-FFF2-40B4-BE49-F238E27FC236}">
                <a16:creationId xmlns:a16="http://schemas.microsoft.com/office/drawing/2014/main" id="{A1BA4C32-522C-1F93-B1D3-D6413C3252BE}"/>
              </a:ext>
            </a:extLst>
          </p:cNvPr>
          <p:cNvPicPr>
            <a:picLocks noChangeAspect="1"/>
          </p:cNvPicPr>
          <p:nvPr/>
        </p:nvPicPr>
        <p:blipFill>
          <a:blip r:embed="rId3"/>
          <a:srcRect r="78958" b="50000"/>
          <a:stretch/>
        </p:blipFill>
        <p:spPr>
          <a:xfrm>
            <a:off x="5581650" y="1262519"/>
            <a:ext cx="2903549" cy="3880981"/>
          </a:xfrm>
          <a:prstGeom prst="rect">
            <a:avLst/>
          </a:prstGeom>
        </p:spPr>
      </p:pic>
    </p:spTree>
    <p:extLst>
      <p:ext uri="{BB962C8B-B14F-4D97-AF65-F5344CB8AC3E}">
        <p14:creationId xmlns:p14="http://schemas.microsoft.com/office/powerpoint/2010/main" val="36780718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85143B-A9BB-396F-B283-F15C19D7C6FC}"/>
              </a:ext>
            </a:extLst>
          </p:cNvPr>
          <p:cNvGrpSpPr/>
          <p:nvPr/>
        </p:nvGrpSpPr>
        <p:grpSpPr>
          <a:xfrm>
            <a:off x="536101" y="530215"/>
            <a:ext cx="3673947" cy="2651921"/>
            <a:chOff x="1183802" y="2615795"/>
            <a:chExt cx="3673947" cy="2651921"/>
          </a:xfrm>
        </p:grpSpPr>
        <p:sp>
          <p:nvSpPr>
            <p:cNvPr id="5" name="Rectangle: Rounded Corners 4">
              <a:extLst>
                <a:ext uri="{FF2B5EF4-FFF2-40B4-BE49-F238E27FC236}">
                  <a16:creationId xmlns:a16="http://schemas.microsoft.com/office/drawing/2014/main" id="{09A72D9F-6F48-FF97-DF93-E1D8A4EB34DC}"/>
                </a:ext>
              </a:extLst>
            </p:cNvPr>
            <p:cNvSpPr/>
            <p:nvPr/>
          </p:nvSpPr>
          <p:spPr>
            <a:xfrm>
              <a:off x="1183802" y="3058311"/>
              <a:ext cx="3673947" cy="2209405"/>
            </a:xfrm>
            <a:prstGeom prst="roundRect">
              <a:avLst>
                <a:gd name="adj" fmla="val 7525"/>
              </a:avLst>
            </a:prstGeom>
            <a:solidFill>
              <a:schemeClr val="accent6"/>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kern="0" dirty="0">
                  <a:solidFill>
                    <a:srgbClr val="000000"/>
                  </a:solidFill>
                  <a:effectLst/>
                  <a:ea typeface="Times New Roman" panose="02020603050405020304" pitchFamily="18" charset="0"/>
                </a:rPr>
                <a:t>Trong tình hình hiện nay của thế giới, thông điệp trên vẫn còn nguyên ý nghĩa thời sự</a:t>
              </a:r>
              <a:r>
                <a:rPr lang="en-US" sz="2000" kern="0" dirty="0">
                  <a:solidFill>
                    <a:srgbClr val="000000"/>
                  </a:solidFill>
                  <a:effectLst/>
                  <a:ea typeface="Times New Roman" panose="02020603050405020304" pitchFamily="18" charset="0"/>
                </a:rPr>
                <a:t>.</a:t>
              </a:r>
              <a:endParaRPr lang="en-US" sz="2000" dirty="0">
                <a:solidFill>
                  <a:srgbClr val="000000"/>
                </a:solidFill>
              </a:endParaRPr>
            </a:p>
          </p:txBody>
        </p:sp>
        <p:sp>
          <p:nvSpPr>
            <p:cNvPr id="6" name="Arrow: Chevron 5">
              <a:extLst>
                <a:ext uri="{FF2B5EF4-FFF2-40B4-BE49-F238E27FC236}">
                  <a16:creationId xmlns:a16="http://schemas.microsoft.com/office/drawing/2014/main" id="{39A9528B-48EB-F0E8-CECF-F54AFC751257}"/>
                </a:ext>
              </a:extLst>
            </p:cNvPr>
            <p:cNvSpPr/>
            <p:nvPr/>
          </p:nvSpPr>
          <p:spPr>
            <a:xfrm rot="5400000">
              <a:off x="2844563" y="2506258"/>
              <a:ext cx="352425" cy="57150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6">
            <a:extLst>
              <a:ext uri="{FF2B5EF4-FFF2-40B4-BE49-F238E27FC236}">
                <a16:creationId xmlns:a16="http://schemas.microsoft.com/office/drawing/2014/main" id="{C1A76EAF-9E39-48D8-2E77-B0EEB19C0DA6}"/>
              </a:ext>
            </a:extLst>
          </p:cNvPr>
          <p:cNvGrpSpPr/>
          <p:nvPr/>
        </p:nvGrpSpPr>
        <p:grpSpPr>
          <a:xfrm>
            <a:off x="4933954" y="1158470"/>
            <a:ext cx="3914774" cy="3165879"/>
            <a:chOff x="4772027" y="2577695"/>
            <a:chExt cx="3914774" cy="3165879"/>
          </a:xfrm>
        </p:grpSpPr>
        <p:sp>
          <p:nvSpPr>
            <p:cNvPr id="8" name="Rectangle: Rounded Corners 7">
              <a:extLst>
                <a:ext uri="{FF2B5EF4-FFF2-40B4-BE49-F238E27FC236}">
                  <a16:creationId xmlns:a16="http://schemas.microsoft.com/office/drawing/2014/main" id="{160791DB-4B50-1A37-2BEC-43300A10A498}"/>
                </a:ext>
              </a:extLst>
            </p:cNvPr>
            <p:cNvSpPr/>
            <p:nvPr/>
          </p:nvSpPr>
          <p:spPr>
            <a:xfrm>
              <a:off x="4772027" y="3058311"/>
              <a:ext cx="3914774" cy="2685263"/>
            </a:xfrm>
            <a:prstGeom prst="roundRect">
              <a:avLst>
                <a:gd name="adj" fmla="val 7525"/>
              </a:avLst>
            </a:prstGeom>
            <a:solidFill>
              <a:schemeClr val="accent6"/>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a typeface="Times New Roman" panose="02020603050405020304" pitchFamily="18" charset="0"/>
                </a:rPr>
                <a:t>S</a:t>
              </a:r>
              <a:r>
                <a:rPr lang="vi-VN" sz="2000" kern="0" dirty="0">
                  <a:solidFill>
                    <a:srgbClr val="000000"/>
                  </a:solidFill>
                  <a:effectLst/>
                  <a:ea typeface="Times New Roman" panose="02020603050405020304" pitchFamily="18" charset="0"/>
                </a:rPr>
                <a:t>ố vũ khí hạt nhân mà các quốc gia sở hữu không ngừng tăng lên và nhân loại đang đứng trước hiểm hoạ của cuộc chiến tranh hạt nhân.</a:t>
              </a:r>
              <a:endParaRPr lang="en-US" sz="2000" dirty="0">
                <a:solidFill>
                  <a:srgbClr val="000000"/>
                </a:solidFill>
              </a:endParaRPr>
            </a:p>
          </p:txBody>
        </p:sp>
        <p:sp>
          <p:nvSpPr>
            <p:cNvPr id="9" name="Arrow: Chevron 8">
              <a:extLst>
                <a:ext uri="{FF2B5EF4-FFF2-40B4-BE49-F238E27FC236}">
                  <a16:creationId xmlns:a16="http://schemas.microsoft.com/office/drawing/2014/main" id="{388ACDB3-5553-74BE-633D-4BFF65CD6C94}"/>
                </a:ext>
              </a:extLst>
            </p:cNvPr>
            <p:cNvSpPr/>
            <p:nvPr/>
          </p:nvSpPr>
          <p:spPr>
            <a:xfrm rot="5400000">
              <a:off x="6543676" y="2481892"/>
              <a:ext cx="371475" cy="563081"/>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2801811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D09AEE0-8C3E-E9C0-1D0B-09E37A771311}"/>
              </a:ext>
            </a:extLst>
          </p:cNvPr>
          <p:cNvSpPr/>
          <p:nvPr/>
        </p:nvSpPr>
        <p:spPr>
          <a:xfrm>
            <a:off x="0" y="0"/>
            <a:ext cx="2933178" cy="701457"/>
          </a:xfrm>
          <a:prstGeom prst="roundRect">
            <a:avLst>
              <a:gd name="adj"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accent6"/>
                </a:solidFill>
              </a:rPr>
              <a:t>2. </a:t>
            </a:r>
            <a:r>
              <a:rPr lang="en-US" sz="2400" b="1" dirty="0" err="1">
                <a:solidFill>
                  <a:schemeClr val="accent6"/>
                </a:solidFill>
              </a:rPr>
              <a:t>Nghệ</a:t>
            </a:r>
            <a:r>
              <a:rPr lang="en-US" sz="2400" b="1" dirty="0">
                <a:solidFill>
                  <a:schemeClr val="accent6"/>
                </a:solidFill>
              </a:rPr>
              <a:t> </a:t>
            </a:r>
            <a:r>
              <a:rPr lang="en-US" sz="2400" b="1" dirty="0" err="1">
                <a:solidFill>
                  <a:schemeClr val="accent6"/>
                </a:solidFill>
              </a:rPr>
              <a:t>thuật</a:t>
            </a:r>
            <a:endParaRPr lang="en-US" sz="2400" b="1" dirty="0">
              <a:solidFill>
                <a:schemeClr val="accent6"/>
              </a:solidFill>
            </a:endParaRPr>
          </a:p>
        </p:txBody>
      </p:sp>
      <p:grpSp>
        <p:nvGrpSpPr>
          <p:cNvPr id="14" name="Group 13">
            <a:extLst>
              <a:ext uri="{FF2B5EF4-FFF2-40B4-BE49-F238E27FC236}">
                <a16:creationId xmlns:a16="http://schemas.microsoft.com/office/drawing/2014/main" id="{DA81ED49-1A98-6513-CBB6-A1D990170919}"/>
              </a:ext>
            </a:extLst>
          </p:cNvPr>
          <p:cNvGrpSpPr/>
          <p:nvPr/>
        </p:nvGrpSpPr>
        <p:grpSpPr>
          <a:xfrm>
            <a:off x="561975" y="1241316"/>
            <a:ext cx="7934325" cy="790575"/>
            <a:chOff x="561975" y="1241316"/>
            <a:chExt cx="7934325" cy="790575"/>
          </a:xfrm>
        </p:grpSpPr>
        <p:sp>
          <p:nvSpPr>
            <p:cNvPr id="5" name="Rectangle 4">
              <a:extLst>
                <a:ext uri="{FF2B5EF4-FFF2-40B4-BE49-F238E27FC236}">
                  <a16:creationId xmlns:a16="http://schemas.microsoft.com/office/drawing/2014/main" id="{FDF49133-69E5-B5F2-3447-16A0EB859838}"/>
                </a:ext>
              </a:extLst>
            </p:cNvPr>
            <p:cNvSpPr/>
            <p:nvPr/>
          </p:nvSpPr>
          <p:spPr>
            <a:xfrm>
              <a:off x="1800225" y="1241316"/>
              <a:ext cx="6696075" cy="790575"/>
            </a:xfrm>
            <a:prstGeom prst="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ea typeface="Times New Roman" panose="02020603050405020304" pitchFamily="18" charset="0"/>
                  <a:cs typeface="Times New Roman" panose="02020603050405020304" pitchFamily="18" charset="0"/>
                </a:rPr>
                <a:t>Lập luận chặt chẽ, chứng cứ xác thực, cụ thể phong phú.</a:t>
              </a:r>
              <a:endParaRPr lang="en-US" sz="2000" dirty="0">
                <a:solidFill>
                  <a:srgbClr val="000000"/>
                </a:solidFill>
                <a:effectLst/>
                <a:ea typeface="Times New Roman" panose="02020603050405020304" pitchFamily="18" charset="0"/>
              </a:endParaRPr>
            </a:p>
          </p:txBody>
        </p:sp>
        <p:pic>
          <p:nvPicPr>
            <p:cNvPr id="12" name="Picture 11">
              <a:extLst>
                <a:ext uri="{FF2B5EF4-FFF2-40B4-BE49-F238E27FC236}">
                  <a16:creationId xmlns:a16="http://schemas.microsoft.com/office/drawing/2014/main" id="{3E45C5EE-2F23-AD40-30FF-99FFB689BB54}"/>
                </a:ext>
              </a:extLst>
            </p:cNvPr>
            <p:cNvPicPr>
              <a:picLocks noChangeAspect="1"/>
            </p:cNvPicPr>
            <p:nvPr/>
          </p:nvPicPr>
          <p:blipFill>
            <a:blip r:embed="rId2"/>
            <a:srcRect l="81354" b="74444"/>
            <a:stretch/>
          </p:blipFill>
          <p:spPr>
            <a:xfrm>
              <a:off x="561975" y="1241316"/>
              <a:ext cx="909860" cy="701457"/>
            </a:xfrm>
            <a:prstGeom prst="rect">
              <a:avLst/>
            </a:prstGeom>
          </p:spPr>
        </p:pic>
      </p:grpSp>
      <p:grpSp>
        <p:nvGrpSpPr>
          <p:cNvPr id="15" name="Group 14">
            <a:extLst>
              <a:ext uri="{FF2B5EF4-FFF2-40B4-BE49-F238E27FC236}">
                <a16:creationId xmlns:a16="http://schemas.microsoft.com/office/drawing/2014/main" id="{0EFD8384-E289-1546-CE91-F34D5BA7601D}"/>
              </a:ext>
            </a:extLst>
          </p:cNvPr>
          <p:cNvGrpSpPr/>
          <p:nvPr/>
        </p:nvGrpSpPr>
        <p:grpSpPr>
          <a:xfrm>
            <a:off x="556729" y="2571750"/>
            <a:ext cx="7939571" cy="1752600"/>
            <a:chOff x="556729" y="2571750"/>
            <a:chExt cx="7939571" cy="1752600"/>
          </a:xfrm>
        </p:grpSpPr>
        <p:sp>
          <p:nvSpPr>
            <p:cNvPr id="6" name="Rectangle 5">
              <a:extLst>
                <a:ext uri="{FF2B5EF4-FFF2-40B4-BE49-F238E27FC236}">
                  <a16:creationId xmlns:a16="http://schemas.microsoft.com/office/drawing/2014/main" id="{FE828C98-CA2F-F4D9-D1C2-9D09202F57A3}"/>
                </a:ext>
              </a:extLst>
            </p:cNvPr>
            <p:cNvSpPr/>
            <p:nvPr/>
          </p:nvSpPr>
          <p:spPr>
            <a:xfrm>
              <a:off x="1800225" y="2571750"/>
              <a:ext cx="6696075" cy="1752600"/>
            </a:xfrm>
            <a:prstGeom prst="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ffectLst/>
                  <a:ea typeface="Times New Roman" panose="02020603050405020304" pitchFamily="18" charset="0"/>
                  <a:cs typeface="Times New Roman" panose="02020603050405020304" pitchFamily="18" charset="0"/>
                </a:rPr>
                <a:t>Vừa nên được các thông tin khách quan, có thể kiểm chứng lại vừa bày tỏ được ý kiến chủ quan của người viết, giàu tính thuyết phục đối với người đọc</a:t>
              </a:r>
              <a:endParaRPr lang="en-US" sz="2000" dirty="0">
                <a:solidFill>
                  <a:srgbClr val="000000"/>
                </a:solidFill>
                <a:effectLst/>
                <a:ea typeface="Times New Roman" panose="02020603050405020304" pitchFamily="18" charset="0"/>
              </a:endParaRPr>
            </a:p>
          </p:txBody>
        </p:sp>
        <p:pic>
          <p:nvPicPr>
            <p:cNvPr id="13" name="Picture 12">
              <a:extLst>
                <a:ext uri="{FF2B5EF4-FFF2-40B4-BE49-F238E27FC236}">
                  <a16:creationId xmlns:a16="http://schemas.microsoft.com/office/drawing/2014/main" id="{F6760811-2D18-AB23-09C2-CA10D4B067B4}"/>
                </a:ext>
              </a:extLst>
            </p:cNvPr>
            <p:cNvPicPr>
              <a:picLocks noChangeAspect="1"/>
            </p:cNvPicPr>
            <p:nvPr/>
          </p:nvPicPr>
          <p:blipFill>
            <a:blip r:embed="rId2"/>
            <a:srcRect l="81354" b="74444"/>
            <a:stretch/>
          </p:blipFill>
          <p:spPr>
            <a:xfrm>
              <a:off x="556729" y="2571750"/>
              <a:ext cx="909860" cy="701457"/>
            </a:xfrm>
            <a:prstGeom prst="rect">
              <a:avLst/>
            </a:prstGeom>
          </p:spPr>
        </p:pic>
      </p:grpSp>
      <p:pic>
        <p:nvPicPr>
          <p:cNvPr id="2" name="Google Shape;250;p4">
            <a:extLst>
              <a:ext uri="{FF2B5EF4-FFF2-40B4-BE49-F238E27FC236}">
                <a16:creationId xmlns:a16="http://schemas.microsoft.com/office/drawing/2014/main" id="{8DED11FA-35A3-1967-7027-262212EFFA08}"/>
              </a:ext>
            </a:extLst>
          </p:cNvPr>
          <p:cNvPicPr preferRelativeResize="0"/>
          <p:nvPr/>
        </p:nvPicPr>
        <p:blipFill rotWithShape="1">
          <a:blip r:embed="rId3">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344573208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09C8EB-3449-D42B-FD28-6BB9B9C3B206}"/>
              </a:ext>
            </a:extLst>
          </p:cNvPr>
          <p:cNvSpPr/>
          <p:nvPr/>
        </p:nvSpPr>
        <p:spPr>
          <a:xfrm>
            <a:off x="0" y="266700"/>
            <a:ext cx="2105025" cy="619125"/>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solidFill>
              </a:rPr>
              <a:t>KẾT LUẬN</a:t>
            </a:r>
          </a:p>
        </p:txBody>
      </p:sp>
      <p:sp>
        <p:nvSpPr>
          <p:cNvPr id="5" name="Rectangle 4">
            <a:extLst>
              <a:ext uri="{FF2B5EF4-FFF2-40B4-BE49-F238E27FC236}">
                <a16:creationId xmlns:a16="http://schemas.microsoft.com/office/drawing/2014/main" id="{8C6CCE15-BA3B-7AD8-469F-BF2311F65D4E}"/>
              </a:ext>
            </a:extLst>
          </p:cNvPr>
          <p:cNvSpPr/>
          <p:nvPr/>
        </p:nvSpPr>
        <p:spPr>
          <a:xfrm>
            <a:off x="1104900" y="1490663"/>
            <a:ext cx="2981325" cy="619125"/>
          </a:xfrm>
          <a:prstGeom prst="rect">
            <a:avLst/>
          </a:prstGeom>
          <a:solidFill>
            <a:schemeClr val="accent6"/>
          </a:solidFill>
          <a:ln>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Lí</a:t>
            </a:r>
            <a:r>
              <a:rPr lang="en-US" sz="2000" dirty="0">
                <a:solidFill>
                  <a:srgbClr val="000000"/>
                </a:solidFill>
              </a:rPr>
              <a:t> </a:t>
            </a:r>
            <a:r>
              <a:rPr lang="en-US" sz="2000" dirty="0" err="1">
                <a:solidFill>
                  <a:srgbClr val="000000"/>
                </a:solidFill>
              </a:rPr>
              <a:t>lẽ</a:t>
            </a:r>
            <a:endParaRPr lang="en-US" sz="2000" dirty="0">
              <a:solidFill>
                <a:srgbClr val="000000"/>
              </a:solidFill>
            </a:endParaRPr>
          </a:p>
        </p:txBody>
      </p:sp>
      <p:sp>
        <p:nvSpPr>
          <p:cNvPr id="6" name="Rectangle 5">
            <a:extLst>
              <a:ext uri="{FF2B5EF4-FFF2-40B4-BE49-F238E27FC236}">
                <a16:creationId xmlns:a16="http://schemas.microsoft.com/office/drawing/2014/main" id="{48A07693-20FD-C906-2550-FB38DF526554}"/>
              </a:ext>
            </a:extLst>
          </p:cNvPr>
          <p:cNvSpPr/>
          <p:nvPr/>
        </p:nvSpPr>
        <p:spPr>
          <a:xfrm>
            <a:off x="4314824" y="1490663"/>
            <a:ext cx="2981325" cy="619125"/>
          </a:xfrm>
          <a:prstGeom prst="rect">
            <a:avLst/>
          </a:prstGeom>
          <a:solidFill>
            <a:schemeClr val="accent6"/>
          </a:solidFill>
          <a:ln>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rPr>
              <a:t>Bằng</a:t>
            </a:r>
            <a:r>
              <a:rPr lang="en-US" sz="2000" dirty="0">
                <a:solidFill>
                  <a:srgbClr val="000000"/>
                </a:solidFill>
              </a:rPr>
              <a:t> </a:t>
            </a:r>
            <a:r>
              <a:rPr lang="en-US" sz="2000" dirty="0" err="1">
                <a:solidFill>
                  <a:srgbClr val="000000"/>
                </a:solidFill>
              </a:rPr>
              <a:t>chứng</a:t>
            </a:r>
            <a:r>
              <a:rPr lang="en-US" sz="2000" dirty="0">
                <a:solidFill>
                  <a:srgbClr val="000000"/>
                </a:solidFill>
              </a:rPr>
              <a:t> </a:t>
            </a:r>
            <a:r>
              <a:rPr lang="en-US" sz="2000" dirty="0" err="1">
                <a:solidFill>
                  <a:srgbClr val="000000"/>
                </a:solidFill>
              </a:rPr>
              <a:t>tiêu</a:t>
            </a:r>
            <a:r>
              <a:rPr lang="en-US" sz="2000" dirty="0">
                <a:solidFill>
                  <a:srgbClr val="000000"/>
                </a:solidFill>
              </a:rPr>
              <a:t> </a:t>
            </a:r>
            <a:r>
              <a:rPr lang="en-US" sz="2000" dirty="0" err="1">
                <a:solidFill>
                  <a:srgbClr val="000000"/>
                </a:solidFill>
              </a:rPr>
              <a:t>biểu</a:t>
            </a:r>
            <a:endParaRPr lang="en-US" sz="2000" dirty="0">
              <a:solidFill>
                <a:srgbClr val="000000"/>
              </a:solidFill>
            </a:endParaRPr>
          </a:p>
        </p:txBody>
      </p:sp>
      <p:sp>
        <p:nvSpPr>
          <p:cNvPr id="7" name="TextBox 6">
            <a:extLst>
              <a:ext uri="{FF2B5EF4-FFF2-40B4-BE49-F238E27FC236}">
                <a16:creationId xmlns:a16="http://schemas.microsoft.com/office/drawing/2014/main" id="{4BEBAE3A-959E-3850-DE1F-28738F5BD5E3}"/>
              </a:ext>
            </a:extLst>
          </p:cNvPr>
          <p:cNvSpPr txBox="1"/>
          <p:nvPr/>
        </p:nvSpPr>
        <p:spPr>
          <a:xfrm>
            <a:off x="2514600" y="885825"/>
            <a:ext cx="4095750" cy="400110"/>
          </a:xfrm>
          <a:prstGeom prst="rect">
            <a:avLst/>
          </a:prstGeom>
          <a:noFill/>
        </p:spPr>
        <p:txBody>
          <a:bodyPr wrap="square" rtlCol="0">
            <a:spAutoFit/>
          </a:bodyPr>
          <a:lstStyle/>
          <a:p>
            <a:pPr algn="ctr"/>
            <a:r>
              <a:rPr lang="en-US" sz="2000" b="1" dirty="0"/>
              <a:t>Trong </a:t>
            </a:r>
            <a:r>
              <a:rPr lang="en-US" sz="2000" b="1" dirty="0" err="1"/>
              <a:t>văn</a:t>
            </a:r>
            <a:r>
              <a:rPr lang="en-US" sz="2000" b="1" dirty="0"/>
              <a:t> </a:t>
            </a:r>
            <a:r>
              <a:rPr lang="en-US" sz="2000" b="1" dirty="0" err="1"/>
              <a:t>bản</a:t>
            </a:r>
            <a:r>
              <a:rPr lang="en-US" sz="2000" b="1" dirty="0"/>
              <a:t> </a:t>
            </a:r>
            <a:r>
              <a:rPr lang="en-US" sz="2000" b="1" dirty="0" err="1"/>
              <a:t>nghị</a:t>
            </a:r>
            <a:r>
              <a:rPr lang="en-US" sz="2000" b="1" dirty="0"/>
              <a:t> </a:t>
            </a:r>
            <a:r>
              <a:rPr lang="en-US" sz="2000" b="1" dirty="0" err="1"/>
              <a:t>luận</a:t>
            </a:r>
            <a:endParaRPr lang="en-US" sz="2000" b="1" dirty="0"/>
          </a:p>
        </p:txBody>
      </p:sp>
      <p:sp>
        <p:nvSpPr>
          <p:cNvPr id="8" name="Arrow: Down 7">
            <a:extLst>
              <a:ext uri="{FF2B5EF4-FFF2-40B4-BE49-F238E27FC236}">
                <a16:creationId xmlns:a16="http://schemas.microsoft.com/office/drawing/2014/main" id="{406B9207-E5B4-7868-92FB-70464BCCBEB7}"/>
              </a:ext>
            </a:extLst>
          </p:cNvPr>
          <p:cNvSpPr/>
          <p:nvPr/>
        </p:nvSpPr>
        <p:spPr>
          <a:xfrm>
            <a:off x="845344" y="2714625"/>
            <a:ext cx="600075" cy="4857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5C77745-DBCD-3BF1-110D-5FBC0865BA59}"/>
              </a:ext>
            </a:extLst>
          </p:cNvPr>
          <p:cNvSpPr txBox="1"/>
          <p:nvPr/>
        </p:nvSpPr>
        <p:spPr>
          <a:xfrm>
            <a:off x="3081337" y="2155954"/>
            <a:ext cx="2416969" cy="400110"/>
          </a:xfrm>
          <a:prstGeom prst="rect">
            <a:avLst/>
          </a:prstGeom>
          <a:noFill/>
        </p:spPr>
        <p:txBody>
          <a:bodyPr wrap="square">
            <a:spAutoFit/>
          </a:bodyPr>
          <a:lstStyle/>
          <a:p>
            <a:r>
              <a:rPr lang="en-US" sz="2000" i="1" dirty="0" err="1"/>
              <a:t>vai</a:t>
            </a:r>
            <a:r>
              <a:rPr lang="en-US" sz="2000" i="1" dirty="0"/>
              <a:t> </a:t>
            </a:r>
            <a:r>
              <a:rPr lang="en-US" sz="2000" i="1" dirty="0" err="1"/>
              <a:t>trò</a:t>
            </a:r>
            <a:r>
              <a:rPr lang="en-US" sz="2000" i="1" dirty="0"/>
              <a:t> </a:t>
            </a:r>
            <a:r>
              <a:rPr lang="en-US" sz="2000" i="1" dirty="0" err="1"/>
              <a:t>quan</a:t>
            </a:r>
            <a:r>
              <a:rPr lang="en-US" sz="2000" i="1" dirty="0"/>
              <a:t> </a:t>
            </a:r>
            <a:r>
              <a:rPr lang="en-US" sz="2000" i="1" dirty="0" err="1"/>
              <a:t>trọng</a:t>
            </a:r>
            <a:r>
              <a:rPr lang="en-US" sz="2000" i="1" dirty="0"/>
              <a:t> </a:t>
            </a:r>
          </a:p>
        </p:txBody>
      </p:sp>
      <p:sp>
        <p:nvSpPr>
          <p:cNvPr id="11" name="Rectangle 10">
            <a:extLst>
              <a:ext uri="{FF2B5EF4-FFF2-40B4-BE49-F238E27FC236}">
                <a16:creationId xmlns:a16="http://schemas.microsoft.com/office/drawing/2014/main" id="{94D05517-FEA6-1C1A-E2C2-9B36025ADC69}"/>
              </a:ext>
            </a:extLst>
          </p:cNvPr>
          <p:cNvSpPr/>
          <p:nvPr/>
        </p:nvSpPr>
        <p:spPr>
          <a:xfrm>
            <a:off x="352426" y="3297050"/>
            <a:ext cx="1585912" cy="150355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0" dirty="0">
                <a:solidFill>
                  <a:srgbClr val="000000"/>
                </a:solidFill>
                <a:effectLst/>
                <a:ea typeface="Times New Roman" panose="02020603050405020304" pitchFamily="18" charset="0"/>
              </a:rPr>
              <a:t>Sáng tỏ luận điểm và luận đề</a:t>
            </a:r>
            <a:endParaRPr lang="en-US" sz="2000" dirty="0">
              <a:solidFill>
                <a:srgbClr val="000000"/>
              </a:solidFill>
            </a:endParaRPr>
          </a:p>
        </p:txBody>
      </p:sp>
      <p:sp>
        <p:nvSpPr>
          <p:cNvPr id="12" name="Arrow: Down 11">
            <a:extLst>
              <a:ext uri="{FF2B5EF4-FFF2-40B4-BE49-F238E27FC236}">
                <a16:creationId xmlns:a16="http://schemas.microsoft.com/office/drawing/2014/main" id="{B34162C9-43E0-DE12-6E6F-CA7C498141D8}"/>
              </a:ext>
            </a:extLst>
          </p:cNvPr>
          <p:cNvSpPr/>
          <p:nvPr/>
        </p:nvSpPr>
        <p:spPr>
          <a:xfrm>
            <a:off x="2836072" y="2714625"/>
            <a:ext cx="600075" cy="4857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287B50-8F80-4A1E-F813-9E9E8EE1B4B8}"/>
              </a:ext>
            </a:extLst>
          </p:cNvPr>
          <p:cNvSpPr/>
          <p:nvPr/>
        </p:nvSpPr>
        <p:spPr>
          <a:xfrm>
            <a:off x="2185994" y="3297050"/>
            <a:ext cx="1900232" cy="150355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ea typeface="Times New Roman" panose="02020603050405020304" pitchFamily="18" charset="0"/>
              </a:rPr>
              <a:t>G</a:t>
            </a:r>
            <a:r>
              <a:rPr lang="vi-VN" sz="2000" kern="0" dirty="0">
                <a:solidFill>
                  <a:srgbClr val="000000"/>
                </a:solidFill>
                <a:effectLst/>
                <a:ea typeface="Times New Roman" panose="02020603050405020304" pitchFamily="18" charset="0"/>
              </a:rPr>
              <a:t>ây ấn tượng mạnh với người đọc</a:t>
            </a:r>
            <a:endParaRPr lang="en-US" sz="2000" dirty="0">
              <a:solidFill>
                <a:srgbClr val="000000"/>
              </a:solidFill>
            </a:endParaRPr>
          </a:p>
        </p:txBody>
      </p:sp>
      <p:sp>
        <p:nvSpPr>
          <p:cNvPr id="14" name="Arrow: Down 13">
            <a:extLst>
              <a:ext uri="{FF2B5EF4-FFF2-40B4-BE49-F238E27FC236}">
                <a16:creationId xmlns:a16="http://schemas.microsoft.com/office/drawing/2014/main" id="{ABA9EC6A-06E2-DB66-2D17-CFD915B458B8}"/>
              </a:ext>
            </a:extLst>
          </p:cNvPr>
          <p:cNvSpPr/>
          <p:nvPr/>
        </p:nvSpPr>
        <p:spPr>
          <a:xfrm>
            <a:off x="5057175" y="2714625"/>
            <a:ext cx="600075" cy="4857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452648-10F4-ACE6-4AE9-76DAED6FF8AE}"/>
              </a:ext>
            </a:extLst>
          </p:cNvPr>
          <p:cNvSpPr/>
          <p:nvPr/>
        </p:nvSpPr>
        <p:spPr>
          <a:xfrm>
            <a:off x="4332677" y="3297050"/>
            <a:ext cx="2049073" cy="150355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ea typeface="Times New Roman" panose="02020603050405020304" pitchFamily="18" charset="0"/>
              </a:rPr>
              <a:t>T</a:t>
            </a:r>
            <a:r>
              <a:rPr lang="vi-VN" sz="2000" dirty="0">
                <a:solidFill>
                  <a:srgbClr val="000000"/>
                </a:solidFill>
                <a:ea typeface="Times New Roman" panose="02020603050405020304" pitchFamily="18" charset="0"/>
              </a:rPr>
              <a:t>hể hiện dụng ý đặc biệt của người viết </a:t>
            </a:r>
            <a:endParaRPr lang="en-US" sz="2000" dirty="0">
              <a:solidFill>
                <a:srgbClr val="000000"/>
              </a:solidFill>
            </a:endParaRPr>
          </a:p>
        </p:txBody>
      </p:sp>
      <p:sp>
        <p:nvSpPr>
          <p:cNvPr id="16" name="Arrow: Down 15">
            <a:extLst>
              <a:ext uri="{FF2B5EF4-FFF2-40B4-BE49-F238E27FC236}">
                <a16:creationId xmlns:a16="http://schemas.microsoft.com/office/drawing/2014/main" id="{709632A2-5DE2-8EDA-7204-FDD11878A8BE}"/>
              </a:ext>
            </a:extLst>
          </p:cNvPr>
          <p:cNvSpPr/>
          <p:nvPr/>
        </p:nvSpPr>
        <p:spPr>
          <a:xfrm>
            <a:off x="7342574" y="2714625"/>
            <a:ext cx="600075" cy="4857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9014444-B4A9-6810-0C90-5F2D5A340B29}"/>
              </a:ext>
            </a:extLst>
          </p:cNvPr>
          <p:cNvSpPr/>
          <p:nvPr/>
        </p:nvSpPr>
        <p:spPr>
          <a:xfrm>
            <a:off x="6618076" y="3297050"/>
            <a:ext cx="2049073" cy="150355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ea typeface="Times New Roman" panose="02020603050405020304" pitchFamily="18" charset="0"/>
              </a:rPr>
              <a:t>Nhằm</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tăng</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sức</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thuyết</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phục</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cho</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văn</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bản</a:t>
            </a:r>
            <a:endParaRPr lang="en-US" sz="2000" dirty="0">
              <a:solidFill>
                <a:srgbClr val="000000"/>
              </a:solidFill>
            </a:endParaRPr>
          </a:p>
        </p:txBody>
      </p:sp>
    </p:spTree>
    <p:extLst>
      <p:ext uri="{BB962C8B-B14F-4D97-AF65-F5344CB8AC3E}">
        <p14:creationId xmlns:p14="http://schemas.microsoft.com/office/powerpoint/2010/main" val="394812223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up)">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animBg="1"/>
      <p:bldP spid="10" grpId="0"/>
      <p:bldP spid="11" grpId="0" animBg="1"/>
      <p:bldP spid="12" grpId="0" animBg="1"/>
      <p:bldP spid="13" grpId="0" animBg="1"/>
      <p:bldP spid="14" grpId="0" animBg="1"/>
      <p:bldP spid="15" grpId="0" animBg="1"/>
      <p:bldP spid="16"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0EB21-80F4-F7D4-1146-A46A927112D0}"/>
              </a:ext>
            </a:extLst>
          </p:cNvPr>
          <p:cNvSpPr/>
          <p:nvPr/>
        </p:nvSpPr>
        <p:spPr>
          <a:xfrm>
            <a:off x="485775" y="461963"/>
            <a:ext cx="8172450" cy="619125"/>
          </a:xfrm>
          <a:prstGeom prst="rect">
            <a:avLst/>
          </a:prstGeom>
          <a:solidFill>
            <a:schemeClr val="accent6"/>
          </a:solidFill>
          <a:ln>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0" dirty="0">
                <a:solidFill>
                  <a:srgbClr val="000000"/>
                </a:solidFill>
                <a:effectLst/>
                <a:ea typeface="Times New Roman" panose="02020603050405020304" pitchFamily="18" charset="0"/>
              </a:rPr>
              <a:t>Để xác định lí lẽ, bằng chứng tiêu biểu, có thể căn cứ vào</a:t>
            </a:r>
            <a:r>
              <a:rPr lang="en-US" sz="2000" kern="0" dirty="0">
                <a:solidFill>
                  <a:srgbClr val="000000"/>
                </a:solidFill>
                <a:effectLst/>
                <a:ea typeface="Times New Roman" panose="02020603050405020304" pitchFamily="18" charset="0"/>
              </a:rPr>
              <a:t>:</a:t>
            </a:r>
            <a:endParaRPr lang="en-US" sz="2000" dirty="0">
              <a:solidFill>
                <a:srgbClr val="000000"/>
              </a:solidFill>
            </a:endParaRPr>
          </a:p>
        </p:txBody>
      </p:sp>
      <p:grpSp>
        <p:nvGrpSpPr>
          <p:cNvPr id="16" name="Group 15">
            <a:extLst>
              <a:ext uri="{FF2B5EF4-FFF2-40B4-BE49-F238E27FC236}">
                <a16:creationId xmlns:a16="http://schemas.microsoft.com/office/drawing/2014/main" id="{2F8A511D-F47A-36A6-D9B9-CFD9B7169670}"/>
              </a:ext>
            </a:extLst>
          </p:cNvPr>
          <p:cNvGrpSpPr/>
          <p:nvPr/>
        </p:nvGrpSpPr>
        <p:grpSpPr>
          <a:xfrm>
            <a:off x="4981574" y="1581775"/>
            <a:ext cx="3400426" cy="3010893"/>
            <a:chOff x="5257799" y="1580156"/>
            <a:chExt cx="3400426" cy="3010893"/>
          </a:xfrm>
        </p:grpSpPr>
        <p:sp>
          <p:nvSpPr>
            <p:cNvPr id="6" name="Rectangle 5">
              <a:extLst>
                <a:ext uri="{FF2B5EF4-FFF2-40B4-BE49-F238E27FC236}">
                  <a16:creationId xmlns:a16="http://schemas.microsoft.com/office/drawing/2014/main" id="{C2643382-1645-449D-22AF-57F77F73BC9A}"/>
                </a:ext>
              </a:extLst>
            </p:cNvPr>
            <p:cNvSpPr/>
            <p:nvPr/>
          </p:nvSpPr>
          <p:spPr>
            <a:xfrm>
              <a:off x="5257799" y="2314575"/>
              <a:ext cx="3400426" cy="2276474"/>
            </a:xfrm>
            <a:prstGeom prst="rect">
              <a:avLst/>
            </a:prstGeom>
            <a:solidFill>
              <a:schemeClr val="accent6"/>
            </a:solid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a typeface="Times New Roman" panose="02020603050405020304" pitchFamily="18" charset="0"/>
                </a:rPr>
                <a:t>C</a:t>
              </a:r>
              <a:r>
                <a:rPr lang="vi-VN" sz="2000" kern="0" dirty="0">
                  <a:solidFill>
                    <a:srgbClr val="000000"/>
                  </a:solidFill>
                  <a:effectLst/>
                  <a:ea typeface="Times New Roman" panose="02020603050405020304" pitchFamily="18" charset="0"/>
                </a:rPr>
                <a:t>ảm nhận của người đọc về những lí lẽ, bằng chứng ấn tượng; mục đích, dụng ý của tác giả.</a:t>
              </a:r>
              <a:endParaRPr lang="en-US" sz="2000" dirty="0">
                <a:solidFill>
                  <a:srgbClr val="000000"/>
                </a:solidFill>
              </a:endParaRPr>
            </a:p>
          </p:txBody>
        </p:sp>
        <p:pic>
          <p:nvPicPr>
            <p:cNvPr id="14" name="Picture 13">
              <a:extLst>
                <a:ext uri="{FF2B5EF4-FFF2-40B4-BE49-F238E27FC236}">
                  <a16:creationId xmlns:a16="http://schemas.microsoft.com/office/drawing/2014/main" id="{45375AF0-201F-3826-897F-F46195C43871}"/>
                </a:ext>
              </a:extLst>
            </p:cNvPr>
            <p:cNvPicPr>
              <a:picLocks noChangeAspect="1"/>
            </p:cNvPicPr>
            <p:nvPr/>
          </p:nvPicPr>
          <p:blipFill>
            <a:blip r:embed="rId2"/>
            <a:srcRect l="28954" t="34357" r="51816" b="35941"/>
            <a:stretch/>
          </p:blipFill>
          <p:spPr>
            <a:xfrm>
              <a:off x="6153149" y="1580156"/>
              <a:ext cx="1319213" cy="1146127"/>
            </a:xfrm>
            <a:prstGeom prst="rect">
              <a:avLst/>
            </a:prstGeom>
          </p:spPr>
        </p:pic>
      </p:grpSp>
      <p:grpSp>
        <p:nvGrpSpPr>
          <p:cNvPr id="17" name="Group 16">
            <a:extLst>
              <a:ext uri="{FF2B5EF4-FFF2-40B4-BE49-F238E27FC236}">
                <a16:creationId xmlns:a16="http://schemas.microsoft.com/office/drawing/2014/main" id="{99694391-5C0A-8DEA-1981-543BBEF0207D}"/>
              </a:ext>
            </a:extLst>
          </p:cNvPr>
          <p:cNvGrpSpPr/>
          <p:nvPr/>
        </p:nvGrpSpPr>
        <p:grpSpPr>
          <a:xfrm>
            <a:off x="762000" y="1468469"/>
            <a:ext cx="3400426" cy="3122580"/>
            <a:chOff x="485775" y="1468469"/>
            <a:chExt cx="3400426" cy="3122580"/>
          </a:xfrm>
        </p:grpSpPr>
        <p:sp>
          <p:nvSpPr>
            <p:cNvPr id="5" name="Rectangle 4">
              <a:extLst>
                <a:ext uri="{FF2B5EF4-FFF2-40B4-BE49-F238E27FC236}">
                  <a16:creationId xmlns:a16="http://schemas.microsoft.com/office/drawing/2014/main" id="{E5D98FB0-FE83-1829-C80E-1C5F9DE31767}"/>
                </a:ext>
              </a:extLst>
            </p:cNvPr>
            <p:cNvSpPr/>
            <p:nvPr/>
          </p:nvSpPr>
          <p:spPr>
            <a:xfrm>
              <a:off x="485775" y="2314574"/>
              <a:ext cx="3400426" cy="2276475"/>
            </a:xfrm>
            <a:prstGeom prst="rect">
              <a:avLst/>
            </a:prstGeom>
            <a:solidFill>
              <a:schemeClr val="accent6"/>
            </a:solid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Sơ</a:t>
              </a:r>
              <a:r>
                <a:rPr lang="en-US" sz="2000" dirty="0">
                  <a:solidFill>
                    <a:srgbClr val="000000"/>
                  </a:solidFill>
                </a:rPr>
                <a:t> </a:t>
              </a:r>
              <a:r>
                <a:rPr lang="en-US" sz="2000" dirty="0" err="1">
                  <a:solidFill>
                    <a:srgbClr val="000000"/>
                  </a:solidFill>
                </a:rPr>
                <a:t>đồ</a:t>
              </a:r>
              <a:r>
                <a:rPr lang="en-US" sz="2000" dirty="0">
                  <a:solidFill>
                    <a:srgbClr val="000000"/>
                  </a:solidFill>
                </a:rPr>
                <a:t> </a:t>
              </a:r>
              <a:r>
                <a:rPr lang="en-US" sz="2000" dirty="0" err="1">
                  <a:solidFill>
                    <a:srgbClr val="000000"/>
                  </a:solidFill>
                </a:rPr>
                <a:t>thể</a:t>
              </a:r>
              <a:r>
                <a:rPr lang="en-US" sz="2000" dirty="0">
                  <a:solidFill>
                    <a:srgbClr val="000000"/>
                  </a:solidFill>
                </a:rPr>
                <a:t> </a:t>
              </a:r>
              <a:r>
                <a:rPr lang="en-US" sz="2000" dirty="0" err="1">
                  <a:solidFill>
                    <a:srgbClr val="000000"/>
                  </a:solidFill>
                </a:rPr>
                <a:t>hiện</a:t>
              </a:r>
              <a:r>
                <a:rPr lang="en-US" sz="2000" dirty="0">
                  <a:solidFill>
                    <a:srgbClr val="000000"/>
                  </a:solidFill>
                </a:rPr>
                <a:t> </a:t>
              </a:r>
              <a:r>
                <a:rPr lang="en-US" sz="2000" dirty="0" err="1">
                  <a:solidFill>
                    <a:srgbClr val="000000"/>
                  </a:solidFill>
                </a:rPr>
                <a:t>mối</a:t>
              </a:r>
              <a:r>
                <a:rPr lang="en-US" sz="2000" dirty="0">
                  <a:solidFill>
                    <a:srgbClr val="000000"/>
                  </a:solidFill>
                </a:rPr>
                <a:t> </a:t>
              </a:r>
              <a:r>
                <a:rPr lang="en-US" sz="2000" dirty="0" err="1">
                  <a:solidFill>
                    <a:srgbClr val="000000"/>
                  </a:solidFill>
                </a:rPr>
                <a:t>quan</a:t>
              </a:r>
              <a:r>
                <a:rPr lang="en-US" sz="2000" dirty="0">
                  <a:solidFill>
                    <a:srgbClr val="000000"/>
                  </a:solidFill>
                </a:rPr>
                <a:t> </a:t>
              </a:r>
              <a:r>
                <a:rPr lang="en-US" sz="2000" dirty="0" err="1">
                  <a:solidFill>
                    <a:srgbClr val="000000"/>
                  </a:solidFill>
                </a:rPr>
                <a:t>hệ</a:t>
              </a:r>
              <a:r>
                <a:rPr lang="en-US" sz="2000" dirty="0">
                  <a:solidFill>
                    <a:srgbClr val="000000"/>
                  </a:solidFill>
                </a:rPr>
                <a:t> </a:t>
              </a:r>
              <a:r>
                <a:rPr lang="en-US" sz="2000" dirty="0" err="1">
                  <a:solidFill>
                    <a:srgbClr val="000000"/>
                  </a:solidFill>
                </a:rPr>
                <a:t>giữa</a:t>
              </a:r>
              <a:r>
                <a:rPr lang="en-US" sz="2000" dirty="0">
                  <a:solidFill>
                    <a:srgbClr val="000000"/>
                  </a:solidFill>
                </a:rPr>
                <a:t> </a:t>
              </a:r>
              <a:r>
                <a:rPr lang="en-US" sz="2000" dirty="0" err="1">
                  <a:solidFill>
                    <a:srgbClr val="000000"/>
                  </a:solidFill>
                </a:rPr>
                <a:t>luận</a:t>
              </a:r>
              <a:r>
                <a:rPr lang="en-US" sz="2000" dirty="0">
                  <a:solidFill>
                    <a:srgbClr val="000000"/>
                  </a:solidFill>
                </a:rPr>
                <a:t> </a:t>
              </a:r>
              <a:r>
                <a:rPr lang="en-US" sz="2000" dirty="0" err="1">
                  <a:solidFill>
                    <a:srgbClr val="000000"/>
                  </a:solidFill>
                </a:rPr>
                <a:t>đề</a:t>
              </a:r>
              <a:r>
                <a:rPr lang="en-US" sz="2000" dirty="0">
                  <a:solidFill>
                    <a:srgbClr val="000000"/>
                  </a:solidFill>
                </a:rPr>
                <a:t>, </a:t>
              </a:r>
              <a:r>
                <a:rPr lang="en-US" sz="2000" dirty="0" err="1">
                  <a:solidFill>
                    <a:srgbClr val="000000"/>
                  </a:solidFill>
                </a:rPr>
                <a:t>luận</a:t>
              </a:r>
              <a:r>
                <a:rPr lang="en-US" sz="2000" dirty="0">
                  <a:solidFill>
                    <a:srgbClr val="000000"/>
                  </a:solidFill>
                </a:rPr>
                <a:t> </a:t>
              </a:r>
              <a:r>
                <a:rPr lang="en-US" sz="2000" dirty="0" err="1">
                  <a:solidFill>
                    <a:srgbClr val="000000"/>
                  </a:solidFill>
                </a:rPr>
                <a:t>điểm</a:t>
              </a:r>
              <a:r>
                <a:rPr lang="en-US" sz="2000" dirty="0">
                  <a:solidFill>
                    <a:srgbClr val="000000"/>
                  </a:solidFill>
                </a:rPr>
                <a:t>, </a:t>
              </a:r>
              <a:r>
                <a:rPr lang="en-US" sz="2000" dirty="0" err="1">
                  <a:solidFill>
                    <a:srgbClr val="000000"/>
                  </a:solidFill>
                </a:rPr>
                <a:t>lí</a:t>
              </a:r>
              <a:r>
                <a:rPr lang="en-US" sz="2000" dirty="0">
                  <a:solidFill>
                    <a:srgbClr val="000000"/>
                  </a:solidFill>
                </a:rPr>
                <a:t> </a:t>
              </a:r>
              <a:r>
                <a:rPr lang="en-US" sz="2000" dirty="0" err="1">
                  <a:solidFill>
                    <a:srgbClr val="000000"/>
                  </a:solidFill>
                </a:rPr>
                <a:t>lẽ</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bằng</a:t>
              </a:r>
              <a:r>
                <a:rPr lang="en-US" sz="2000" dirty="0">
                  <a:solidFill>
                    <a:srgbClr val="000000"/>
                  </a:solidFill>
                </a:rPr>
                <a:t> </a:t>
              </a:r>
              <a:r>
                <a:rPr lang="en-US" sz="2000" dirty="0" err="1">
                  <a:solidFill>
                    <a:srgbClr val="000000"/>
                  </a:solidFill>
                </a:rPr>
                <a:t>chứng</a:t>
              </a:r>
              <a:endParaRPr lang="en-US" sz="2000" dirty="0">
                <a:solidFill>
                  <a:srgbClr val="000000"/>
                </a:solidFill>
              </a:endParaRPr>
            </a:p>
          </p:txBody>
        </p:sp>
        <p:pic>
          <p:nvPicPr>
            <p:cNvPr id="15" name="Picture 14">
              <a:extLst>
                <a:ext uri="{FF2B5EF4-FFF2-40B4-BE49-F238E27FC236}">
                  <a16:creationId xmlns:a16="http://schemas.microsoft.com/office/drawing/2014/main" id="{055A1545-CEBF-D9C4-56DA-E59C9162DE25}"/>
                </a:ext>
              </a:extLst>
            </p:cNvPr>
            <p:cNvPicPr>
              <a:picLocks noChangeAspect="1"/>
            </p:cNvPicPr>
            <p:nvPr/>
          </p:nvPicPr>
          <p:blipFill>
            <a:blip r:embed="rId2"/>
            <a:srcRect l="12917" t="58148" r="66250" b="5185"/>
            <a:stretch/>
          </p:blipFill>
          <p:spPr>
            <a:xfrm>
              <a:off x="1628775" y="1468469"/>
              <a:ext cx="1114425" cy="1103281"/>
            </a:xfrm>
            <a:prstGeom prst="rect">
              <a:avLst/>
            </a:prstGeom>
          </p:spPr>
        </p:pic>
      </p:grpSp>
    </p:spTree>
    <p:extLst>
      <p:ext uri="{BB962C8B-B14F-4D97-AF65-F5344CB8AC3E}">
        <p14:creationId xmlns:p14="http://schemas.microsoft.com/office/powerpoint/2010/main" val="262173151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C0ABD5-59A0-FFF2-A4B6-E63B97707138}"/>
              </a:ext>
            </a:extLst>
          </p:cNvPr>
          <p:cNvSpPr/>
          <p:nvPr/>
        </p:nvSpPr>
        <p:spPr>
          <a:xfrm>
            <a:off x="485775" y="461963"/>
            <a:ext cx="8172450" cy="619125"/>
          </a:xfrm>
          <a:prstGeom prst="rect">
            <a:avLst/>
          </a:prstGeom>
          <a:solidFill>
            <a:schemeClr val="accent6"/>
          </a:solidFill>
          <a:ln>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0" dirty="0">
                <a:solidFill>
                  <a:srgbClr val="000000"/>
                </a:solidFill>
                <a:effectLst/>
                <a:ea typeface="Times New Roman" panose="02020603050405020304" pitchFamily="18" charset="0"/>
              </a:rPr>
              <a:t>Để hiểu được giá trị của các lí lẽ, bằng chứng tiêu biểu</a:t>
            </a:r>
            <a:r>
              <a:rPr lang="en-US" sz="2000" kern="0" dirty="0">
                <a:solidFill>
                  <a:srgbClr val="000000"/>
                </a:solidFill>
                <a:effectLst/>
                <a:ea typeface="Times New Roman" panose="02020603050405020304" pitchFamily="18" charset="0"/>
              </a:rPr>
              <a:t>:</a:t>
            </a:r>
            <a:endParaRPr lang="en-US" sz="2000" dirty="0">
              <a:solidFill>
                <a:srgbClr val="000000"/>
              </a:solidFill>
            </a:endParaRPr>
          </a:p>
        </p:txBody>
      </p:sp>
      <p:grpSp>
        <p:nvGrpSpPr>
          <p:cNvPr id="9" name="Group 8">
            <a:extLst>
              <a:ext uri="{FF2B5EF4-FFF2-40B4-BE49-F238E27FC236}">
                <a16:creationId xmlns:a16="http://schemas.microsoft.com/office/drawing/2014/main" id="{C319BCE5-AADC-FB58-CC90-645F942BD75C}"/>
              </a:ext>
            </a:extLst>
          </p:cNvPr>
          <p:cNvGrpSpPr/>
          <p:nvPr/>
        </p:nvGrpSpPr>
        <p:grpSpPr>
          <a:xfrm>
            <a:off x="390524" y="1238250"/>
            <a:ext cx="2847975" cy="3076575"/>
            <a:chOff x="390524" y="1238250"/>
            <a:chExt cx="2847975" cy="3076575"/>
          </a:xfrm>
        </p:grpSpPr>
        <p:sp>
          <p:nvSpPr>
            <p:cNvPr id="5" name="Rectangle 4">
              <a:extLst>
                <a:ext uri="{FF2B5EF4-FFF2-40B4-BE49-F238E27FC236}">
                  <a16:creationId xmlns:a16="http://schemas.microsoft.com/office/drawing/2014/main" id="{541ACBAB-FA70-F37C-5F29-35B7CB3758D7}"/>
                </a:ext>
              </a:extLst>
            </p:cNvPr>
            <p:cNvSpPr/>
            <p:nvPr/>
          </p:nvSpPr>
          <p:spPr>
            <a:xfrm>
              <a:off x="390524" y="1847850"/>
              <a:ext cx="2847975" cy="2466975"/>
            </a:xfrm>
            <a:prstGeom prst="rect">
              <a:avLst/>
            </a:prstGeom>
            <a:solidFill>
              <a:schemeClr val="accent5">
                <a:lumMod val="20000"/>
                <a:lumOff val="80000"/>
              </a:schemeClr>
            </a:solidFill>
            <a:ln w="285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rPr>
                <a:t>Cần</a:t>
              </a:r>
              <a:r>
                <a:rPr lang="en-US" sz="2000" dirty="0">
                  <a:solidFill>
                    <a:srgbClr val="000000"/>
                  </a:solidFill>
                </a:rPr>
                <a:t> </a:t>
              </a:r>
              <a:r>
                <a:rPr lang="en-US" sz="2000" dirty="0" err="1">
                  <a:solidFill>
                    <a:srgbClr val="000000"/>
                  </a:solidFill>
                </a:rPr>
                <a:t>phân</a:t>
              </a:r>
              <a:r>
                <a:rPr lang="en-US" sz="2000" dirty="0">
                  <a:solidFill>
                    <a:srgbClr val="000000"/>
                  </a:solidFill>
                </a:rPr>
                <a:t> </a:t>
              </a:r>
              <a:r>
                <a:rPr lang="en-US" sz="2000" dirty="0" err="1">
                  <a:solidFill>
                    <a:srgbClr val="000000"/>
                  </a:solidFill>
                </a:rPr>
                <a:t>tích</a:t>
              </a:r>
              <a:r>
                <a:rPr lang="en-US" sz="2000" dirty="0">
                  <a:solidFill>
                    <a:srgbClr val="000000"/>
                  </a:solidFill>
                </a:rPr>
                <a:t> </a:t>
              </a:r>
              <a:r>
                <a:rPr lang="en-US" sz="2000" dirty="0" err="1">
                  <a:solidFill>
                    <a:srgbClr val="000000"/>
                  </a:solidFill>
                </a:rPr>
                <a:t>để</a:t>
              </a:r>
              <a:r>
                <a:rPr lang="en-US" sz="2000" dirty="0">
                  <a:solidFill>
                    <a:srgbClr val="000000"/>
                  </a:solidFill>
                </a:rPr>
                <a:t> </a:t>
              </a:r>
              <a:r>
                <a:rPr lang="en-US" sz="2000" dirty="0" err="1">
                  <a:solidFill>
                    <a:srgbClr val="000000"/>
                  </a:solidFill>
                </a:rPr>
                <a:t>nhận</a:t>
              </a:r>
              <a:r>
                <a:rPr lang="en-US" sz="2000" dirty="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vai</a:t>
              </a:r>
              <a:r>
                <a:rPr lang="en-US" sz="2000" dirty="0">
                  <a:solidFill>
                    <a:srgbClr val="000000"/>
                  </a:solidFill>
                </a:rPr>
                <a:t> </a:t>
              </a:r>
              <a:r>
                <a:rPr lang="en-US" sz="2000" dirty="0" err="1">
                  <a:solidFill>
                    <a:srgbClr val="000000"/>
                  </a:solidFill>
                </a:rPr>
                <a:t>trò</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những</a:t>
              </a:r>
              <a:r>
                <a:rPr lang="en-US" sz="2000" dirty="0">
                  <a:solidFill>
                    <a:srgbClr val="000000"/>
                  </a:solidFill>
                </a:rPr>
                <a:t> </a:t>
              </a:r>
              <a:r>
                <a:rPr lang="en-US" sz="2000" dirty="0" err="1">
                  <a:solidFill>
                    <a:srgbClr val="000000"/>
                  </a:solidFill>
                </a:rPr>
                <a:t>lí</a:t>
              </a:r>
              <a:r>
                <a:rPr lang="en-US" sz="2000" dirty="0">
                  <a:solidFill>
                    <a:srgbClr val="000000"/>
                  </a:solidFill>
                </a:rPr>
                <a:t> </a:t>
              </a:r>
              <a:r>
                <a:rPr lang="en-US" sz="2000" dirty="0" err="1">
                  <a:solidFill>
                    <a:srgbClr val="000000"/>
                  </a:solidFill>
                </a:rPr>
                <a:t>lẽ</a:t>
              </a:r>
              <a:r>
                <a:rPr lang="en-US" sz="2000" dirty="0">
                  <a:solidFill>
                    <a:srgbClr val="000000"/>
                  </a:solidFill>
                </a:rPr>
                <a:t>, </a:t>
              </a:r>
              <a:r>
                <a:rPr lang="en-US" sz="2000" dirty="0" err="1">
                  <a:solidFill>
                    <a:srgbClr val="000000"/>
                  </a:solidFill>
                </a:rPr>
                <a:t>bằng</a:t>
              </a:r>
              <a:r>
                <a:rPr lang="en-US" sz="2000" dirty="0">
                  <a:solidFill>
                    <a:srgbClr val="000000"/>
                  </a:solidFill>
                </a:rPr>
                <a:t> </a:t>
              </a:r>
              <a:r>
                <a:rPr lang="en-US" sz="2000" dirty="0" err="1">
                  <a:solidFill>
                    <a:srgbClr val="000000"/>
                  </a:solidFill>
                </a:rPr>
                <a:t>chứng</a:t>
              </a:r>
              <a:r>
                <a:rPr lang="en-US" sz="2000" dirty="0">
                  <a:solidFill>
                    <a:srgbClr val="000000"/>
                  </a:solidFill>
                </a:rPr>
                <a:t> </a:t>
              </a:r>
              <a:r>
                <a:rPr lang="en-US" sz="2000" dirty="0" err="1">
                  <a:solidFill>
                    <a:srgbClr val="000000"/>
                  </a:solidFill>
                </a:rPr>
                <a:t>ấy</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việc</a:t>
              </a:r>
              <a:r>
                <a:rPr lang="en-US" sz="2000" dirty="0">
                  <a:solidFill>
                    <a:srgbClr val="000000"/>
                  </a:solidFill>
                </a:rPr>
                <a:t> </a:t>
              </a:r>
              <a:r>
                <a:rPr lang="en-US" sz="2000" dirty="0" err="1">
                  <a:solidFill>
                    <a:srgbClr val="000000"/>
                  </a:solidFill>
                </a:rPr>
                <a:t>làm</a:t>
              </a:r>
              <a:r>
                <a:rPr lang="en-US" sz="2000" dirty="0">
                  <a:solidFill>
                    <a:srgbClr val="000000"/>
                  </a:solidFill>
                </a:rPr>
                <a:t> </a:t>
              </a:r>
              <a:r>
                <a:rPr lang="en-US" sz="2000" dirty="0" err="1">
                  <a:solidFill>
                    <a:srgbClr val="000000"/>
                  </a:solidFill>
                </a:rPr>
                <a:t>sáng</a:t>
              </a:r>
              <a:r>
                <a:rPr lang="en-US" sz="2000" dirty="0">
                  <a:solidFill>
                    <a:srgbClr val="000000"/>
                  </a:solidFill>
                </a:rPr>
                <a:t> </a:t>
              </a:r>
              <a:r>
                <a:rPr lang="en-US" sz="2000" dirty="0" err="1">
                  <a:solidFill>
                    <a:srgbClr val="000000"/>
                  </a:solidFill>
                </a:rPr>
                <a:t>tỏ</a:t>
              </a:r>
              <a:r>
                <a:rPr lang="en-US" sz="2000" dirty="0">
                  <a:solidFill>
                    <a:srgbClr val="000000"/>
                  </a:solidFill>
                </a:rPr>
                <a:t> </a:t>
              </a:r>
              <a:r>
                <a:rPr lang="en-US" sz="2000" dirty="0" err="1">
                  <a:solidFill>
                    <a:srgbClr val="000000"/>
                  </a:solidFill>
                </a:rPr>
                <a:t>luận</a:t>
              </a:r>
              <a:r>
                <a:rPr lang="en-US" sz="2000" dirty="0">
                  <a:solidFill>
                    <a:srgbClr val="000000"/>
                  </a:solidFill>
                </a:rPr>
                <a:t> </a:t>
              </a:r>
              <a:r>
                <a:rPr lang="en-US" sz="2000" dirty="0" err="1">
                  <a:solidFill>
                    <a:srgbClr val="000000"/>
                  </a:solidFill>
                </a:rPr>
                <a:t>đề</a:t>
              </a:r>
              <a:r>
                <a:rPr lang="en-US" sz="2000" dirty="0">
                  <a:solidFill>
                    <a:srgbClr val="000000"/>
                  </a:solidFill>
                </a:rPr>
                <a:t> </a:t>
              </a:r>
              <a:r>
                <a:rPr lang="en-US" sz="2000" dirty="0" err="1">
                  <a:solidFill>
                    <a:srgbClr val="000000"/>
                  </a:solidFill>
                </a:rPr>
                <a:t>của</a:t>
              </a:r>
              <a:r>
                <a:rPr lang="en-US" sz="2000" dirty="0">
                  <a:solidFill>
                    <a:srgbClr val="000000"/>
                  </a:solidFill>
                </a:rPr>
                <a:t> VB.</a:t>
              </a:r>
            </a:p>
          </p:txBody>
        </p:sp>
        <p:sp>
          <p:nvSpPr>
            <p:cNvPr id="8" name="Arrow: Up 7">
              <a:extLst>
                <a:ext uri="{FF2B5EF4-FFF2-40B4-BE49-F238E27FC236}">
                  <a16:creationId xmlns:a16="http://schemas.microsoft.com/office/drawing/2014/main" id="{20D040B4-4FF9-E162-CEF9-5B87BB9EE855}"/>
                </a:ext>
              </a:extLst>
            </p:cNvPr>
            <p:cNvSpPr/>
            <p:nvPr/>
          </p:nvSpPr>
          <p:spPr>
            <a:xfrm>
              <a:off x="1552573" y="1238250"/>
              <a:ext cx="523875" cy="4762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EC76816A-2A44-91BA-0274-08D0187680B9}"/>
              </a:ext>
            </a:extLst>
          </p:cNvPr>
          <p:cNvGrpSpPr/>
          <p:nvPr/>
        </p:nvGrpSpPr>
        <p:grpSpPr>
          <a:xfrm>
            <a:off x="3443288" y="1226343"/>
            <a:ext cx="2462216" cy="3088481"/>
            <a:chOff x="3443288" y="1226343"/>
            <a:chExt cx="2462216" cy="3088481"/>
          </a:xfrm>
        </p:grpSpPr>
        <p:sp>
          <p:nvSpPr>
            <p:cNvPr id="6" name="Rectangle 5">
              <a:extLst>
                <a:ext uri="{FF2B5EF4-FFF2-40B4-BE49-F238E27FC236}">
                  <a16:creationId xmlns:a16="http://schemas.microsoft.com/office/drawing/2014/main" id="{37598227-5C6F-3A3A-EDD1-EE087AFE8877}"/>
                </a:ext>
              </a:extLst>
            </p:cNvPr>
            <p:cNvSpPr/>
            <p:nvPr/>
          </p:nvSpPr>
          <p:spPr>
            <a:xfrm>
              <a:off x="3443288" y="1847849"/>
              <a:ext cx="2462216" cy="2466975"/>
            </a:xfrm>
            <a:prstGeom prst="rect">
              <a:avLst/>
            </a:prstGeom>
            <a:solidFill>
              <a:schemeClr val="accent5">
                <a:lumMod val="20000"/>
                <a:lumOff val="80000"/>
              </a:schemeClr>
            </a:solidFill>
            <a:ln w="285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a typeface="Times New Roman" panose="02020603050405020304" pitchFamily="18" charset="0"/>
                </a:rPr>
                <a:t>N</a:t>
              </a:r>
              <a:r>
                <a:rPr lang="vi-VN" sz="2000" kern="0" dirty="0">
                  <a:solidFill>
                    <a:srgbClr val="000000"/>
                  </a:solidFill>
                  <a:effectLst/>
                  <a:ea typeface="Times New Roman" panose="02020603050405020304" pitchFamily="18" charset="0"/>
                </a:rPr>
                <a:t>hững thủ pháp nghệ thuật được tác giả sử dụng</a:t>
              </a:r>
              <a:endParaRPr lang="en-US" sz="2000" dirty="0">
                <a:solidFill>
                  <a:srgbClr val="000000"/>
                </a:solidFill>
              </a:endParaRPr>
            </a:p>
          </p:txBody>
        </p:sp>
        <p:sp>
          <p:nvSpPr>
            <p:cNvPr id="10" name="Arrow: Up 9">
              <a:extLst>
                <a:ext uri="{FF2B5EF4-FFF2-40B4-BE49-F238E27FC236}">
                  <a16:creationId xmlns:a16="http://schemas.microsoft.com/office/drawing/2014/main" id="{A8D38DBC-3036-2B99-0218-51B518C01D35}"/>
                </a:ext>
              </a:extLst>
            </p:cNvPr>
            <p:cNvSpPr/>
            <p:nvPr/>
          </p:nvSpPr>
          <p:spPr>
            <a:xfrm>
              <a:off x="4412458" y="1226343"/>
              <a:ext cx="523875" cy="4762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4A551CB-4189-6DEE-A0FB-1414C82A5783}"/>
              </a:ext>
            </a:extLst>
          </p:cNvPr>
          <p:cNvGrpSpPr/>
          <p:nvPr/>
        </p:nvGrpSpPr>
        <p:grpSpPr>
          <a:xfrm>
            <a:off x="6110293" y="1226343"/>
            <a:ext cx="2462216" cy="3088481"/>
            <a:chOff x="6110293" y="1226343"/>
            <a:chExt cx="2462216" cy="3088481"/>
          </a:xfrm>
        </p:grpSpPr>
        <p:sp>
          <p:nvSpPr>
            <p:cNvPr id="7" name="Rectangle 6">
              <a:extLst>
                <a:ext uri="{FF2B5EF4-FFF2-40B4-BE49-F238E27FC236}">
                  <a16:creationId xmlns:a16="http://schemas.microsoft.com/office/drawing/2014/main" id="{9477F9D0-48EA-D02C-2939-0EEDCE051295}"/>
                </a:ext>
              </a:extLst>
            </p:cNvPr>
            <p:cNvSpPr/>
            <p:nvPr/>
          </p:nvSpPr>
          <p:spPr>
            <a:xfrm>
              <a:off x="6110293" y="1847849"/>
              <a:ext cx="2462216" cy="2466975"/>
            </a:xfrm>
            <a:prstGeom prst="rect">
              <a:avLst/>
            </a:prstGeom>
            <a:solidFill>
              <a:schemeClr val="accent5">
                <a:lumMod val="20000"/>
                <a:lumOff val="80000"/>
              </a:schemeClr>
            </a:solidFill>
            <a:ln w="28575">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ea typeface="Times New Roman" panose="02020603050405020304" pitchFamily="18" charset="0"/>
                </a:rPr>
                <a:t>Dụng</a:t>
              </a:r>
              <a:r>
                <a:rPr lang="en-US" sz="2000" dirty="0">
                  <a:solidFill>
                    <a:srgbClr val="000000"/>
                  </a:solidFill>
                  <a:ea typeface="Times New Roman" panose="02020603050405020304" pitchFamily="18" charset="0"/>
                </a:rPr>
                <a:t> ý, </a:t>
              </a:r>
              <a:r>
                <a:rPr lang="en-US" sz="2000" dirty="0" err="1">
                  <a:solidFill>
                    <a:srgbClr val="000000"/>
                  </a:solidFill>
                  <a:ea typeface="Times New Roman" panose="02020603050405020304" pitchFamily="18" charset="0"/>
                </a:rPr>
                <a:t>mục</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đích</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đặc</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biệt</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của</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tác</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giả</a:t>
              </a:r>
              <a:r>
                <a:rPr lang="en-US" sz="2000" dirty="0">
                  <a:solidFill>
                    <a:srgbClr val="000000"/>
                  </a:solidFill>
                  <a:ea typeface="Times New Roman" panose="02020603050405020304" pitchFamily="18" charset="0"/>
                </a:rPr>
                <a:t>.</a:t>
              </a:r>
              <a:endParaRPr lang="en-US" sz="2000" dirty="0">
                <a:solidFill>
                  <a:srgbClr val="000000"/>
                </a:solidFill>
              </a:endParaRPr>
            </a:p>
          </p:txBody>
        </p:sp>
        <p:sp>
          <p:nvSpPr>
            <p:cNvPr id="12" name="Arrow: Up 11">
              <a:extLst>
                <a:ext uri="{FF2B5EF4-FFF2-40B4-BE49-F238E27FC236}">
                  <a16:creationId xmlns:a16="http://schemas.microsoft.com/office/drawing/2014/main" id="{D4308828-8541-6AEE-8D4B-A670BFCCA096}"/>
                </a:ext>
              </a:extLst>
            </p:cNvPr>
            <p:cNvSpPr/>
            <p:nvPr/>
          </p:nvSpPr>
          <p:spPr>
            <a:xfrm>
              <a:off x="7079463" y="1226343"/>
              <a:ext cx="523875" cy="4762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36441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BC079AA8-2F47-6BB3-DB33-D869BD38D7B2}"/>
              </a:ext>
            </a:extLst>
          </p:cNvPr>
          <p:cNvSpPr/>
          <p:nvPr/>
        </p:nvSpPr>
        <p:spPr>
          <a:xfrm>
            <a:off x="898014" y="912007"/>
            <a:ext cx="3987137" cy="1074408"/>
          </a:xfrm>
          <a:prstGeom prst="roundRect">
            <a:avLst>
              <a:gd name="adj" fmla="val 0"/>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C00000"/>
                </a:solidFill>
                <a:latin typeface="Arial" panose="020B0604020202020204" pitchFamily="34" charset="0"/>
                <a:cs typeface="Arial" panose="020B0604020202020204" pitchFamily="34" charset="0"/>
              </a:rPr>
              <a:t>Nhiệm </a:t>
            </a:r>
            <a:r>
              <a:rPr lang="en-US" sz="2500" b="1" dirty="0" err="1">
                <a:solidFill>
                  <a:srgbClr val="C00000"/>
                </a:solidFill>
                <a:latin typeface="Arial" panose="020B0604020202020204" pitchFamily="34" charset="0"/>
                <a:cs typeface="Arial" panose="020B0604020202020204" pitchFamily="34" charset="0"/>
              </a:rPr>
              <a:t>vụ</a:t>
            </a:r>
            <a:r>
              <a:rPr lang="en-US" sz="2500" b="1" dirty="0">
                <a:solidFill>
                  <a:srgbClr val="C00000"/>
                </a:solidFill>
                <a:latin typeface="Arial" panose="020B0604020202020204" pitchFamily="34" charset="0"/>
                <a:cs typeface="Arial" panose="020B0604020202020204" pitchFamily="34" charset="0"/>
              </a:rPr>
              <a:t> 1:</a:t>
            </a:r>
            <a:endParaRPr lang="en-US" sz="2200" b="1" dirty="0">
              <a:solidFill>
                <a:schemeClr val="tx1"/>
              </a:solidFill>
              <a:latin typeface="Arial" panose="020B0604020202020204" pitchFamily="34" charset="0"/>
              <a:cs typeface="Arial" panose="020B0604020202020204" pitchFamily="34" charset="0"/>
            </a:endParaRPr>
          </a:p>
          <a:p>
            <a:pPr algn="ctr">
              <a:lnSpc>
                <a:spcPct val="150000"/>
              </a:lnSpc>
            </a:pPr>
            <a:r>
              <a:rPr lang="en-US" sz="2200" b="1" dirty="0" err="1">
                <a:solidFill>
                  <a:schemeClr val="tx1"/>
                </a:solidFill>
                <a:latin typeface="Arial" panose="020B0604020202020204" pitchFamily="34" charset="0"/>
                <a:cs typeface="Arial" panose="020B0604020202020204" pitchFamily="34" charset="0"/>
              </a:rPr>
              <a:t>Trả</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lời</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câu</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hỏi</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trắc</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nghiệm</a:t>
            </a:r>
            <a:r>
              <a:rPr lang="en-US" sz="2200" b="1" dirty="0">
                <a:solidFill>
                  <a:schemeClr val="tx1"/>
                </a:solidFill>
                <a:latin typeface="Arial" panose="020B0604020202020204" pitchFamily="34" charset="0"/>
                <a:cs typeface="Arial" panose="020B0604020202020204" pitchFamily="34" charset="0"/>
              </a:rPr>
              <a:t>:</a:t>
            </a:r>
            <a:endParaRPr lang="en-US" sz="2500" b="1" dirty="0">
              <a:solidFill>
                <a:srgbClr val="C00000"/>
              </a:solidFill>
              <a:latin typeface="Arial" panose="020B0604020202020204" pitchFamily="34" charset="0"/>
              <a:cs typeface="Arial" panose="020B0604020202020204" pitchFamily="34" charset="0"/>
            </a:endParaRPr>
          </a:p>
        </p:txBody>
      </p:sp>
      <p:sp>
        <p:nvSpPr>
          <p:cNvPr id="5" name="Google Shape;8895;p28">
            <a:extLst>
              <a:ext uri="{FF2B5EF4-FFF2-40B4-BE49-F238E27FC236}">
                <a16:creationId xmlns:a16="http://schemas.microsoft.com/office/drawing/2014/main" id="{0ECE1FB7-9223-EED0-4E5A-3AC114F599B1}"/>
              </a:ext>
            </a:extLst>
          </p:cNvPr>
          <p:cNvSpPr txBox="1">
            <a:spLocks/>
          </p:cNvSpPr>
          <p:nvPr/>
        </p:nvSpPr>
        <p:spPr>
          <a:xfrm>
            <a:off x="2592630" y="79101"/>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2800" b="1" dirty="0">
                <a:solidFill>
                  <a:srgbClr val="0070C0"/>
                </a:solidFill>
                <a:latin typeface="Arial" panose="020B0604020202020204" pitchFamily="34" charset="0"/>
                <a:cs typeface="Arial" panose="020B0604020202020204" pitchFamily="34" charset="0"/>
              </a:rPr>
              <a:t>LUYỆN TẬP</a:t>
            </a:r>
            <a:endParaRPr lang="vi-VN" sz="2800" b="1" dirty="0">
              <a:solidFill>
                <a:srgbClr val="0070C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E7B7C4F-2010-CA8D-9C5F-5956A98BAFAA}"/>
              </a:ext>
            </a:extLst>
          </p:cNvPr>
          <p:cNvPicPr>
            <a:picLocks noChangeAspect="1"/>
          </p:cNvPicPr>
          <p:nvPr/>
        </p:nvPicPr>
        <p:blipFill>
          <a:blip r:embed="rId2"/>
          <a:stretch>
            <a:fillRect/>
          </a:stretch>
        </p:blipFill>
        <p:spPr>
          <a:xfrm>
            <a:off x="898014" y="2124075"/>
            <a:ext cx="3857625" cy="25717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722B2CF-9185-D385-A243-D11EC643D11D}"/>
              </a:ext>
            </a:extLst>
          </p:cNvPr>
          <p:cNvPicPr>
            <a:picLocks noChangeAspect="1"/>
          </p:cNvPicPr>
          <p:nvPr/>
        </p:nvPicPr>
        <p:blipFill>
          <a:blip r:embed="rId3"/>
          <a:srcRect r="70521" b="52037"/>
          <a:stretch/>
        </p:blipFill>
        <p:spPr>
          <a:xfrm flipH="1">
            <a:off x="5066159" y="1085850"/>
            <a:ext cx="3944490" cy="3609975"/>
          </a:xfrm>
          <a:prstGeom prst="rect">
            <a:avLst/>
          </a:prstGeom>
        </p:spPr>
      </p:pic>
    </p:spTree>
    <p:extLst>
      <p:ext uri="{BB962C8B-B14F-4D97-AF65-F5344CB8AC3E}">
        <p14:creationId xmlns:p14="http://schemas.microsoft.com/office/powerpoint/2010/main" val="82984198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42504" y="277978"/>
            <a:ext cx="7858992" cy="1344076"/>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1</a:t>
            </a:r>
            <a:r>
              <a:rPr kumimoji="0" lang="en-US"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Bằng chứng chủ yếu được sử dụng trong luận điểm 2 là gì?</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658115" y="1994111"/>
            <a:ext cx="3843381" cy="1381079"/>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B</a:t>
            </a: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Số liệu thống kê.</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642504" y="1994111"/>
            <a:ext cx="3843381" cy="1344076"/>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a:t>
            </a:r>
            <a:r>
              <a:rPr lang="vi-VN" sz="2000" noProof="1">
                <a:solidFill>
                  <a:srgbClr val="000000"/>
                </a:solidFill>
                <a:cs typeface="Arial" panose="020B0604020202020204" pitchFamily="34" charset="0"/>
              </a:rPr>
              <a:t>Ý kiến chuyên gia.</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642503" y="3666334"/>
            <a:ext cx="3843381" cy="1344076"/>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C</a:t>
            </a: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en-US" sz="2000" noProof="1">
                <a:solidFill>
                  <a:srgbClr val="000000"/>
                </a:solidFill>
                <a:latin typeface="Arial" panose="020B0604020202020204" pitchFamily="34" charset="0"/>
                <a:cs typeface="Arial" panose="020B0604020202020204" pitchFamily="34" charset="0"/>
              </a:rPr>
              <a:t>Trích dẫn văn học.</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658113" y="3666332"/>
            <a:ext cx="3843381" cy="1344077"/>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a:t>
            </a:r>
            <a:r>
              <a:rPr lang="vi-VN" sz="2000" noProof="1">
                <a:solidFill>
                  <a:srgbClr val="000000"/>
                </a:solidFill>
                <a:cs typeface="Arial" panose="020B0604020202020204" pitchFamily="34" charset="0"/>
              </a:rPr>
              <a:t>Ví dụ lịch sử.</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61711" y="2818320"/>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8294" y="4293421"/>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03798" y="4442374"/>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8294" y="2775733"/>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0711219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B83011-C46A-7CF5-4FE6-C7C97BA7BA8F}"/>
              </a:ext>
            </a:extLst>
          </p:cNvPr>
          <p:cNvSpPr txBox="1"/>
          <p:nvPr/>
        </p:nvSpPr>
        <p:spPr>
          <a:xfrm>
            <a:off x="2611677" y="350729"/>
            <a:ext cx="3920646" cy="523220"/>
          </a:xfrm>
          <a:prstGeom prst="rect">
            <a:avLst/>
          </a:prstGeom>
          <a:noFill/>
        </p:spPr>
        <p:txBody>
          <a:bodyPr wrap="square" rtlCol="0">
            <a:spAutoFit/>
          </a:bodyPr>
          <a:lstStyle/>
          <a:p>
            <a:pPr algn="ctr"/>
            <a:r>
              <a:rPr lang="en-US" sz="2800" b="1" dirty="0">
                <a:solidFill>
                  <a:schemeClr val="accent2">
                    <a:lumMod val="50000"/>
                  </a:schemeClr>
                </a:solidFill>
              </a:rPr>
              <a:t>NỘI DUNG BÀI HỌC</a:t>
            </a:r>
          </a:p>
        </p:txBody>
      </p:sp>
      <p:sp>
        <p:nvSpPr>
          <p:cNvPr id="5" name="TextBox 4">
            <a:extLst>
              <a:ext uri="{FF2B5EF4-FFF2-40B4-BE49-F238E27FC236}">
                <a16:creationId xmlns:a16="http://schemas.microsoft.com/office/drawing/2014/main" id="{185D1A3A-EEB4-A2C8-C261-90AC5943151D}"/>
              </a:ext>
            </a:extLst>
          </p:cNvPr>
          <p:cNvSpPr txBox="1"/>
          <p:nvPr/>
        </p:nvSpPr>
        <p:spPr>
          <a:xfrm>
            <a:off x="570632" y="863769"/>
            <a:ext cx="2655518" cy="496996"/>
          </a:xfrm>
          <a:prstGeom prst="rect">
            <a:avLst/>
          </a:prstGeom>
          <a:noFill/>
        </p:spPr>
        <p:txBody>
          <a:bodyPr wrap="square" rtlCol="0">
            <a:spAutoFit/>
          </a:bodyPr>
          <a:lstStyle/>
          <a:p>
            <a:pPr>
              <a:lnSpc>
                <a:spcPct val="150000"/>
              </a:lnSpc>
            </a:pPr>
            <a:r>
              <a:rPr lang="en-US" sz="2000" b="1" dirty="0"/>
              <a:t>I. </a:t>
            </a:r>
            <a:r>
              <a:rPr lang="en-US" sz="2000" b="1" dirty="0" err="1"/>
              <a:t>Giới</a:t>
            </a:r>
            <a:r>
              <a:rPr lang="en-US" sz="2000" b="1" dirty="0"/>
              <a:t> </a:t>
            </a:r>
            <a:r>
              <a:rPr lang="en-US" sz="2000" b="1" dirty="0" err="1"/>
              <a:t>thiệu</a:t>
            </a:r>
            <a:r>
              <a:rPr lang="en-US" sz="2000" b="1" dirty="0"/>
              <a:t> </a:t>
            </a:r>
            <a:r>
              <a:rPr lang="en-US" sz="2000" b="1" dirty="0" err="1"/>
              <a:t>bài</a:t>
            </a:r>
            <a:r>
              <a:rPr lang="en-US" sz="2000" b="1" dirty="0"/>
              <a:t> </a:t>
            </a:r>
            <a:r>
              <a:rPr lang="en-US" sz="2000" b="1" dirty="0" err="1"/>
              <a:t>học</a:t>
            </a:r>
            <a:endParaRPr lang="en-US" sz="2000" b="1" dirty="0"/>
          </a:p>
        </p:txBody>
      </p:sp>
      <p:sp>
        <p:nvSpPr>
          <p:cNvPr id="6" name="TextBox 5">
            <a:extLst>
              <a:ext uri="{FF2B5EF4-FFF2-40B4-BE49-F238E27FC236}">
                <a16:creationId xmlns:a16="http://schemas.microsoft.com/office/drawing/2014/main" id="{394B21E2-9243-0436-5A4C-AC36AE4DE0E7}"/>
              </a:ext>
            </a:extLst>
          </p:cNvPr>
          <p:cNvSpPr txBox="1"/>
          <p:nvPr/>
        </p:nvSpPr>
        <p:spPr>
          <a:xfrm>
            <a:off x="570632" y="1457931"/>
            <a:ext cx="3920646" cy="1881990"/>
          </a:xfrm>
          <a:prstGeom prst="rect">
            <a:avLst/>
          </a:prstGeom>
          <a:noFill/>
        </p:spPr>
        <p:txBody>
          <a:bodyPr wrap="square" rtlCol="0">
            <a:spAutoFit/>
          </a:bodyPr>
          <a:lstStyle/>
          <a:p>
            <a:pPr>
              <a:lnSpc>
                <a:spcPct val="150000"/>
              </a:lnSpc>
            </a:pPr>
            <a:r>
              <a:rPr lang="en-US" sz="2000" b="1" dirty="0"/>
              <a:t>II. Tri </a:t>
            </a:r>
            <a:r>
              <a:rPr lang="en-US" sz="2000" b="1" dirty="0" err="1"/>
              <a:t>thức</a:t>
            </a:r>
            <a:r>
              <a:rPr lang="en-US" sz="2000" b="1" dirty="0"/>
              <a:t> </a:t>
            </a:r>
            <a:r>
              <a:rPr lang="en-US" sz="2000" b="1" dirty="0" err="1"/>
              <a:t>Ngữ</a:t>
            </a:r>
            <a:r>
              <a:rPr lang="en-US" sz="2000" b="1" dirty="0"/>
              <a:t> </a:t>
            </a:r>
            <a:r>
              <a:rPr lang="en-US" sz="2000" b="1" dirty="0" err="1"/>
              <a:t>văn</a:t>
            </a:r>
            <a:endParaRPr lang="en-US" sz="2000" b="1" dirty="0"/>
          </a:p>
          <a:p>
            <a:pPr marL="457200" indent="-457200">
              <a:lnSpc>
                <a:spcPct val="150000"/>
              </a:lnSpc>
              <a:buAutoNum type="arabicPeriod"/>
            </a:pPr>
            <a:r>
              <a:rPr lang="en-US" sz="2000" dirty="0"/>
              <a:t>Ý </a:t>
            </a:r>
            <a:r>
              <a:rPr lang="en-US" sz="2000" dirty="0" err="1"/>
              <a:t>tưởng</a:t>
            </a:r>
            <a:r>
              <a:rPr lang="en-US" sz="2000" dirty="0"/>
              <a:t> </a:t>
            </a:r>
            <a:r>
              <a:rPr lang="en-US" sz="2000" dirty="0" err="1"/>
              <a:t>và</a:t>
            </a:r>
            <a:r>
              <a:rPr lang="en-US" sz="2000" dirty="0"/>
              <a:t> </a:t>
            </a:r>
            <a:r>
              <a:rPr lang="en-US" sz="2000" dirty="0" err="1"/>
              <a:t>thông</a:t>
            </a:r>
            <a:r>
              <a:rPr lang="en-US" sz="2000" dirty="0"/>
              <a:t> </a:t>
            </a:r>
            <a:r>
              <a:rPr lang="en-US" sz="2000" dirty="0" err="1"/>
              <a:t>điệp</a:t>
            </a:r>
            <a:r>
              <a:rPr lang="en-US" sz="2000" dirty="0"/>
              <a:t>.</a:t>
            </a:r>
          </a:p>
          <a:p>
            <a:pPr marL="457200" indent="-457200">
              <a:lnSpc>
                <a:spcPct val="150000"/>
              </a:lnSpc>
              <a:buAutoNum type="arabicPeriod"/>
            </a:pPr>
            <a:r>
              <a:rPr lang="en-US" sz="2000" dirty="0" err="1"/>
              <a:t>Bối</a:t>
            </a:r>
            <a:r>
              <a:rPr lang="en-US" sz="2000" dirty="0"/>
              <a:t> </a:t>
            </a:r>
            <a:r>
              <a:rPr lang="en-US" sz="2000" dirty="0" err="1"/>
              <a:t>cảnh</a:t>
            </a:r>
            <a:r>
              <a:rPr lang="en-US" sz="2000" dirty="0"/>
              <a:t> </a:t>
            </a:r>
            <a:r>
              <a:rPr lang="en-US" sz="2000" dirty="0" err="1"/>
              <a:t>lịch</a:t>
            </a:r>
            <a:r>
              <a:rPr lang="en-US" sz="2000" dirty="0"/>
              <a:t> </a:t>
            </a:r>
            <a:r>
              <a:rPr lang="en-US" sz="2000" dirty="0" err="1"/>
              <a:t>sử</a:t>
            </a:r>
            <a:r>
              <a:rPr lang="en-US" sz="2000" dirty="0"/>
              <a:t>, </a:t>
            </a:r>
            <a:r>
              <a:rPr lang="en-US" sz="2000" dirty="0" err="1"/>
              <a:t>văn</a:t>
            </a:r>
            <a:r>
              <a:rPr lang="en-US" sz="2000" dirty="0"/>
              <a:t> </a:t>
            </a:r>
            <a:r>
              <a:rPr lang="en-US" sz="2000" dirty="0" err="1"/>
              <a:t>hoá</a:t>
            </a:r>
            <a:r>
              <a:rPr lang="en-US" sz="2000" dirty="0"/>
              <a:t>, </a:t>
            </a:r>
            <a:r>
              <a:rPr lang="en-US" sz="2000" dirty="0" err="1"/>
              <a:t>xã</a:t>
            </a:r>
            <a:r>
              <a:rPr lang="en-US" sz="2000" dirty="0"/>
              <a:t> </a:t>
            </a:r>
            <a:r>
              <a:rPr lang="en-US" sz="2000" dirty="0" err="1"/>
              <a:t>hội</a:t>
            </a:r>
            <a:r>
              <a:rPr lang="en-US" sz="2000" dirty="0"/>
              <a:t> </a:t>
            </a:r>
            <a:r>
              <a:rPr lang="en-US" sz="2000" dirty="0" err="1"/>
              <a:t>trong</a:t>
            </a:r>
            <a:r>
              <a:rPr lang="en-US" sz="2000" dirty="0"/>
              <a:t> </a:t>
            </a:r>
            <a:r>
              <a:rPr lang="en-US" sz="2000" dirty="0" err="1"/>
              <a:t>việc</a:t>
            </a:r>
            <a:r>
              <a:rPr lang="en-US" sz="2000" dirty="0"/>
              <a:t> </a:t>
            </a:r>
            <a:r>
              <a:rPr lang="en-US" sz="2000" dirty="0" err="1"/>
              <a:t>đọc</a:t>
            </a:r>
            <a:r>
              <a:rPr lang="en-US" sz="2000" dirty="0"/>
              <a:t> </a:t>
            </a:r>
            <a:r>
              <a:rPr lang="en-US" sz="2000" dirty="0" err="1"/>
              <a:t>hiểu</a:t>
            </a:r>
            <a:r>
              <a:rPr lang="en-US" sz="2000" dirty="0"/>
              <a:t>.</a:t>
            </a:r>
          </a:p>
        </p:txBody>
      </p:sp>
      <p:sp>
        <p:nvSpPr>
          <p:cNvPr id="7" name="TextBox 6">
            <a:extLst>
              <a:ext uri="{FF2B5EF4-FFF2-40B4-BE49-F238E27FC236}">
                <a16:creationId xmlns:a16="http://schemas.microsoft.com/office/drawing/2014/main" id="{76B9550B-AE82-8C7E-330B-AB3D02695309}"/>
              </a:ext>
            </a:extLst>
          </p:cNvPr>
          <p:cNvSpPr txBox="1"/>
          <p:nvPr/>
        </p:nvSpPr>
        <p:spPr>
          <a:xfrm>
            <a:off x="570632" y="3339921"/>
            <a:ext cx="2991633" cy="1420325"/>
          </a:xfrm>
          <a:prstGeom prst="rect">
            <a:avLst/>
          </a:prstGeom>
          <a:noFill/>
        </p:spPr>
        <p:txBody>
          <a:bodyPr wrap="square" rtlCol="0">
            <a:spAutoFit/>
          </a:bodyPr>
          <a:lstStyle/>
          <a:p>
            <a:pPr>
              <a:lnSpc>
                <a:spcPct val="150000"/>
              </a:lnSpc>
            </a:pPr>
            <a:r>
              <a:rPr lang="en-US" sz="2000" b="1" dirty="0"/>
              <a:t>III. </a:t>
            </a:r>
            <a:r>
              <a:rPr lang="en-US" sz="2000" b="1" dirty="0" err="1"/>
              <a:t>Tìm</a:t>
            </a:r>
            <a:r>
              <a:rPr lang="en-US" sz="2000" b="1" dirty="0"/>
              <a:t> </a:t>
            </a:r>
            <a:r>
              <a:rPr lang="en-US" sz="2000" b="1" dirty="0" err="1"/>
              <a:t>hiểu</a:t>
            </a:r>
            <a:r>
              <a:rPr lang="en-US" sz="2000" b="1" dirty="0"/>
              <a:t> </a:t>
            </a:r>
            <a:r>
              <a:rPr lang="en-US" sz="2000" b="1" dirty="0" err="1"/>
              <a:t>chung</a:t>
            </a:r>
            <a:r>
              <a:rPr lang="en-US" sz="2000" b="1" dirty="0"/>
              <a:t>.</a:t>
            </a:r>
          </a:p>
          <a:p>
            <a:pPr marL="342900" indent="-342900">
              <a:lnSpc>
                <a:spcPct val="150000"/>
              </a:lnSpc>
              <a:buAutoNum type="arabicPeriod"/>
            </a:pPr>
            <a:r>
              <a:rPr lang="en-US" sz="2000" dirty="0" err="1"/>
              <a:t>Đọc</a:t>
            </a:r>
            <a:r>
              <a:rPr lang="en-US" sz="2000" dirty="0"/>
              <a:t>.</a:t>
            </a:r>
          </a:p>
          <a:p>
            <a:pPr marL="342900" indent="-342900">
              <a:lnSpc>
                <a:spcPct val="150000"/>
              </a:lnSpc>
              <a:buAutoNum type="arabicPeriod"/>
            </a:pPr>
            <a:r>
              <a:rPr lang="en-US" sz="2000" dirty="0" err="1"/>
              <a:t>Tác</a:t>
            </a:r>
            <a:r>
              <a:rPr lang="en-US" sz="2000" dirty="0"/>
              <a:t> </a:t>
            </a:r>
            <a:r>
              <a:rPr lang="en-US" sz="2000" dirty="0" err="1"/>
              <a:t>giả</a:t>
            </a:r>
            <a:r>
              <a:rPr lang="en-US" sz="2000" dirty="0"/>
              <a:t>, </a:t>
            </a:r>
            <a:r>
              <a:rPr lang="en-US" sz="2000" dirty="0" err="1"/>
              <a:t>tác</a:t>
            </a:r>
            <a:r>
              <a:rPr lang="en-US" sz="2000" dirty="0"/>
              <a:t> </a:t>
            </a:r>
            <a:r>
              <a:rPr lang="en-US" sz="2000" dirty="0" err="1"/>
              <a:t>phẩm</a:t>
            </a:r>
            <a:r>
              <a:rPr lang="en-US" sz="2000" dirty="0"/>
              <a:t>.</a:t>
            </a:r>
          </a:p>
        </p:txBody>
      </p:sp>
      <p:sp>
        <p:nvSpPr>
          <p:cNvPr id="8" name="TextBox 7">
            <a:extLst>
              <a:ext uri="{FF2B5EF4-FFF2-40B4-BE49-F238E27FC236}">
                <a16:creationId xmlns:a16="http://schemas.microsoft.com/office/drawing/2014/main" id="{A881D7C3-0137-F8D7-DF12-8A6AEBB0528C}"/>
              </a:ext>
            </a:extLst>
          </p:cNvPr>
          <p:cNvSpPr txBox="1"/>
          <p:nvPr/>
        </p:nvSpPr>
        <p:spPr>
          <a:xfrm>
            <a:off x="4491278" y="1360765"/>
            <a:ext cx="4749800" cy="1881990"/>
          </a:xfrm>
          <a:prstGeom prst="rect">
            <a:avLst/>
          </a:prstGeom>
          <a:noFill/>
        </p:spPr>
        <p:txBody>
          <a:bodyPr wrap="square" rtlCol="0">
            <a:spAutoFit/>
          </a:bodyPr>
          <a:lstStyle/>
          <a:p>
            <a:pPr>
              <a:lnSpc>
                <a:spcPct val="150000"/>
              </a:lnSpc>
            </a:pPr>
            <a:r>
              <a:rPr lang="en-US" sz="2000" b="1" dirty="0"/>
              <a:t>IV. </a:t>
            </a:r>
            <a:r>
              <a:rPr lang="en-US" sz="2000" b="1" dirty="0" err="1"/>
              <a:t>Tìm</a:t>
            </a:r>
            <a:r>
              <a:rPr lang="en-US" sz="2000" b="1" dirty="0"/>
              <a:t> </a:t>
            </a:r>
            <a:r>
              <a:rPr lang="en-US" sz="2000" b="1" dirty="0" err="1"/>
              <a:t>hiểu</a:t>
            </a:r>
            <a:r>
              <a:rPr lang="en-US" sz="2000" b="1" dirty="0"/>
              <a:t> chi </a:t>
            </a:r>
            <a:r>
              <a:rPr lang="en-US" sz="2000" b="1" dirty="0" err="1"/>
              <a:t>tiết</a:t>
            </a:r>
            <a:r>
              <a:rPr lang="en-US" sz="2000" b="1" dirty="0"/>
              <a:t>.</a:t>
            </a:r>
          </a:p>
          <a:p>
            <a:pPr marL="457200" indent="-457200">
              <a:lnSpc>
                <a:spcPct val="150000"/>
              </a:lnSpc>
              <a:buAutoNum type="arabicPeriod"/>
            </a:pPr>
            <a:r>
              <a:rPr lang="en-US" sz="2000" dirty="0" err="1"/>
              <a:t>Luận</a:t>
            </a:r>
            <a:r>
              <a:rPr lang="en-US" sz="2000" dirty="0"/>
              <a:t> </a:t>
            </a:r>
            <a:r>
              <a:rPr lang="en-US" sz="2000" dirty="0" err="1"/>
              <a:t>đề</a:t>
            </a:r>
            <a:r>
              <a:rPr lang="en-US" sz="2000" dirty="0"/>
              <a:t>, </a:t>
            </a:r>
            <a:r>
              <a:rPr lang="en-US" sz="2000" dirty="0" err="1"/>
              <a:t>luận</a:t>
            </a:r>
            <a:r>
              <a:rPr lang="en-US" sz="2000" dirty="0"/>
              <a:t> </a:t>
            </a:r>
            <a:r>
              <a:rPr lang="en-US" sz="2000" dirty="0" err="1"/>
              <a:t>điểm</a:t>
            </a:r>
            <a:r>
              <a:rPr lang="en-US" sz="2000" dirty="0"/>
              <a:t> </a:t>
            </a:r>
            <a:r>
              <a:rPr lang="en-US" sz="2000" dirty="0" err="1"/>
              <a:t>và</a:t>
            </a:r>
            <a:r>
              <a:rPr lang="en-US" sz="2000" dirty="0"/>
              <a:t> </a:t>
            </a:r>
            <a:r>
              <a:rPr lang="en-US" sz="2000" dirty="0" err="1"/>
              <a:t>các</a:t>
            </a:r>
            <a:r>
              <a:rPr lang="en-US" sz="2000" dirty="0"/>
              <a:t> </a:t>
            </a:r>
            <a:r>
              <a:rPr lang="en-US" sz="2000" dirty="0" err="1"/>
              <a:t>lí</a:t>
            </a:r>
            <a:r>
              <a:rPr lang="en-US" sz="2000" dirty="0"/>
              <a:t> </a:t>
            </a:r>
            <a:r>
              <a:rPr lang="en-US" sz="2000" dirty="0" err="1"/>
              <a:t>lẽ</a:t>
            </a:r>
            <a:r>
              <a:rPr lang="en-US" sz="2000" dirty="0"/>
              <a:t>, </a:t>
            </a:r>
            <a:r>
              <a:rPr lang="en-US" sz="2000" dirty="0" err="1"/>
              <a:t>bằng</a:t>
            </a:r>
            <a:r>
              <a:rPr lang="en-US" sz="2000" dirty="0"/>
              <a:t> </a:t>
            </a:r>
            <a:r>
              <a:rPr lang="en-US" sz="2000" dirty="0" err="1"/>
              <a:t>chứng</a:t>
            </a:r>
            <a:r>
              <a:rPr lang="en-US" sz="2000" dirty="0"/>
              <a:t> </a:t>
            </a:r>
            <a:r>
              <a:rPr lang="en-US" sz="2000" dirty="0" err="1"/>
              <a:t>được</a:t>
            </a:r>
            <a:r>
              <a:rPr lang="en-US" sz="2000" dirty="0"/>
              <a:t> </a:t>
            </a:r>
            <a:r>
              <a:rPr lang="en-US" sz="2000" dirty="0" err="1"/>
              <a:t>sử</a:t>
            </a:r>
            <a:r>
              <a:rPr lang="en-US" sz="2000" dirty="0"/>
              <a:t> </a:t>
            </a:r>
            <a:r>
              <a:rPr lang="en-US" sz="2000" dirty="0" err="1"/>
              <a:t>dụng</a:t>
            </a:r>
            <a:r>
              <a:rPr lang="en-US" sz="2000" dirty="0"/>
              <a:t>.</a:t>
            </a:r>
          </a:p>
          <a:p>
            <a:pPr marL="457200" indent="-457200">
              <a:lnSpc>
                <a:spcPct val="150000"/>
              </a:lnSpc>
              <a:buAutoNum type="arabicPeriod"/>
            </a:pPr>
            <a:r>
              <a:rPr lang="en-US" sz="2000" dirty="0" err="1"/>
              <a:t>Giải</a:t>
            </a:r>
            <a:r>
              <a:rPr lang="en-US" sz="2000" dirty="0"/>
              <a:t> </a:t>
            </a:r>
            <a:r>
              <a:rPr lang="en-US" sz="2000" dirty="0" err="1"/>
              <a:t>pháp</a:t>
            </a:r>
            <a:r>
              <a:rPr lang="en-US" sz="2000" dirty="0"/>
              <a:t> </a:t>
            </a:r>
            <a:r>
              <a:rPr lang="en-US" sz="2000" dirty="0" err="1"/>
              <a:t>và</a:t>
            </a:r>
            <a:r>
              <a:rPr lang="en-US" sz="2000" dirty="0"/>
              <a:t> </a:t>
            </a:r>
            <a:r>
              <a:rPr lang="en-US" sz="2000" dirty="0" err="1"/>
              <a:t>thái</a:t>
            </a:r>
            <a:r>
              <a:rPr lang="en-US" sz="2000" dirty="0"/>
              <a:t> </a:t>
            </a:r>
            <a:r>
              <a:rPr lang="en-US" sz="2000" dirty="0" err="1"/>
              <a:t>độ</a:t>
            </a:r>
            <a:r>
              <a:rPr lang="en-US" sz="2000" dirty="0"/>
              <a:t> </a:t>
            </a:r>
            <a:r>
              <a:rPr lang="en-US" sz="2000" dirty="0" err="1"/>
              <a:t>của</a:t>
            </a:r>
            <a:r>
              <a:rPr lang="en-US" sz="2000" dirty="0"/>
              <a:t> </a:t>
            </a:r>
            <a:r>
              <a:rPr lang="en-US" sz="2000" dirty="0" err="1"/>
              <a:t>tác</a:t>
            </a:r>
            <a:r>
              <a:rPr lang="en-US" sz="2000" dirty="0"/>
              <a:t> </a:t>
            </a:r>
            <a:r>
              <a:rPr lang="en-US" sz="2000" dirty="0" err="1"/>
              <a:t>giả</a:t>
            </a:r>
            <a:r>
              <a:rPr lang="en-US" sz="2000" dirty="0"/>
              <a:t>.</a:t>
            </a:r>
          </a:p>
        </p:txBody>
      </p:sp>
      <p:sp>
        <p:nvSpPr>
          <p:cNvPr id="9" name="TextBox 8">
            <a:extLst>
              <a:ext uri="{FF2B5EF4-FFF2-40B4-BE49-F238E27FC236}">
                <a16:creationId xmlns:a16="http://schemas.microsoft.com/office/drawing/2014/main" id="{A2CD0D70-5760-0667-5651-A43E92B353F8}"/>
              </a:ext>
            </a:extLst>
          </p:cNvPr>
          <p:cNvSpPr txBox="1"/>
          <p:nvPr/>
        </p:nvSpPr>
        <p:spPr>
          <a:xfrm>
            <a:off x="4572000" y="3372446"/>
            <a:ext cx="3517900" cy="1420325"/>
          </a:xfrm>
          <a:prstGeom prst="rect">
            <a:avLst/>
          </a:prstGeom>
          <a:noFill/>
        </p:spPr>
        <p:txBody>
          <a:bodyPr wrap="square" rtlCol="0">
            <a:spAutoFit/>
          </a:bodyPr>
          <a:lstStyle/>
          <a:p>
            <a:pPr>
              <a:lnSpc>
                <a:spcPct val="150000"/>
              </a:lnSpc>
            </a:pPr>
            <a:r>
              <a:rPr lang="en-US" sz="2000" b="1" dirty="0"/>
              <a:t>V. </a:t>
            </a:r>
            <a:r>
              <a:rPr lang="en-US" sz="2000" b="1" dirty="0" err="1"/>
              <a:t>Tổng</a:t>
            </a:r>
            <a:r>
              <a:rPr lang="en-US" sz="2000" b="1" dirty="0"/>
              <a:t> </a:t>
            </a:r>
            <a:r>
              <a:rPr lang="en-US" sz="2000" b="1" dirty="0" err="1"/>
              <a:t>kết</a:t>
            </a:r>
            <a:r>
              <a:rPr lang="en-US" sz="2000" b="1" dirty="0"/>
              <a:t>.</a:t>
            </a:r>
          </a:p>
          <a:p>
            <a:pPr marL="342900" indent="-342900">
              <a:lnSpc>
                <a:spcPct val="150000"/>
              </a:lnSpc>
              <a:buAutoNum type="arabicPeriod"/>
            </a:pPr>
            <a:r>
              <a:rPr lang="en-US" sz="2000" dirty="0" err="1"/>
              <a:t>Nội</a:t>
            </a:r>
            <a:r>
              <a:rPr lang="en-US" sz="2000" dirty="0"/>
              <a:t> dung.</a:t>
            </a:r>
          </a:p>
          <a:p>
            <a:pPr marL="342900" indent="-342900">
              <a:lnSpc>
                <a:spcPct val="150000"/>
              </a:lnSpc>
              <a:buAutoNum type="arabicPeriod"/>
            </a:pPr>
            <a:r>
              <a:rPr lang="en-US" sz="2000" dirty="0" err="1"/>
              <a:t>Nghệ</a:t>
            </a:r>
            <a:r>
              <a:rPr lang="en-US" sz="2000" dirty="0"/>
              <a:t> </a:t>
            </a:r>
            <a:r>
              <a:rPr lang="en-US" sz="2000" dirty="0" err="1"/>
              <a:t>thuật</a:t>
            </a:r>
            <a:r>
              <a:rPr lang="en-US" sz="2000" dirty="0"/>
              <a:t>.</a:t>
            </a:r>
          </a:p>
        </p:txBody>
      </p:sp>
      <p:pic>
        <p:nvPicPr>
          <p:cNvPr id="2" name="Google Shape;250;p4">
            <a:extLst>
              <a:ext uri="{FF2B5EF4-FFF2-40B4-BE49-F238E27FC236}">
                <a16:creationId xmlns:a16="http://schemas.microsoft.com/office/drawing/2014/main" id="{70B28B6A-BFF7-C09C-5E54-7488B45604DC}"/>
              </a:ext>
            </a:extLst>
          </p:cNvPr>
          <p:cNvPicPr preferRelativeResize="0"/>
          <p:nvPr/>
        </p:nvPicPr>
        <p:blipFill rotWithShape="1">
          <a:blip r:embed="rId2">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37335685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425885" y="377161"/>
            <a:ext cx="8179495" cy="1496291"/>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2</a:t>
            </a:r>
            <a:r>
              <a:rPr kumimoji="0" lang="en-US" sz="2000" b="1"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 </a:t>
            </a:r>
            <a:r>
              <a:rPr lang="vi-VN" sz="2000" noProof="1">
                <a:solidFill>
                  <a:srgbClr val="000000"/>
                </a:solidFill>
                <a:cs typeface="Arial" panose="020B0604020202020204" pitchFamily="34" charset="0"/>
              </a:rPr>
              <a:t>Theo luận điểm 2, chi phí cho 100 máy bay ném bom chiến lược B.1B của Mỹ tương đương với:</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425885" y="3547569"/>
            <a:ext cx="3685927" cy="1425264"/>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cs typeface="Arial" panose="020B0604020202020204" pitchFamily="34" charset="0"/>
              </a:rPr>
              <a:t>C</a:t>
            </a: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 </a:t>
            </a:r>
            <a:r>
              <a:rPr lang="vi-VN" sz="2000" noProof="1">
                <a:solidFill>
                  <a:srgbClr val="000000"/>
                </a:solidFill>
                <a:cs typeface="Arial" panose="020B0604020202020204" pitchFamily="34" charset="0"/>
              </a:rPr>
              <a:t>Số tiền cần thiết để giải quyết vấn đề cho 500 triệu trẻ em nghèo khổ.</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425885" y="2047306"/>
            <a:ext cx="3685926" cy="1271664"/>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A. </a:t>
            </a:r>
            <a:r>
              <a:rPr lang="vi-VN" sz="2000" noProof="1">
                <a:solidFill>
                  <a:srgbClr val="000000"/>
                </a:solidFill>
                <a:cs typeface="Arial" panose="020B0604020202020204" pitchFamily="34" charset="0"/>
              </a:rPr>
              <a:t>Giải quyết nạn đói cho toàn thế giới.</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4831773" y="2047306"/>
            <a:ext cx="3685926" cy="1257869"/>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cs typeface="Arial" panose="020B0604020202020204" pitchFamily="34" charset="0"/>
              </a:rPr>
              <a:t>B</a:t>
            </a: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 </a:t>
            </a:r>
            <a:r>
              <a:rPr lang="vi-VN" sz="2000" noProof="1">
                <a:solidFill>
                  <a:srgbClr val="000000"/>
                </a:solidFill>
                <a:cs typeface="Arial" panose="020B0604020202020204" pitchFamily="34" charset="0"/>
              </a:rPr>
              <a:t>Xây dựng 10 chiếc tàu sân bay.</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4831772" y="3533773"/>
            <a:ext cx="3685927" cy="1425263"/>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D. </a:t>
            </a:r>
            <a:r>
              <a:rPr lang="vi-VN" sz="2000" noProof="1">
                <a:solidFill>
                  <a:srgbClr val="000000"/>
                </a:solidFill>
                <a:cs typeface="Arial" panose="020B0604020202020204" pitchFamily="34" charset="0"/>
              </a:rPr>
              <a:t>Thực hiện chương trình phòng bệnh trong 14 năm</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50610" y="4415962"/>
            <a:ext cx="639785"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93707" y="2750934"/>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33595" y="4276725"/>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550610" y="2805679"/>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53697450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482252" y="332480"/>
            <a:ext cx="8179495" cy="1376207"/>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3</a:t>
            </a:r>
            <a:r>
              <a:rPr kumimoji="0" lang="en-US" sz="2000" b="1"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 </a:t>
            </a:r>
            <a:r>
              <a:rPr lang="vi-VN" sz="2000" noProof="1">
                <a:solidFill>
                  <a:srgbClr val="000000"/>
                </a:solidFill>
                <a:cs typeface="Arial" panose="020B0604020202020204" pitchFamily="34" charset="0"/>
              </a:rPr>
              <a:t>Câu hỏi nào được sử dụng để chuyển sang luận điểm tiếp theo?</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710521" y="3547569"/>
            <a:ext cx="3401291" cy="1425264"/>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cs typeface="Arial" panose="020B0604020202020204" pitchFamily="34" charset="0"/>
              </a:rPr>
              <a:t>C</a:t>
            </a: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 </a:t>
            </a:r>
            <a:r>
              <a:rPr lang="vi-VN" sz="2000" noProof="1">
                <a:solidFill>
                  <a:srgbClr val="000000"/>
                </a:solidFill>
                <a:cs typeface="Arial" panose="020B0604020202020204" pitchFamily="34" charset="0"/>
              </a:rPr>
              <a:t>Phải chăng Trái Đất chúng ta chính là địa ngục của các hành tinh khác?</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710519" y="1942763"/>
            <a:ext cx="3401291" cy="1376207"/>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A. </a:t>
            </a:r>
            <a:r>
              <a:rPr lang="vi-VN" sz="2000" noProof="1">
                <a:solidFill>
                  <a:srgbClr val="000000"/>
                </a:solidFill>
                <a:cs typeface="Arial" panose="020B0604020202020204" pitchFamily="34" charset="0"/>
              </a:rPr>
              <a:t>Làm sao để giảm chi phí vũ khí?</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4831773" y="1942763"/>
            <a:ext cx="3401291" cy="1362412"/>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cs typeface="Arial" panose="020B0604020202020204" pitchFamily="34" charset="0"/>
              </a:rPr>
              <a:t>B</a:t>
            </a: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 </a:t>
            </a:r>
            <a:r>
              <a:rPr lang="vi-VN" sz="2000" noProof="1">
                <a:solidFill>
                  <a:srgbClr val="000000"/>
                </a:solidFill>
                <a:cs typeface="Arial" panose="020B0604020202020204" pitchFamily="34" charset="0"/>
              </a:rPr>
              <a:t>Tại sao các quốc gia lại chạy đua vũ trang?</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4831772" y="3533773"/>
            <a:ext cx="3401291" cy="1425263"/>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cs typeface="Arial" panose="020B0604020202020204" pitchFamily="34" charset="0"/>
                <a:sym typeface="Arial"/>
              </a:rPr>
              <a:t>D. </a:t>
            </a:r>
            <a:r>
              <a:rPr lang="vi-VN" sz="2000" noProof="1">
                <a:solidFill>
                  <a:srgbClr val="000000"/>
                </a:solidFill>
                <a:cs typeface="Arial" panose="020B0604020202020204" pitchFamily="34" charset="0"/>
              </a:rPr>
              <a:t>Làm thế nào để cải thiện cuộc sống cho người nghèo?</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50610" y="4415962"/>
            <a:ext cx="639785"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93707" y="2750934"/>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33595" y="4276725"/>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550610" y="2805679"/>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413907252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16E3B-9D0F-928F-DB3A-3BAEB11A3219}"/>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id="{8E1EDED6-6FC5-69B6-AC8B-37E05EB79C4B}"/>
              </a:ext>
            </a:extLst>
          </p:cNvPr>
          <p:cNvSpPr/>
          <p:nvPr/>
        </p:nvSpPr>
        <p:spPr>
          <a:xfrm>
            <a:off x="642504" y="277978"/>
            <a:ext cx="7858992" cy="1197927"/>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4</a:t>
            </a:r>
            <a:r>
              <a:rPr kumimoji="0" lang="en-US"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Bài nghị luận được viết vào năm nào?</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2F702748-FD51-6FDD-07E5-C16036B53234}"/>
              </a:ext>
            </a:extLst>
          </p:cNvPr>
          <p:cNvSpPr/>
          <p:nvPr/>
        </p:nvSpPr>
        <p:spPr>
          <a:xfrm>
            <a:off x="4658115" y="2057399"/>
            <a:ext cx="3843381" cy="1317792"/>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noProof="1">
                <a:solidFill>
                  <a:srgbClr val="000000"/>
                </a:solidFill>
                <a:latin typeface="Arial" panose="020B0604020202020204" pitchFamily="34" charset="0"/>
                <a:cs typeface="Arial" panose="020B0604020202020204" pitchFamily="34" charset="0"/>
              </a:rPr>
              <a:t>B</a:t>
            </a: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1986</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E5F121CE-760C-DA19-FA83-90CA60BA7B3A}"/>
              </a:ext>
            </a:extLst>
          </p:cNvPr>
          <p:cNvSpPr/>
          <p:nvPr/>
        </p:nvSpPr>
        <p:spPr>
          <a:xfrm>
            <a:off x="642504" y="2057399"/>
            <a:ext cx="3843381" cy="1280787"/>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1976</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3C3AF083-3B89-79BD-6E1B-7630086E0487}"/>
              </a:ext>
            </a:extLst>
          </p:cNvPr>
          <p:cNvSpPr/>
          <p:nvPr/>
        </p:nvSpPr>
        <p:spPr>
          <a:xfrm>
            <a:off x="642503" y="3526220"/>
            <a:ext cx="3843381" cy="1484190"/>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noProof="1">
                <a:solidFill>
                  <a:srgbClr val="000000"/>
                </a:solidFill>
                <a:latin typeface="Arial" panose="020B0604020202020204" pitchFamily="34" charset="0"/>
                <a:cs typeface="Arial" panose="020B0604020202020204" pitchFamily="34" charset="0"/>
              </a:rPr>
              <a:t>C</a:t>
            </a: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1996</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4ECA295A-BBAD-3319-563C-2C16FFA38680}"/>
              </a:ext>
            </a:extLst>
          </p:cNvPr>
          <p:cNvSpPr/>
          <p:nvPr/>
        </p:nvSpPr>
        <p:spPr>
          <a:xfrm>
            <a:off x="4658113" y="3582444"/>
            <a:ext cx="3843381" cy="1427966"/>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2006</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3D3A4679-8127-BF04-3D3E-B092DE9998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57191348-9B94-13CB-DE65-26D5EF5405C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03798" y="2818320"/>
            <a:ext cx="639785" cy="556871"/>
          </a:xfrm>
          <a:prstGeom prst="rect">
            <a:avLst/>
          </a:prstGeom>
        </p:spPr>
      </p:pic>
      <p:pic>
        <p:nvPicPr>
          <p:cNvPr id="9" name="Picture 8">
            <a:extLst>
              <a:ext uri="{FF2B5EF4-FFF2-40B4-BE49-F238E27FC236}">
                <a16:creationId xmlns:a16="http://schemas.microsoft.com/office/drawing/2014/main" id="{1DAB7466-44B3-747B-86A3-06696E6FEA5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8294" y="4293421"/>
            <a:ext cx="637592" cy="568036"/>
          </a:xfrm>
          <a:prstGeom prst="rect">
            <a:avLst/>
          </a:prstGeom>
        </p:spPr>
      </p:pic>
      <p:pic>
        <p:nvPicPr>
          <p:cNvPr id="10" name="Picture 10">
            <a:extLst>
              <a:ext uri="{FF2B5EF4-FFF2-40B4-BE49-F238E27FC236}">
                <a16:creationId xmlns:a16="http://schemas.microsoft.com/office/drawing/2014/main" id="{51DCCEB4-D8C0-7542-67F0-F35FFA44D87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03798" y="4442374"/>
            <a:ext cx="637592" cy="568036"/>
          </a:xfrm>
          <a:prstGeom prst="rect">
            <a:avLst/>
          </a:prstGeom>
        </p:spPr>
      </p:pic>
      <p:pic>
        <p:nvPicPr>
          <p:cNvPr id="11" name="Picture 10">
            <a:extLst>
              <a:ext uri="{FF2B5EF4-FFF2-40B4-BE49-F238E27FC236}">
                <a16:creationId xmlns:a16="http://schemas.microsoft.com/office/drawing/2014/main" id="{148D420B-D609-AC80-E07A-CDAC467EC99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8294" y="2775733"/>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1192DEA3-1CE4-7A05-4E13-4F68FC87DD3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09321018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CFDCC-863A-DDF4-94E0-EEA527E16AE9}"/>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id="{EADF86E9-5D71-7D3E-F064-4EB8FA26145B}"/>
              </a:ext>
            </a:extLst>
          </p:cNvPr>
          <p:cNvSpPr/>
          <p:nvPr/>
        </p:nvSpPr>
        <p:spPr>
          <a:xfrm>
            <a:off x="642504" y="277978"/>
            <a:ext cx="7858992" cy="1197927"/>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5</a:t>
            </a:r>
            <a:r>
              <a:rPr kumimoji="0" lang="en-US"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Tình hình thế giới lúc bấy giờ được miêu tả như thế nào?</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BAD7FCDE-E779-8248-5765-3BC4DA8589E8}"/>
              </a:ext>
            </a:extLst>
          </p:cNvPr>
          <p:cNvSpPr/>
          <p:nvPr/>
        </p:nvSpPr>
        <p:spPr>
          <a:xfrm>
            <a:off x="4658115" y="1678519"/>
            <a:ext cx="3933435" cy="1696672"/>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B</a:t>
            </a: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Mâu thuẫn gay gắt giữa hai phe, cuộc chạy đua vũ trang lên đến đỉnh điểm.</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B123706C-A695-E69D-490A-173BA20D4721}"/>
              </a:ext>
            </a:extLst>
          </p:cNvPr>
          <p:cNvSpPr/>
          <p:nvPr/>
        </p:nvSpPr>
        <p:spPr>
          <a:xfrm>
            <a:off x="552450" y="1678519"/>
            <a:ext cx="3933435" cy="1659668"/>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A. </a:t>
            </a:r>
            <a:r>
              <a:rPr lang="vi-VN" sz="2000" noProof="1">
                <a:solidFill>
                  <a:srgbClr val="000000"/>
                </a:solidFill>
                <a:cs typeface="Arial" panose="020B0604020202020204" pitchFamily="34" charset="0"/>
              </a:rPr>
              <a:t>Hòa bình và ổn định.</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402D4672-E734-A4D5-5987-4B2A8E9F97C8}"/>
              </a:ext>
            </a:extLst>
          </p:cNvPr>
          <p:cNvSpPr/>
          <p:nvPr/>
        </p:nvSpPr>
        <p:spPr>
          <a:xfrm>
            <a:off x="552449" y="3526220"/>
            <a:ext cx="3933435" cy="1484190"/>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C</a:t>
            </a: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en-US" sz="2000" noProof="1">
                <a:solidFill>
                  <a:srgbClr val="000000"/>
                </a:solidFill>
                <a:latin typeface="Arial" panose="020B0604020202020204" pitchFamily="34" charset="0"/>
                <a:cs typeface="Arial" panose="020B0604020202020204" pitchFamily="34" charset="0"/>
              </a:rPr>
              <a:t>Chiến tranh toàn cầu đang diễn ra.</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B2455A2-BA0F-9CE1-1B52-D96D0E9E9E0D}"/>
              </a:ext>
            </a:extLst>
          </p:cNvPr>
          <p:cNvSpPr/>
          <p:nvPr/>
        </p:nvSpPr>
        <p:spPr>
          <a:xfrm>
            <a:off x="4658113" y="3582444"/>
            <a:ext cx="3933435" cy="1427966"/>
          </a:xfrm>
          <a:prstGeom prst="roundRect">
            <a:avLst/>
          </a:prstGeom>
          <a:solidFill>
            <a:schemeClr val="accent1">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kumimoji="0" lang="en-US"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D. </a:t>
            </a:r>
            <a:r>
              <a:rPr lang="vi-VN" sz="2000" noProof="1">
                <a:solidFill>
                  <a:srgbClr val="000000"/>
                </a:solidFill>
                <a:cs typeface="Arial" panose="020B0604020202020204" pitchFamily="34" charset="0"/>
              </a:rPr>
              <a:t>Hợp tác quốc tế phát triển mạnh mẽ.</a:t>
            </a:r>
            <a:endParaRPr kumimoji="0" lang="vi-VN" sz="2000" b="0"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899021AD-FC03-4453-D5D9-0826508AA2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E6469135-6D38-A6C0-1BDC-5A1517EAE21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03798" y="2818320"/>
            <a:ext cx="639785" cy="556871"/>
          </a:xfrm>
          <a:prstGeom prst="rect">
            <a:avLst/>
          </a:prstGeom>
        </p:spPr>
      </p:pic>
      <p:pic>
        <p:nvPicPr>
          <p:cNvPr id="9" name="Picture 8">
            <a:extLst>
              <a:ext uri="{FF2B5EF4-FFF2-40B4-BE49-F238E27FC236}">
                <a16:creationId xmlns:a16="http://schemas.microsoft.com/office/drawing/2014/main" id="{EC3D0E41-5649-310E-ED61-CCC286C04483}"/>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8294" y="4293421"/>
            <a:ext cx="637592" cy="568036"/>
          </a:xfrm>
          <a:prstGeom prst="rect">
            <a:avLst/>
          </a:prstGeom>
        </p:spPr>
      </p:pic>
      <p:pic>
        <p:nvPicPr>
          <p:cNvPr id="10" name="Picture 10">
            <a:extLst>
              <a:ext uri="{FF2B5EF4-FFF2-40B4-BE49-F238E27FC236}">
                <a16:creationId xmlns:a16="http://schemas.microsoft.com/office/drawing/2014/main" id="{61623DE0-DC0C-AC91-A778-D3D26C715E2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03798" y="4442374"/>
            <a:ext cx="637592" cy="568036"/>
          </a:xfrm>
          <a:prstGeom prst="rect">
            <a:avLst/>
          </a:prstGeom>
        </p:spPr>
      </p:pic>
      <p:pic>
        <p:nvPicPr>
          <p:cNvPr id="11" name="Picture 10">
            <a:extLst>
              <a:ext uri="{FF2B5EF4-FFF2-40B4-BE49-F238E27FC236}">
                <a16:creationId xmlns:a16="http://schemas.microsoft.com/office/drawing/2014/main" id="{EEB5908C-8D49-1231-8EF3-17848CC5D69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8294" y="2775733"/>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F5ED059E-3F93-C76A-3941-60889C85389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37670402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grpSp>
        <p:nvGrpSpPr>
          <p:cNvPr id="1203" name="Google Shape;1203;p38"/>
          <p:cNvGrpSpPr/>
          <p:nvPr/>
        </p:nvGrpSpPr>
        <p:grpSpPr>
          <a:xfrm flipH="1">
            <a:off x="7078526" y="4007063"/>
            <a:ext cx="1063539" cy="572715"/>
            <a:chOff x="7750150" y="828500"/>
            <a:chExt cx="1617550" cy="871050"/>
          </a:xfrm>
        </p:grpSpPr>
        <p:sp>
          <p:nvSpPr>
            <p:cNvPr id="1204" name="Google Shape;1204;p38"/>
            <p:cNvSpPr/>
            <p:nvPr/>
          </p:nvSpPr>
          <p:spPr>
            <a:xfrm>
              <a:off x="7750150" y="828500"/>
              <a:ext cx="1617550" cy="871050"/>
            </a:xfrm>
            <a:custGeom>
              <a:avLst/>
              <a:gdLst/>
              <a:ahLst/>
              <a:cxnLst/>
              <a:rect l="l" t="t" r="r" b="b"/>
              <a:pathLst>
                <a:path w="64702" h="34842" extrusionOk="0">
                  <a:moveTo>
                    <a:pt x="47114" y="0"/>
                  </a:moveTo>
                  <a:cubicBezTo>
                    <a:pt x="42380" y="0"/>
                    <a:pt x="38319" y="3183"/>
                    <a:pt x="36685" y="7622"/>
                  </a:cubicBezTo>
                  <a:cubicBezTo>
                    <a:pt x="35639" y="6617"/>
                    <a:pt x="34299" y="5987"/>
                    <a:pt x="32792" y="5987"/>
                  </a:cubicBezTo>
                  <a:cubicBezTo>
                    <a:pt x="30319" y="5987"/>
                    <a:pt x="28226" y="7662"/>
                    <a:pt x="27472" y="10007"/>
                  </a:cubicBezTo>
                  <a:cubicBezTo>
                    <a:pt x="26594" y="9672"/>
                    <a:pt x="25673" y="9505"/>
                    <a:pt x="24668" y="9505"/>
                  </a:cubicBezTo>
                  <a:cubicBezTo>
                    <a:pt x="20983" y="9505"/>
                    <a:pt x="17840" y="12185"/>
                    <a:pt x="16879" y="15830"/>
                  </a:cubicBezTo>
                  <a:cubicBezTo>
                    <a:pt x="16165" y="15619"/>
                    <a:pt x="15455" y="15495"/>
                    <a:pt x="14701" y="15495"/>
                  </a:cubicBezTo>
                  <a:cubicBezTo>
                    <a:pt x="12061" y="15495"/>
                    <a:pt x="9716" y="17002"/>
                    <a:pt x="8460" y="19304"/>
                  </a:cubicBezTo>
                  <a:cubicBezTo>
                    <a:pt x="7622" y="18677"/>
                    <a:pt x="6577" y="18299"/>
                    <a:pt x="5445" y="18299"/>
                  </a:cubicBezTo>
                  <a:cubicBezTo>
                    <a:pt x="2430" y="18299"/>
                    <a:pt x="1" y="20939"/>
                    <a:pt x="1" y="24205"/>
                  </a:cubicBezTo>
                  <a:cubicBezTo>
                    <a:pt x="1" y="27471"/>
                    <a:pt x="2430" y="30108"/>
                    <a:pt x="5445" y="30108"/>
                  </a:cubicBezTo>
                  <a:cubicBezTo>
                    <a:pt x="6952" y="30108"/>
                    <a:pt x="8252" y="29481"/>
                    <a:pt x="9257" y="28433"/>
                  </a:cubicBezTo>
                  <a:cubicBezTo>
                    <a:pt x="10597" y="30068"/>
                    <a:pt x="12524" y="31113"/>
                    <a:pt x="14701" y="31113"/>
                  </a:cubicBezTo>
                  <a:cubicBezTo>
                    <a:pt x="16962" y="31113"/>
                    <a:pt x="19013" y="29984"/>
                    <a:pt x="20313" y="28181"/>
                  </a:cubicBezTo>
                  <a:cubicBezTo>
                    <a:pt x="21358" y="31156"/>
                    <a:pt x="23998" y="33250"/>
                    <a:pt x="27097" y="33250"/>
                  </a:cubicBezTo>
                  <a:cubicBezTo>
                    <a:pt x="29693" y="33250"/>
                    <a:pt x="31954" y="31826"/>
                    <a:pt x="33211" y="29649"/>
                  </a:cubicBezTo>
                  <a:cubicBezTo>
                    <a:pt x="34216" y="32664"/>
                    <a:pt x="36896" y="34842"/>
                    <a:pt x="40035" y="34842"/>
                  </a:cubicBezTo>
                  <a:cubicBezTo>
                    <a:pt x="41375" y="34842"/>
                    <a:pt x="42591" y="34423"/>
                    <a:pt x="43680" y="33793"/>
                  </a:cubicBezTo>
                  <a:cubicBezTo>
                    <a:pt x="44725" y="34423"/>
                    <a:pt x="45981" y="34842"/>
                    <a:pt x="47281" y="34842"/>
                  </a:cubicBezTo>
                  <a:cubicBezTo>
                    <a:pt x="50001" y="34842"/>
                    <a:pt x="52390" y="33207"/>
                    <a:pt x="53646" y="30778"/>
                  </a:cubicBezTo>
                  <a:cubicBezTo>
                    <a:pt x="54356" y="30989"/>
                    <a:pt x="55110" y="31113"/>
                    <a:pt x="55908" y="31113"/>
                  </a:cubicBezTo>
                  <a:cubicBezTo>
                    <a:pt x="60765" y="31113"/>
                    <a:pt x="64702" y="26841"/>
                    <a:pt x="64702" y="21609"/>
                  </a:cubicBezTo>
                  <a:cubicBezTo>
                    <a:pt x="64702" y="17253"/>
                    <a:pt x="62022" y="13608"/>
                    <a:pt x="58293" y="12479"/>
                  </a:cubicBezTo>
                  <a:cubicBezTo>
                    <a:pt x="58293" y="12352"/>
                    <a:pt x="58336" y="12228"/>
                    <a:pt x="58336" y="12101"/>
                  </a:cubicBezTo>
                  <a:cubicBezTo>
                    <a:pt x="58336" y="5401"/>
                    <a:pt x="53311" y="0"/>
                    <a:pt x="47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7750150" y="1328925"/>
              <a:ext cx="1617550" cy="370625"/>
            </a:xfrm>
            <a:custGeom>
              <a:avLst/>
              <a:gdLst/>
              <a:ahLst/>
              <a:cxnLst/>
              <a:rect l="l" t="t" r="r" b="b"/>
              <a:pathLst>
                <a:path w="64702" h="14825" extrusionOk="0">
                  <a:moveTo>
                    <a:pt x="64574" y="0"/>
                  </a:moveTo>
                  <a:cubicBezTo>
                    <a:pt x="63904" y="4523"/>
                    <a:pt x="60263" y="7957"/>
                    <a:pt x="55908" y="7957"/>
                  </a:cubicBezTo>
                  <a:cubicBezTo>
                    <a:pt x="55110" y="7957"/>
                    <a:pt x="54356" y="7833"/>
                    <a:pt x="53646" y="7622"/>
                  </a:cubicBezTo>
                  <a:cubicBezTo>
                    <a:pt x="52390" y="10051"/>
                    <a:pt x="50001" y="11686"/>
                    <a:pt x="47281" y="11686"/>
                  </a:cubicBezTo>
                  <a:cubicBezTo>
                    <a:pt x="45981" y="11686"/>
                    <a:pt x="44725" y="11267"/>
                    <a:pt x="43680" y="10637"/>
                  </a:cubicBezTo>
                  <a:cubicBezTo>
                    <a:pt x="42591" y="11267"/>
                    <a:pt x="41375" y="11686"/>
                    <a:pt x="40035" y="11686"/>
                  </a:cubicBezTo>
                  <a:cubicBezTo>
                    <a:pt x="36896" y="11686"/>
                    <a:pt x="34216" y="9508"/>
                    <a:pt x="33211" y="6493"/>
                  </a:cubicBezTo>
                  <a:cubicBezTo>
                    <a:pt x="31954" y="8670"/>
                    <a:pt x="29693" y="10094"/>
                    <a:pt x="27097" y="10094"/>
                  </a:cubicBezTo>
                  <a:cubicBezTo>
                    <a:pt x="23998" y="10094"/>
                    <a:pt x="21358" y="8000"/>
                    <a:pt x="20313" y="5025"/>
                  </a:cubicBezTo>
                  <a:cubicBezTo>
                    <a:pt x="19013" y="6828"/>
                    <a:pt x="16962" y="7957"/>
                    <a:pt x="14701" y="7957"/>
                  </a:cubicBezTo>
                  <a:cubicBezTo>
                    <a:pt x="12524" y="7957"/>
                    <a:pt x="10597" y="6912"/>
                    <a:pt x="9257" y="5277"/>
                  </a:cubicBezTo>
                  <a:cubicBezTo>
                    <a:pt x="8252" y="6325"/>
                    <a:pt x="6952" y="6952"/>
                    <a:pt x="5445" y="6952"/>
                  </a:cubicBezTo>
                  <a:cubicBezTo>
                    <a:pt x="2976" y="6952"/>
                    <a:pt x="838" y="5109"/>
                    <a:pt x="212" y="2640"/>
                  </a:cubicBezTo>
                  <a:cubicBezTo>
                    <a:pt x="85" y="3143"/>
                    <a:pt x="1" y="3645"/>
                    <a:pt x="1" y="4231"/>
                  </a:cubicBezTo>
                  <a:cubicBezTo>
                    <a:pt x="1" y="7454"/>
                    <a:pt x="2430" y="10094"/>
                    <a:pt x="5445" y="10094"/>
                  </a:cubicBezTo>
                  <a:cubicBezTo>
                    <a:pt x="6952" y="10094"/>
                    <a:pt x="8252" y="9464"/>
                    <a:pt x="9257" y="8459"/>
                  </a:cubicBezTo>
                  <a:cubicBezTo>
                    <a:pt x="10597" y="10094"/>
                    <a:pt x="12524" y="11099"/>
                    <a:pt x="14701" y="11099"/>
                  </a:cubicBezTo>
                  <a:cubicBezTo>
                    <a:pt x="16962" y="11099"/>
                    <a:pt x="19013" y="9967"/>
                    <a:pt x="20313" y="8208"/>
                  </a:cubicBezTo>
                  <a:cubicBezTo>
                    <a:pt x="21358" y="11139"/>
                    <a:pt x="23998" y="13277"/>
                    <a:pt x="27097" y="13277"/>
                  </a:cubicBezTo>
                  <a:cubicBezTo>
                    <a:pt x="29693" y="13277"/>
                    <a:pt x="31954" y="11809"/>
                    <a:pt x="33211" y="9675"/>
                  </a:cubicBezTo>
                  <a:cubicBezTo>
                    <a:pt x="34216" y="12691"/>
                    <a:pt x="36896" y="14825"/>
                    <a:pt x="40035" y="14825"/>
                  </a:cubicBezTo>
                  <a:cubicBezTo>
                    <a:pt x="41375" y="14825"/>
                    <a:pt x="42591" y="14449"/>
                    <a:pt x="43680" y="13779"/>
                  </a:cubicBezTo>
                  <a:cubicBezTo>
                    <a:pt x="44725" y="14449"/>
                    <a:pt x="45981" y="14825"/>
                    <a:pt x="47281" y="14825"/>
                  </a:cubicBezTo>
                  <a:cubicBezTo>
                    <a:pt x="50001" y="14825"/>
                    <a:pt x="52390" y="13193"/>
                    <a:pt x="53646" y="10764"/>
                  </a:cubicBezTo>
                  <a:cubicBezTo>
                    <a:pt x="54356" y="10972"/>
                    <a:pt x="55110" y="11099"/>
                    <a:pt x="55908" y="11099"/>
                  </a:cubicBezTo>
                  <a:cubicBezTo>
                    <a:pt x="60765" y="11099"/>
                    <a:pt x="64702" y="6868"/>
                    <a:pt x="64702" y="1592"/>
                  </a:cubicBezTo>
                  <a:cubicBezTo>
                    <a:pt x="64702" y="1049"/>
                    <a:pt x="64658" y="546"/>
                    <a:pt x="64574" y="0"/>
                  </a:cubicBezTo>
                  <a:close/>
                </a:path>
              </a:pathLst>
            </a:custGeom>
            <a:solidFill>
              <a:srgbClr val="09A5A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a:extLst>
              <a:ext uri="{FF2B5EF4-FFF2-40B4-BE49-F238E27FC236}">
                <a16:creationId xmlns:a16="http://schemas.microsoft.com/office/drawing/2014/main" id="{461F8103-475A-9CEC-D32C-D1F0264A8C24}"/>
              </a:ext>
            </a:extLst>
          </p:cNvPr>
          <p:cNvSpPr/>
          <p:nvPr/>
        </p:nvSpPr>
        <p:spPr>
          <a:xfrm>
            <a:off x="874709" y="525910"/>
            <a:ext cx="7394582" cy="1074408"/>
          </a:xfrm>
          <a:prstGeom prst="roundRect">
            <a:avLst>
              <a:gd name="adj" fmla="val 0"/>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C00000"/>
                </a:solidFill>
                <a:latin typeface="Arial" panose="020B0604020202020204" pitchFamily="34" charset="0"/>
                <a:cs typeface="Arial" panose="020B0604020202020204" pitchFamily="34" charset="0"/>
              </a:rPr>
              <a:t>Nhiệm </a:t>
            </a:r>
            <a:r>
              <a:rPr lang="en-US" sz="2500" b="1" dirty="0" err="1">
                <a:solidFill>
                  <a:srgbClr val="C00000"/>
                </a:solidFill>
                <a:latin typeface="Arial" panose="020B0604020202020204" pitchFamily="34" charset="0"/>
                <a:cs typeface="Arial" panose="020B0604020202020204" pitchFamily="34" charset="0"/>
              </a:rPr>
              <a:t>vụ</a:t>
            </a:r>
            <a:r>
              <a:rPr lang="en-US" sz="2500" b="1" dirty="0">
                <a:solidFill>
                  <a:srgbClr val="C00000"/>
                </a:solidFill>
                <a:latin typeface="Arial" panose="020B0604020202020204" pitchFamily="34" charset="0"/>
                <a:cs typeface="Arial" panose="020B0604020202020204" pitchFamily="34" charset="0"/>
              </a:rPr>
              <a:t> 2: </a:t>
            </a:r>
            <a:r>
              <a:rPr lang="en-US" sz="2200" b="1" dirty="0" err="1">
                <a:solidFill>
                  <a:schemeClr val="tx1"/>
                </a:solidFill>
                <a:latin typeface="Arial" panose="020B0604020202020204" pitchFamily="34" charset="0"/>
                <a:cs typeface="Arial" panose="020B0604020202020204" pitchFamily="34" charset="0"/>
              </a:rPr>
              <a:t>Luyện</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tập</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theo</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văn</a:t>
            </a:r>
            <a:r>
              <a:rPr lang="en-US" sz="2200" b="1" dirty="0">
                <a:solidFill>
                  <a:schemeClr val="tx1"/>
                </a:solidFill>
                <a:latin typeface="Arial" panose="020B0604020202020204" pitchFamily="34" charset="0"/>
                <a:cs typeface="Arial" panose="020B0604020202020204" pitchFamily="34" charset="0"/>
              </a:rPr>
              <a:t> </a:t>
            </a:r>
            <a:r>
              <a:rPr lang="en-US" sz="2200" b="1" dirty="0" err="1">
                <a:solidFill>
                  <a:schemeClr val="tx1"/>
                </a:solidFill>
                <a:latin typeface="Arial" panose="020B0604020202020204" pitchFamily="34" charset="0"/>
                <a:cs typeface="Arial" panose="020B0604020202020204" pitchFamily="34" charset="0"/>
              </a:rPr>
              <a:t>bản</a:t>
            </a:r>
            <a:r>
              <a:rPr lang="en-US" sz="2200" b="1" dirty="0">
                <a:solidFill>
                  <a:schemeClr val="tx1"/>
                </a:solidFill>
                <a:latin typeface="Arial" panose="020B0604020202020204" pitchFamily="34" charset="0"/>
                <a:cs typeface="Arial" panose="020B0604020202020204" pitchFamily="34" charset="0"/>
              </a:rPr>
              <a:t>:</a:t>
            </a:r>
          </a:p>
        </p:txBody>
      </p:sp>
      <p:sp>
        <p:nvSpPr>
          <p:cNvPr id="3" name="Google Shape;8895;p28">
            <a:extLst>
              <a:ext uri="{FF2B5EF4-FFF2-40B4-BE49-F238E27FC236}">
                <a16:creationId xmlns:a16="http://schemas.microsoft.com/office/drawing/2014/main" id="{7F38D71C-DCDF-26BD-74A5-7F3A8C04DFB6}"/>
              </a:ext>
            </a:extLst>
          </p:cNvPr>
          <p:cNvSpPr txBox="1">
            <a:spLocks/>
          </p:cNvSpPr>
          <p:nvPr/>
        </p:nvSpPr>
        <p:spPr>
          <a:xfrm>
            <a:off x="2592630" y="79101"/>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2800" b="1" dirty="0">
                <a:solidFill>
                  <a:srgbClr val="0070C0"/>
                </a:solidFill>
                <a:latin typeface="Arial" panose="020B0604020202020204" pitchFamily="34" charset="0"/>
                <a:cs typeface="Arial" panose="020B0604020202020204" pitchFamily="34" charset="0"/>
              </a:rPr>
              <a:t>LUYỆN TẬP</a:t>
            </a:r>
            <a:endParaRPr lang="vi-VN" sz="2800" b="1" dirty="0">
              <a:solidFill>
                <a:srgbClr val="0070C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20C7402-ED4B-102D-988C-FA4A59A35F1F}"/>
              </a:ext>
            </a:extLst>
          </p:cNvPr>
          <p:cNvSpPr/>
          <p:nvPr/>
        </p:nvSpPr>
        <p:spPr>
          <a:xfrm>
            <a:off x="315816" y="1600318"/>
            <a:ext cx="4256184" cy="2947349"/>
          </a:xfrm>
          <a:prstGeom prst="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effectLst/>
                <a:ea typeface="Times New Roman" panose="02020603050405020304" pitchFamily="18" charset="0"/>
                <a:cs typeface="Times New Roman" panose="02020603050405020304" pitchFamily="18" charset="0"/>
              </a:rPr>
              <a:t>Câu 1:</a:t>
            </a:r>
            <a:r>
              <a:rPr lang="vi-VN" sz="2000" dirty="0">
                <a:solidFill>
                  <a:srgbClr val="000000"/>
                </a:solidFill>
                <a:effectLst/>
                <a:ea typeface="Times New Roman" panose="02020603050405020304" pitchFamily="18" charset="0"/>
                <a:cs typeface="Times New Roman" panose="02020603050405020304" pitchFamily="18" charset="0"/>
              </a:rPr>
              <a:t> Từ văn bản “Đấu tranh cho một thế giới hòa bình”, hãy viết một đoạn văn (từ 10 - 12 câu) bày tỏ những suy nghĩ của em về vấn đề làm thế nào để sống trong một thế giới hòa bình không có chiến tranh?  </a:t>
            </a:r>
            <a:endParaRPr lang="en-US" sz="2000" dirty="0">
              <a:solidFill>
                <a:srgbClr val="000000"/>
              </a:solidFill>
              <a:effectLst/>
              <a:ea typeface="Times New Roman" panose="02020603050405020304" pitchFamily="18" charset="0"/>
            </a:endParaRPr>
          </a:p>
        </p:txBody>
      </p:sp>
      <p:sp>
        <p:nvSpPr>
          <p:cNvPr id="7" name="Rectangle 6">
            <a:extLst>
              <a:ext uri="{FF2B5EF4-FFF2-40B4-BE49-F238E27FC236}">
                <a16:creationId xmlns:a16="http://schemas.microsoft.com/office/drawing/2014/main" id="{0F7C647A-472D-FB52-3018-5681158FAD7C}"/>
              </a:ext>
            </a:extLst>
          </p:cNvPr>
          <p:cNvSpPr/>
          <p:nvPr/>
        </p:nvSpPr>
        <p:spPr>
          <a:xfrm>
            <a:off x="4792566" y="1600318"/>
            <a:ext cx="4035618" cy="2947349"/>
          </a:xfrm>
          <a:prstGeom prst="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effectLst/>
                <a:ea typeface="Times New Roman" panose="02020603050405020304" pitchFamily="18" charset="0"/>
                <a:cs typeface="Times New Roman" panose="02020603050405020304" pitchFamily="18" charset="0"/>
              </a:rPr>
              <a:t>Câu 2: </a:t>
            </a:r>
            <a:r>
              <a:rPr lang="vi-VN" sz="2000" dirty="0">
                <a:solidFill>
                  <a:srgbClr val="000000"/>
                </a:solidFill>
                <a:effectLst/>
                <a:ea typeface="Times New Roman" panose="02020603050405020304" pitchFamily="18" charset="0"/>
                <a:cs typeface="Times New Roman" panose="02020603050405020304" pitchFamily="18" charset="0"/>
              </a:rPr>
              <a:t>Viết đoạn văn (khoảng 7 – 9 câu) với chủ đề: Vũ khí hạt nhân đang là hiểm hoạ đe doạ sự tồn vong của nhân loại.</a:t>
            </a:r>
            <a:endParaRPr lang="en-US" sz="2000" dirty="0">
              <a:solidFill>
                <a:srgbClr val="000000"/>
              </a:solidFill>
              <a:effectLst/>
              <a:ea typeface="Times New Roman" panose="02020603050405020304" pitchFamily="18"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9B8FBBB-0D44-9BA8-2810-85FC97FD4438}"/>
              </a:ext>
            </a:extLst>
          </p:cNvPr>
          <p:cNvGrpSpPr/>
          <p:nvPr/>
        </p:nvGrpSpPr>
        <p:grpSpPr>
          <a:xfrm>
            <a:off x="0" y="180975"/>
            <a:ext cx="1933575" cy="762000"/>
            <a:chOff x="0" y="352425"/>
            <a:chExt cx="1933575" cy="762000"/>
          </a:xfrm>
        </p:grpSpPr>
        <p:sp>
          <p:nvSpPr>
            <p:cNvPr id="16" name="Rectangle 15">
              <a:extLst>
                <a:ext uri="{FF2B5EF4-FFF2-40B4-BE49-F238E27FC236}">
                  <a16:creationId xmlns:a16="http://schemas.microsoft.com/office/drawing/2014/main" id="{CDEB29D1-B2B2-1AA3-4400-CB90FBCE1A76}"/>
                </a:ext>
              </a:extLst>
            </p:cNvPr>
            <p:cNvSpPr/>
            <p:nvPr/>
          </p:nvSpPr>
          <p:spPr>
            <a:xfrm>
              <a:off x="104775" y="466725"/>
              <a:ext cx="1828800" cy="64770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0000"/>
                </a:solidFill>
              </a:endParaRPr>
            </a:p>
          </p:txBody>
        </p:sp>
        <p:sp>
          <p:nvSpPr>
            <p:cNvPr id="15" name="Rectangle 14">
              <a:extLst>
                <a:ext uri="{FF2B5EF4-FFF2-40B4-BE49-F238E27FC236}">
                  <a16:creationId xmlns:a16="http://schemas.microsoft.com/office/drawing/2014/main" id="{5AE258AE-0F5E-B6E9-6E35-0BBC328D49B3}"/>
                </a:ext>
              </a:extLst>
            </p:cNvPr>
            <p:cNvSpPr/>
            <p:nvPr/>
          </p:nvSpPr>
          <p:spPr>
            <a:xfrm>
              <a:off x="0" y="352425"/>
              <a:ext cx="1828800" cy="6477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Câu</a:t>
              </a:r>
              <a:r>
                <a:rPr lang="en-US" sz="2000" b="1" dirty="0">
                  <a:solidFill>
                    <a:srgbClr val="000000"/>
                  </a:solidFill>
                </a:rPr>
                <a:t> 1</a:t>
              </a:r>
            </a:p>
          </p:txBody>
        </p:sp>
      </p:grpSp>
      <p:grpSp>
        <p:nvGrpSpPr>
          <p:cNvPr id="5" name="Group 4">
            <a:extLst>
              <a:ext uri="{FF2B5EF4-FFF2-40B4-BE49-F238E27FC236}">
                <a16:creationId xmlns:a16="http://schemas.microsoft.com/office/drawing/2014/main" id="{1FBDC7E4-C69B-4026-480F-2651DA0E7171}"/>
              </a:ext>
            </a:extLst>
          </p:cNvPr>
          <p:cNvGrpSpPr/>
          <p:nvPr/>
        </p:nvGrpSpPr>
        <p:grpSpPr>
          <a:xfrm>
            <a:off x="438152" y="1104899"/>
            <a:ext cx="3876675" cy="1295401"/>
            <a:chOff x="438152" y="1104899"/>
            <a:chExt cx="3876675" cy="1295401"/>
          </a:xfrm>
        </p:grpSpPr>
        <p:sp>
          <p:nvSpPr>
            <p:cNvPr id="18" name="Rectangle: Rounded Corners 17">
              <a:extLst>
                <a:ext uri="{FF2B5EF4-FFF2-40B4-BE49-F238E27FC236}">
                  <a16:creationId xmlns:a16="http://schemas.microsoft.com/office/drawing/2014/main" id="{7DB32D8D-2421-3DFB-7F85-20BD9F8E8212}"/>
                </a:ext>
              </a:extLst>
            </p:cNvPr>
            <p:cNvSpPr/>
            <p:nvPr/>
          </p:nvSpPr>
          <p:spPr>
            <a:xfrm>
              <a:off x="438152" y="1447800"/>
              <a:ext cx="3876675" cy="9525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kern="0" dirty="0">
                  <a:solidFill>
                    <a:srgbClr val="000000"/>
                  </a:solidFill>
                  <a:effectLst/>
                  <a:ea typeface="Times New Roman" panose="02020603050405020304" pitchFamily="18" charset="0"/>
                </a:rPr>
                <a:t>Chúng ta mong muốn thế giới, khu vực hòa bìn</a:t>
              </a:r>
              <a:r>
                <a:rPr lang="en-US" sz="2000" kern="0" dirty="0">
                  <a:solidFill>
                    <a:srgbClr val="000000"/>
                  </a:solidFill>
                  <a:effectLst/>
                  <a:ea typeface="Times New Roman" panose="02020603050405020304" pitchFamily="18" charset="0"/>
                </a:rPr>
                <a:t>h</a:t>
              </a:r>
              <a:endParaRPr lang="en-US" sz="2000" dirty="0">
                <a:solidFill>
                  <a:srgbClr val="000000"/>
                </a:solidFill>
              </a:endParaRPr>
            </a:p>
          </p:txBody>
        </p:sp>
        <p:pic>
          <p:nvPicPr>
            <p:cNvPr id="4" name="Picture 3">
              <a:extLst>
                <a:ext uri="{FF2B5EF4-FFF2-40B4-BE49-F238E27FC236}">
                  <a16:creationId xmlns:a16="http://schemas.microsoft.com/office/drawing/2014/main" id="{C2E395B6-450B-B9C9-A4AC-4F832E26E244}"/>
                </a:ext>
              </a:extLst>
            </p:cNvPr>
            <p:cNvPicPr>
              <a:picLocks noChangeAspect="1"/>
            </p:cNvPicPr>
            <p:nvPr/>
          </p:nvPicPr>
          <p:blipFill>
            <a:blip r:embed="rId2"/>
            <a:stretch>
              <a:fillRect/>
            </a:stretch>
          </p:blipFill>
          <p:spPr>
            <a:xfrm>
              <a:off x="2105026" y="1104899"/>
              <a:ext cx="542926" cy="542926"/>
            </a:xfrm>
            <a:prstGeom prst="rect">
              <a:avLst/>
            </a:prstGeom>
          </p:spPr>
        </p:pic>
      </p:grpSp>
      <p:grpSp>
        <p:nvGrpSpPr>
          <p:cNvPr id="7" name="Group 6">
            <a:extLst>
              <a:ext uri="{FF2B5EF4-FFF2-40B4-BE49-F238E27FC236}">
                <a16:creationId xmlns:a16="http://schemas.microsoft.com/office/drawing/2014/main" id="{5FD3A409-B7C3-3715-9665-5968926518F0}"/>
              </a:ext>
            </a:extLst>
          </p:cNvPr>
          <p:cNvGrpSpPr/>
          <p:nvPr/>
        </p:nvGrpSpPr>
        <p:grpSpPr>
          <a:xfrm>
            <a:off x="4829174" y="1116679"/>
            <a:ext cx="3876675" cy="1283621"/>
            <a:chOff x="4829174" y="1116679"/>
            <a:chExt cx="3876675" cy="1283621"/>
          </a:xfrm>
        </p:grpSpPr>
        <p:sp>
          <p:nvSpPr>
            <p:cNvPr id="19" name="Rectangle: Rounded Corners 18">
              <a:extLst>
                <a:ext uri="{FF2B5EF4-FFF2-40B4-BE49-F238E27FC236}">
                  <a16:creationId xmlns:a16="http://schemas.microsoft.com/office/drawing/2014/main" id="{D5E807CB-CAC4-103C-79BF-A0372D2AEBF9}"/>
                </a:ext>
              </a:extLst>
            </p:cNvPr>
            <p:cNvSpPr/>
            <p:nvPr/>
          </p:nvSpPr>
          <p:spPr>
            <a:xfrm>
              <a:off x="4829174" y="1447800"/>
              <a:ext cx="3876675" cy="95250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kern="0" dirty="0">
                  <a:solidFill>
                    <a:srgbClr val="000000"/>
                  </a:solidFill>
                  <a:effectLst/>
                  <a:ea typeface="Times New Roman" panose="02020603050405020304" pitchFamily="18" charset="0"/>
                </a:rPr>
                <a:t>C</a:t>
              </a:r>
              <a:r>
                <a:rPr lang="vi-VN" sz="2000" kern="0" dirty="0">
                  <a:solidFill>
                    <a:srgbClr val="000000"/>
                  </a:solidFill>
                  <a:effectLst/>
                  <a:ea typeface="Times New Roman" panose="02020603050405020304" pitchFamily="18" charset="0"/>
                </a:rPr>
                <a:t>húng ta sẽ cần đến sự tin cậy chính trị và lòng tin chiến lược, </a:t>
              </a:r>
              <a:endParaRPr lang="en-US" sz="2000" dirty="0">
                <a:solidFill>
                  <a:srgbClr val="000000"/>
                </a:solidFill>
              </a:endParaRPr>
            </a:p>
          </p:txBody>
        </p:sp>
        <p:pic>
          <p:nvPicPr>
            <p:cNvPr id="6" name="Picture 5">
              <a:extLst>
                <a:ext uri="{FF2B5EF4-FFF2-40B4-BE49-F238E27FC236}">
                  <a16:creationId xmlns:a16="http://schemas.microsoft.com/office/drawing/2014/main" id="{3F0A3844-2D90-252A-7A3C-D3574C01BA33}"/>
                </a:ext>
              </a:extLst>
            </p:cNvPr>
            <p:cNvPicPr>
              <a:picLocks noChangeAspect="1"/>
            </p:cNvPicPr>
            <p:nvPr/>
          </p:nvPicPr>
          <p:blipFill>
            <a:blip r:embed="rId3"/>
            <a:stretch>
              <a:fillRect/>
            </a:stretch>
          </p:blipFill>
          <p:spPr>
            <a:xfrm>
              <a:off x="6496050" y="1116679"/>
              <a:ext cx="531146" cy="531146"/>
            </a:xfrm>
            <a:prstGeom prst="rect">
              <a:avLst/>
            </a:prstGeom>
          </p:spPr>
        </p:pic>
      </p:grpSp>
      <p:grpSp>
        <p:nvGrpSpPr>
          <p:cNvPr id="14" name="Group 13">
            <a:extLst>
              <a:ext uri="{FF2B5EF4-FFF2-40B4-BE49-F238E27FC236}">
                <a16:creationId xmlns:a16="http://schemas.microsoft.com/office/drawing/2014/main" id="{790C5814-5478-1A2D-A353-DD3FCAF075C2}"/>
              </a:ext>
            </a:extLst>
          </p:cNvPr>
          <p:cNvGrpSpPr/>
          <p:nvPr/>
        </p:nvGrpSpPr>
        <p:grpSpPr>
          <a:xfrm>
            <a:off x="438151" y="2596690"/>
            <a:ext cx="8267698" cy="2251535"/>
            <a:chOff x="438151" y="2596690"/>
            <a:chExt cx="8267698" cy="2251535"/>
          </a:xfrm>
        </p:grpSpPr>
        <p:sp>
          <p:nvSpPr>
            <p:cNvPr id="2" name="Rectangle: Rounded Corners 1">
              <a:extLst>
                <a:ext uri="{FF2B5EF4-FFF2-40B4-BE49-F238E27FC236}">
                  <a16:creationId xmlns:a16="http://schemas.microsoft.com/office/drawing/2014/main" id="{57DE3C86-3B01-A294-0FCC-78224321692A}"/>
                </a:ext>
              </a:extLst>
            </p:cNvPr>
            <p:cNvSpPr/>
            <p:nvPr/>
          </p:nvSpPr>
          <p:spPr>
            <a:xfrm>
              <a:off x="438151" y="3009901"/>
              <a:ext cx="8267698" cy="1838324"/>
            </a:xfrm>
            <a:prstGeom prst="roundRect">
              <a:avLst>
                <a:gd name="adj" fmla="val 1407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a typeface="Times New Roman" panose="02020603050405020304" pitchFamily="18" charset="0"/>
                </a:rPr>
                <a:t>C</a:t>
              </a:r>
              <a:r>
                <a:rPr lang="vi-VN" sz="2000" kern="0" dirty="0">
                  <a:solidFill>
                    <a:srgbClr val="000000"/>
                  </a:solidFill>
                  <a:effectLst/>
                  <a:ea typeface="Times New Roman" panose="02020603050405020304" pitchFamily="18" charset="0"/>
                </a:rPr>
                <a:t>húng ta sẽ cần đến sự tin cậy chính trị và lòng tin chiến lược, cần đến sự hợp tác phát triển, trên tinh thần bình đẳng, tôn trọng lẫn nhau, tôn trọng nguyên tắc, chuẩn mực, luật pháp, các cam kết và cơ chế hợp tác, quốc tế.</a:t>
              </a:r>
              <a:endParaRPr lang="en-US" sz="2000" dirty="0">
                <a:solidFill>
                  <a:srgbClr val="000000"/>
                </a:solidFill>
              </a:endParaRPr>
            </a:p>
          </p:txBody>
        </p:sp>
        <p:pic>
          <p:nvPicPr>
            <p:cNvPr id="13" name="Picture 12">
              <a:extLst>
                <a:ext uri="{FF2B5EF4-FFF2-40B4-BE49-F238E27FC236}">
                  <a16:creationId xmlns:a16="http://schemas.microsoft.com/office/drawing/2014/main" id="{219D1C52-B2E7-6E62-18A5-372A17482FD7}"/>
                </a:ext>
              </a:extLst>
            </p:cNvPr>
            <p:cNvPicPr>
              <a:picLocks noChangeAspect="1"/>
            </p:cNvPicPr>
            <p:nvPr/>
          </p:nvPicPr>
          <p:blipFill>
            <a:blip r:embed="rId4"/>
            <a:stretch>
              <a:fillRect/>
            </a:stretch>
          </p:blipFill>
          <p:spPr>
            <a:xfrm>
              <a:off x="4263565" y="2596690"/>
              <a:ext cx="616869" cy="616869"/>
            </a:xfrm>
            <a:prstGeom prst="rect">
              <a:avLst/>
            </a:prstGeom>
          </p:spPr>
        </p:pic>
      </p:grpSp>
    </p:spTree>
    <p:extLst>
      <p:ext uri="{BB962C8B-B14F-4D97-AF65-F5344CB8AC3E}">
        <p14:creationId xmlns:p14="http://schemas.microsoft.com/office/powerpoint/2010/main" val="261327019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6D428B6-8F62-C675-59DF-255F256EB37C}"/>
              </a:ext>
            </a:extLst>
          </p:cNvPr>
          <p:cNvGrpSpPr/>
          <p:nvPr/>
        </p:nvGrpSpPr>
        <p:grpSpPr>
          <a:xfrm>
            <a:off x="0" y="180975"/>
            <a:ext cx="1933575" cy="762000"/>
            <a:chOff x="0" y="352425"/>
            <a:chExt cx="1933575" cy="762000"/>
          </a:xfrm>
        </p:grpSpPr>
        <p:sp>
          <p:nvSpPr>
            <p:cNvPr id="16" name="Rectangle 15">
              <a:extLst>
                <a:ext uri="{FF2B5EF4-FFF2-40B4-BE49-F238E27FC236}">
                  <a16:creationId xmlns:a16="http://schemas.microsoft.com/office/drawing/2014/main" id="{9B0A0F70-C1F8-2B99-41CE-386217D005F7}"/>
                </a:ext>
              </a:extLst>
            </p:cNvPr>
            <p:cNvSpPr/>
            <p:nvPr/>
          </p:nvSpPr>
          <p:spPr>
            <a:xfrm>
              <a:off x="104775" y="466725"/>
              <a:ext cx="1828800" cy="647700"/>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0000"/>
                </a:solidFill>
              </a:endParaRPr>
            </a:p>
          </p:txBody>
        </p:sp>
        <p:sp>
          <p:nvSpPr>
            <p:cNvPr id="17" name="Rectangle 16">
              <a:extLst>
                <a:ext uri="{FF2B5EF4-FFF2-40B4-BE49-F238E27FC236}">
                  <a16:creationId xmlns:a16="http://schemas.microsoft.com/office/drawing/2014/main" id="{2E3F2FEE-769D-94E1-A8AC-F9747F488F47}"/>
                </a:ext>
              </a:extLst>
            </p:cNvPr>
            <p:cNvSpPr/>
            <p:nvPr/>
          </p:nvSpPr>
          <p:spPr>
            <a:xfrm>
              <a:off x="0" y="352425"/>
              <a:ext cx="1828800" cy="64770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rPr>
                <a:t>Câu</a:t>
              </a:r>
              <a:r>
                <a:rPr lang="en-US" sz="2000" b="1" dirty="0">
                  <a:solidFill>
                    <a:srgbClr val="000000"/>
                  </a:solidFill>
                </a:rPr>
                <a:t> 2</a:t>
              </a:r>
            </a:p>
          </p:txBody>
        </p:sp>
      </p:grpSp>
      <p:pic>
        <p:nvPicPr>
          <p:cNvPr id="20" name="Picture 19">
            <a:extLst>
              <a:ext uri="{FF2B5EF4-FFF2-40B4-BE49-F238E27FC236}">
                <a16:creationId xmlns:a16="http://schemas.microsoft.com/office/drawing/2014/main" id="{20C877C8-9600-BADD-93E8-E226DD2412A1}"/>
              </a:ext>
            </a:extLst>
          </p:cNvPr>
          <p:cNvPicPr>
            <a:picLocks noChangeAspect="1"/>
          </p:cNvPicPr>
          <p:nvPr/>
        </p:nvPicPr>
        <p:blipFill>
          <a:blip r:embed="rId2"/>
          <a:srcRect l="50000" r="27083" b="54073"/>
          <a:stretch/>
        </p:blipFill>
        <p:spPr>
          <a:xfrm>
            <a:off x="1638300" y="2781300"/>
            <a:ext cx="2095500" cy="2362200"/>
          </a:xfrm>
          <a:prstGeom prst="rect">
            <a:avLst/>
          </a:prstGeom>
        </p:spPr>
      </p:pic>
      <p:sp>
        <p:nvSpPr>
          <p:cNvPr id="21" name="Speech Bubble: Rectangle with Corners Rounded 20">
            <a:extLst>
              <a:ext uri="{FF2B5EF4-FFF2-40B4-BE49-F238E27FC236}">
                <a16:creationId xmlns:a16="http://schemas.microsoft.com/office/drawing/2014/main" id="{73752648-BD85-74E3-7A37-E85A40FBCE22}"/>
              </a:ext>
            </a:extLst>
          </p:cNvPr>
          <p:cNvSpPr/>
          <p:nvPr/>
        </p:nvSpPr>
        <p:spPr>
          <a:xfrm>
            <a:off x="104775" y="1985962"/>
            <a:ext cx="2171700" cy="1323975"/>
          </a:xfrm>
          <a:prstGeom prst="wedgeRoundRectCallout">
            <a:avLst>
              <a:gd name="adj1" fmla="val 39549"/>
              <a:gd name="adj2" fmla="val 74023"/>
              <a:gd name="adj3" fmla="val 16667"/>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rPr>
              <a:t>Vũ </a:t>
            </a:r>
            <a:r>
              <a:rPr lang="en-US" sz="2000" dirty="0" err="1">
                <a:solidFill>
                  <a:srgbClr val="000000"/>
                </a:solidFill>
              </a:rPr>
              <a:t>khí</a:t>
            </a:r>
            <a:r>
              <a:rPr lang="en-US" sz="2000" dirty="0">
                <a:solidFill>
                  <a:srgbClr val="000000"/>
                </a:solidFill>
              </a:rPr>
              <a:t> </a:t>
            </a:r>
            <a:r>
              <a:rPr lang="en-US" sz="2000" dirty="0" err="1">
                <a:solidFill>
                  <a:srgbClr val="000000"/>
                </a:solidFill>
              </a:rPr>
              <a:t>hạt</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sức</a:t>
            </a:r>
            <a:r>
              <a:rPr lang="en-US" sz="2000" dirty="0">
                <a:solidFill>
                  <a:srgbClr val="000000"/>
                </a:solidFill>
              </a:rPr>
              <a:t> </a:t>
            </a:r>
            <a:r>
              <a:rPr lang="en-US" sz="2000" dirty="0" err="1">
                <a:solidFill>
                  <a:srgbClr val="000000"/>
                </a:solidFill>
              </a:rPr>
              <a:t>huỷ</a:t>
            </a:r>
            <a:r>
              <a:rPr lang="en-US" sz="2000" dirty="0">
                <a:solidFill>
                  <a:srgbClr val="000000"/>
                </a:solidFill>
              </a:rPr>
              <a:t> </a:t>
            </a:r>
            <a:r>
              <a:rPr lang="en-US" sz="2000" dirty="0" err="1">
                <a:solidFill>
                  <a:srgbClr val="000000"/>
                </a:solidFill>
              </a:rPr>
              <a:t>diệt</a:t>
            </a:r>
            <a:r>
              <a:rPr lang="en-US" sz="2000" dirty="0">
                <a:solidFill>
                  <a:srgbClr val="000000"/>
                </a:solidFill>
              </a:rPr>
              <a:t> </a:t>
            </a:r>
            <a:r>
              <a:rPr lang="en-US" sz="2000" dirty="0" err="1">
                <a:solidFill>
                  <a:srgbClr val="000000"/>
                </a:solidFill>
              </a:rPr>
              <a:t>như</a:t>
            </a:r>
            <a:r>
              <a:rPr lang="en-US" sz="2000" dirty="0">
                <a:solidFill>
                  <a:srgbClr val="000000"/>
                </a:solidFill>
              </a:rPr>
              <a:t> </a:t>
            </a:r>
            <a:r>
              <a:rPr lang="en-US" sz="2000" dirty="0" err="1">
                <a:solidFill>
                  <a:srgbClr val="000000"/>
                </a:solidFill>
              </a:rPr>
              <a:t>thế</a:t>
            </a:r>
            <a:r>
              <a:rPr lang="en-US" sz="2000" dirty="0">
                <a:solidFill>
                  <a:srgbClr val="000000"/>
                </a:solidFill>
              </a:rPr>
              <a:t> </a:t>
            </a:r>
            <a:r>
              <a:rPr lang="en-US" sz="2000" dirty="0" err="1">
                <a:solidFill>
                  <a:srgbClr val="000000"/>
                </a:solidFill>
              </a:rPr>
              <a:t>nào</a:t>
            </a:r>
            <a:r>
              <a:rPr lang="en-US" sz="2000" dirty="0">
                <a:solidFill>
                  <a:srgbClr val="000000"/>
                </a:solidFill>
              </a:rPr>
              <a:t>? </a:t>
            </a:r>
          </a:p>
        </p:txBody>
      </p:sp>
      <p:sp>
        <p:nvSpPr>
          <p:cNvPr id="22" name="Speech Bubble: Rectangle with Corners Rounded 21">
            <a:extLst>
              <a:ext uri="{FF2B5EF4-FFF2-40B4-BE49-F238E27FC236}">
                <a16:creationId xmlns:a16="http://schemas.microsoft.com/office/drawing/2014/main" id="{C8123A5C-E080-FA89-7DC9-B1ABA745300F}"/>
              </a:ext>
            </a:extLst>
          </p:cNvPr>
          <p:cNvSpPr/>
          <p:nvPr/>
        </p:nvSpPr>
        <p:spPr>
          <a:xfrm>
            <a:off x="2038350" y="661987"/>
            <a:ext cx="3238500" cy="1323975"/>
          </a:xfrm>
          <a:prstGeom prst="wedgeRoundRectCallout">
            <a:avLst>
              <a:gd name="adj1" fmla="val -18626"/>
              <a:gd name="adj2" fmla="val 84096"/>
              <a:gd name="adj3" fmla="val 16667"/>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Tình</a:t>
            </a:r>
            <a:r>
              <a:rPr lang="en-US" sz="2000" dirty="0">
                <a:solidFill>
                  <a:srgbClr val="000000"/>
                </a:solidFill>
              </a:rPr>
              <a:t> </a:t>
            </a:r>
            <a:r>
              <a:rPr lang="en-US" sz="2000" dirty="0" err="1">
                <a:solidFill>
                  <a:srgbClr val="000000"/>
                </a:solidFill>
              </a:rPr>
              <a:t>trạng</a:t>
            </a:r>
            <a:r>
              <a:rPr lang="en-US" sz="2000" dirty="0">
                <a:solidFill>
                  <a:srgbClr val="000000"/>
                </a:solidFill>
              </a:rPr>
              <a:t> </a:t>
            </a:r>
            <a:r>
              <a:rPr lang="en-US" sz="2000" dirty="0" err="1">
                <a:solidFill>
                  <a:srgbClr val="000000"/>
                </a:solidFill>
              </a:rPr>
              <a:t>tích</a:t>
            </a:r>
            <a:r>
              <a:rPr lang="en-US" sz="2000" dirty="0">
                <a:solidFill>
                  <a:srgbClr val="000000"/>
                </a:solidFill>
              </a:rPr>
              <a:t> </a:t>
            </a:r>
            <a:r>
              <a:rPr lang="en-US" sz="2000" dirty="0" err="1">
                <a:solidFill>
                  <a:srgbClr val="000000"/>
                </a:solidFill>
              </a:rPr>
              <a:t>trữ</a:t>
            </a:r>
            <a:r>
              <a:rPr lang="en-US" sz="2000" dirty="0">
                <a:solidFill>
                  <a:srgbClr val="000000"/>
                </a:solidFill>
              </a:rPr>
              <a:t> </a:t>
            </a:r>
            <a:r>
              <a:rPr lang="en-US" sz="2000" dirty="0" err="1">
                <a:solidFill>
                  <a:srgbClr val="000000"/>
                </a:solidFill>
              </a:rPr>
              <a:t>vũ</a:t>
            </a:r>
            <a:r>
              <a:rPr lang="en-US" sz="2000" dirty="0">
                <a:solidFill>
                  <a:srgbClr val="000000"/>
                </a:solidFill>
              </a:rPr>
              <a:t> </a:t>
            </a:r>
            <a:r>
              <a:rPr lang="en-US" sz="2000" dirty="0" err="1">
                <a:solidFill>
                  <a:srgbClr val="000000"/>
                </a:solidFill>
              </a:rPr>
              <a:t>khí</a:t>
            </a:r>
            <a:r>
              <a:rPr lang="en-US" sz="2000" dirty="0">
                <a:solidFill>
                  <a:srgbClr val="000000"/>
                </a:solidFill>
              </a:rPr>
              <a:t> </a:t>
            </a:r>
            <a:r>
              <a:rPr lang="en-US" sz="2000" dirty="0" err="1">
                <a:solidFill>
                  <a:srgbClr val="000000"/>
                </a:solidFill>
              </a:rPr>
              <a:t>hạt</a:t>
            </a:r>
            <a:r>
              <a:rPr lang="en-US" sz="2000" dirty="0">
                <a:solidFill>
                  <a:srgbClr val="000000"/>
                </a:solidFill>
              </a:rPr>
              <a:t> </a:t>
            </a:r>
            <a:r>
              <a:rPr lang="en-US" sz="2000" dirty="0" err="1">
                <a:solidFill>
                  <a:srgbClr val="000000"/>
                </a:solidFill>
              </a:rPr>
              <a:t>nhân</a:t>
            </a:r>
            <a:r>
              <a:rPr lang="en-US" sz="2000" dirty="0">
                <a:solidFill>
                  <a:srgbClr val="000000"/>
                </a:solidFill>
              </a:rPr>
              <a:t> </a:t>
            </a:r>
            <a:r>
              <a:rPr lang="en-US" sz="2000" dirty="0" err="1">
                <a:solidFill>
                  <a:srgbClr val="000000"/>
                </a:solidFill>
              </a:rPr>
              <a:t>hiện</a:t>
            </a:r>
            <a:r>
              <a:rPr lang="en-US" sz="2000" dirty="0">
                <a:solidFill>
                  <a:srgbClr val="000000"/>
                </a:solidFill>
              </a:rPr>
              <a:t> nay </a:t>
            </a:r>
            <a:r>
              <a:rPr lang="en-US" sz="2000" dirty="0" err="1">
                <a:solidFill>
                  <a:srgbClr val="000000"/>
                </a:solidFill>
              </a:rPr>
              <a:t>của</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nước</a:t>
            </a:r>
            <a:r>
              <a:rPr lang="en-US" sz="2000" dirty="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sao</a:t>
            </a:r>
            <a:r>
              <a:rPr lang="en-US" sz="2000" dirty="0">
                <a:solidFill>
                  <a:srgbClr val="000000"/>
                </a:solidFill>
              </a:rPr>
              <a:t>?</a:t>
            </a:r>
          </a:p>
        </p:txBody>
      </p:sp>
      <p:sp>
        <p:nvSpPr>
          <p:cNvPr id="23" name="Speech Bubble: Rectangle with Corners Rounded 22">
            <a:extLst>
              <a:ext uri="{FF2B5EF4-FFF2-40B4-BE49-F238E27FC236}">
                <a16:creationId xmlns:a16="http://schemas.microsoft.com/office/drawing/2014/main" id="{9D04B63A-F393-86BC-AF16-88A16998873C}"/>
              </a:ext>
            </a:extLst>
          </p:cNvPr>
          <p:cNvSpPr/>
          <p:nvPr/>
        </p:nvSpPr>
        <p:spPr>
          <a:xfrm>
            <a:off x="3733799" y="2119312"/>
            <a:ext cx="2886075" cy="2071688"/>
          </a:xfrm>
          <a:prstGeom prst="wedgeRoundRectCallout">
            <a:avLst>
              <a:gd name="adj1" fmla="val -62288"/>
              <a:gd name="adj2" fmla="val 32184"/>
              <a:gd name="adj3" fmla="val 16667"/>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Điều</a:t>
            </a:r>
            <a:r>
              <a:rPr lang="en-US" sz="2000" dirty="0">
                <a:solidFill>
                  <a:srgbClr val="000000"/>
                </a:solidFill>
              </a:rPr>
              <a:t> </a:t>
            </a:r>
            <a:r>
              <a:rPr lang="en-US" sz="2000" dirty="0" err="1">
                <a:solidFill>
                  <a:srgbClr val="000000"/>
                </a:solidFill>
              </a:rPr>
              <a:t>gì</a:t>
            </a:r>
            <a:r>
              <a:rPr lang="en-US" sz="2000" dirty="0">
                <a:solidFill>
                  <a:srgbClr val="000000"/>
                </a:solidFill>
              </a:rPr>
              <a:t> </a:t>
            </a:r>
            <a:r>
              <a:rPr lang="en-US" sz="2000" dirty="0" err="1">
                <a:solidFill>
                  <a:srgbClr val="000000"/>
                </a:solidFill>
              </a:rPr>
              <a:t>khiến</a:t>
            </a:r>
            <a:r>
              <a:rPr lang="en-US" sz="2000" dirty="0">
                <a:solidFill>
                  <a:srgbClr val="000000"/>
                </a:solidFill>
              </a:rPr>
              <a:t> </a:t>
            </a:r>
            <a:r>
              <a:rPr lang="en-US" sz="2000" dirty="0" err="1">
                <a:solidFill>
                  <a:srgbClr val="000000"/>
                </a:solidFill>
              </a:rPr>
              <a:t>thế</a:t>
            </a:r>
            <a:r>
              <a:rPr lang="en-US" sz="2000" dirty="0">
                <a:solidFill>
                  <a:srgbClr val="000000"/>
                </a:solidFill>
              </a:rPr>
              <a:t> </a:t>
            </a:r>
            <a:r>
              <a:rPr lang="en-US" sz="2000" dirty="0" err="1">
                <a:solidFill>
                  <a:srgbClr val="000000"/>
                </a:solidFill>
              </a:rPr>
              <a:t>giới</a:t>
            </a:r>
            <a:r>
              <a:rPr lang="en-US" sz="2000" dirty="0">
                <a:solidFill>
                  <a:srgbClr val="000000"/>
                </a:solidFill>
              </a:rPr>
              <a:t> </a:t>
            </a:r>
            <a:r>
              <a:rPr lang="en-US" sz="2000" dirty="0" err="1">
                <a:solidFill>
                  <a:srgbClr val="000000"/>
                </a:solidFill>
              </a:rPr>
              <a:t>luôn</a:t>
            </a:r>
            <a:r>
              <a:rPr lang="en-US" sz="2000" dirty="0">
                <a:solidFill>
                  <a:srgbClr val="000000"/>
                </a:solidFill>
              </a:rPr>
              <a:t> </a:t>
            </a:r>
            <a:r>
              <a:rPr lang="en-US" sz="2000" dirty="0" err="1">
                <a:solidFill>
                  <a:srgbClr val="000000"/>
                </a:solidFill>
              </a:rPr>
              <a:t>đối</a:t>
            </a:r>
            <a:r>
              <a:rPr lang="en-US" sz="2000" dirty="0">
                <a:solidFill>
                  <a:srgbClr val="000000"/>
                </a:solidFill>
              </a:rPr>
              <a:t> </a:t>
            </a:r>
            <a:r>
              <a:rPr lang="en-US" sz="2000" dirty="0" err="1">
                <a:solidFill>
                  <a:srgbClr val="000000"/>
                </a:solidFill>
              </a:rPr>
              <a:t>mặt</a:t>
            </a:r>
            <a:r>
              <a:rPr lang="en-US" sz="2000" dirty="0">
                <a:solidFill>
                  <a:srgbClr val="000000"/>
                </a:solidFill>
              </a:rPr>
              <a:t> </a:t>
            </a:r>
            <a:r>
              <a:rPr lang="en-US" sz="2000" dirty="0" err="1">
                <a:solidFill>
                  <a:srgbClr val="000000"/>
                </a:solidFill>
              </a:rPr>
              <a:t>với</a:t>
            </a:r>
            <a:r>
              <a:rPr lang="en-US" sz="2000" dirty="0">
                <a:solidFill>
                  <a:srgbClr val="000000"/>
                </a:solidFill>
              </a:rPr>
              <a:t> </a:t>
            </a:r>
            <a:r>
              <a:rPr lang="en-US" sz="2000" dirty="0" err="1">
                <a:solidFill>
                  <a:srgbClr val="000000"/>
                </a:solidFill>
              </a:rPr>
              <a:t>nguy</a:t>
            </a:r>
            <a:r>
              <a:rPr lang="en-US" sz="2000" dirty="0">
                <a:solidFill>
                  <a:srgbClr val="000000"/>
                </a:solidFill>
              </a:rPr>
              <a:t> </a:t>
            </a:r>
            <a:r>
              <a:rPr lang="en-US" sz="2000" dirty="0" err="1">
                <a:solidFill>
                  <a:srgbClr val="000000"/>
                </a:solidFill>
              </a:rPr>
              <a:t>cơ</a:t>
            </a:r>
            <a:r>
              <a:rPr lang="en-US" sz="2000" dirty="0">
                <a:solidFill>
                  <a:srgbClr val="000000"/>
                </a:solidFill>
              </a:rPr>
              <a:t> </a:t>
            </a:r>
            <a:r>
              <a:rPr lang="en-US" sz="2000" dirty="0" err="1">
                <a:solidFill>
                  <a:srgbClr val="000000"/>
                </a:solidFill>
              </a:rPr>
              <a:t>xảy</a:t>
            </a:r>
            <a:r>
              <a:rPr lang="en-US" sz="2000" dirty="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chiến</a:t>
            </a:r>
            <a:r>
              <a:rPr lang="en-US" sz="2000" dirty="0">
                <a:solidFill>
                  <a:srgbClr val="000000"/>
                </a:solidFill>
              </a:rPr>
              <a:t> </a:t>
            </a:r>
            <a:r>
              <a:rPr lang="en-US" sz="2000" dirty="0" err="1">
                <a:solidFill>
                  <a:srgbClr val="000000"/>
                </a:solidFill>
              </a:rPr>
              <a:t>tranh</a:t>
            </a:r>
            <a:r>
              <a:rPr lang="en-US" sz="2000" dirty="0">
                <a:solidFill>
                  <a:srgbClr val="000000"/>
                </a:solidFill>
              </a:rPr>
              <a:t> </a:t>
            </a:r>
            <a:r>
              <a:rPr lang="en-US" sz="2000" dirty="0" err="1">
                <a:solidFill>
                  <a:srgbClr val="000000"/>
                </a:solidFill>
              </a:rPr>
              <a:t>hạt</a:t>
            </a:r>
            <a:r>
              <a:rPr lang="en-US" sz="2000" dirty="0">
                <a:solidFill>
                  <a:srgbClr val="000000"/>
                </a:solidFill>
              </a:rPr>
              <a:t> </a:t>
            </a:r>
            <a:r>
              <a:rPr lang="en-US" sz="2000" dirty="0" err="1">
                <a:solidFill>
                  <a:srgbClr val="000000"/>
                </a:solidFill>
              </a:rPr>
              <a:t>nhân</a:t>
            </a:r>
            <a:endParaRPr lang="en-US" sz="2000" dirty="0">
              <a:solidFill>
                <a:srgbClr val="000000"/>
              </a:solidFill>
            </a:endParaRPr>
          </a:p>
        </p:txBody>
      </p:sp>
      <p:sp>
        <p:nvSpPr>
          <p:cNvPr id="24" name="Rectangle 23">
            <a:extLst>
              <a:ext uri="{FF2B5EF4-FFF2-40B4-BE49-F238E27FC236}">
                <a16:creationId xmlns:a16="http://schemas.microsoft.com/office/drawing/2014/main" id="{2FF79C00-5F6D-2151-D2EC-CB45E18A6BF1}"/>
              </a:ext>
            </a:extLst>
          </p:cNvPr>
          <p:cNvSpPr/>
          <p:nvPr/>
        </p:nvSpPr>
        <p:spPr>
          <a:xfrm>
            <a:off x="6343650" y="833436"/>
            <a:ext cx="2514600" cy="981075"/>
          </a:xfrm>
          <a:prstGeom prst="rect">
            <a:avLst/>
          </a:prstGeom>
          <a:solidFill>
            <a:srgbClr val="FFDDDD"/>
          </a:solidFill>
          <a:ln w="1905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tabLst>
                <a:tab pos="266700" algn="l"/>
              </a:tabLst>
            </a:pPr>
            <a:r>
              <a:rPr lang="en-US" sz="2000" b="1" dirty="0">
                <a:solidFill>
                  <a:srgbClr val="FF0000"/>
                </a:solidFill>
              </a:rPr>
              <a:t>Dung </a:t>
            </a:r>
            <a:r>
              <a:rPr lang="en-US" sz="2000" b="1" dirty="0" err="1">
                <a:solidFill>
                  <a:srgbClr val="FF0000"/>
                </a:solidFill>
              </a:rPr>
              <a:t>lượng</a:t>
            </a:r>
            <a:r>
              <a:rPr lang="en-US" sz="2000" dirty="0">
                <a:solidFill>
                  <a:srgbClr val="000000"/>
                </a:solidFill>
              </a:rPr>
              <a:t>: </a:t>
            </a:r>
          </a:p>
          <a:p>
            <a:pPr algn="ctr">
              <a:lnSpc>
                <a:spcPct val="150000"/>
              </a:lnSpc>
              <a:tabLst>
                <a:tab pos="266700" algn="l"/>
              </a:tabLst>
            </a:pPr>
            <a:r>
              <a:rPr lang="en-US" sz="2000" dirty="0" err="1">
                <a:solidFill>
                  <a:srgbClr val="000000"/>
                </a:solidFill>
              </a:rPr>
              <a:t>đoạn</a:t>
            </a:r>
            <a:r>
              <a:rPr lang="en-US" sz="2000" dirty="0">
                <a:solidFill>
                  <a:srgbClr val="000000"/>
                </a:solidFill>
              </a:rPr>
              <a:t> </a:t>
            </a:r>
            <a:r>
              <a:rPr lang="en-US" sz="2000" dirty="0" err="1">
                <a:solidFill>
                  <a:srgbClr val="000000"/>
                </a:solidFill>
              </a:rPr>
              <a:t>văn</a:t>
            </a:r>
            <a:r>
              <a:rPr lang="en-US" sz="2000" dirty="0">
                <a:solidFill>
                  <a:srgbClr val="000000"/>
                </a:solidFill>
              </a:rPr>
              <a:t> 7-9 </a:t>
            </a:r>
            <a:r>
              <a:rPr lang="en-US" sz="2000" dirty="0" err="1">
                <a:solidFill>
                  <a:srgbClr val="000000"/>
                </a:solidFill>
              </a:rPr>
              <a:t>câu</a:t>
            </a:r>
            <a:endParaRPr lang="en-US" sz="2000" dirty="0">
              <a:solidFill>
                <a:srgbClr val="000000"/>
              </a:solidFill>
            </a:endParaRPr>
          </a:p>
        </p:txBody>
      </p:sp>
    </p:spTree>
    <p:extLst>
      <p:ext uri="{BB962C8B-B14F-4D97-AF65-F5344CB8AC3E}">
        <p14:creationId xmlns:p14="http://schemas.microsoft.com/office/powerpoint/2010/main" val="11578643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CE49273-23D3-4DB2-2CCD-E7B78ACF3D66}"/>
              </a:ext>
            </a:extLst>
          </p:cNvPr>
          <p:cNvSpPr txBox="1"/>
          <p:nvPr/>
        </p:nvSpPr>
        <p:spPr>
          <a:xfrm>
            <a:off x="2611677" y="350729"/>
            <a:ext cx="3920646" cy="523220"/>
          </a:xfrm>
          <a:prstGeom prst="rect">
            <a:avLst/>
          </a:prstGeom>
          <a:noFill/>
        </p:spPr>
        <p:txBody>
          <a:bodyPr wrap="square" rtlCol="0">
            <a:spAutoFit/>
          </a:bodyPr>
          <a:lstStyle/>
          <a:p>
            <a:pPr algn="ctr"/>
            <a:r>
              <a:rPr lang="en-US" sz="2800" b="1" dirty="0">
                <a:solidFill>
                  <a:schemeClr val="accent2">
                    <a:lumMod val="50000"/>
                  </a:schemeClr>
                </a:solidFill>
              </a:rPr>
              <a:t>VẬN DỤNG</a:t>
            </a:r>
          </a:p>
        </p:txBody>
      </p:sp>
      <p:grpSp>
        <p:nvGrpSpPr>
          <p:cNvPr id="23" name="Group 22">
            <a:extLst>
              <a:ext uri="{FF2B5EF4-FFF2-40B4-BE49-F238E27FC236}">
                <a16:creationId xmlns:a16="http://schemas.microsoft.com/office/drawing/2014/main" id="{6997C499-2AA3-3435-7285-6A8D1C7D4F68}"/>
              </a:ext>
            </a:extLst>
          </p:cNvPr>
          <p:cNvGrpSpPr/>
          <p:nvPr/>
        </p:nvGrpSpPr>
        <p:grpSpPr>
          <a:xfrm>
            <a:off x="352424" y="1066531"/>
            <a:ext cx="5762626" cy="3438794"/>
            <a:chOff x="352424" y="1066531"/>
            <a:chExt cx="5762626" cy="3438794"/>
          </a:xfrm>
        </p:grpSpPr>
        <p:sp>
          <p:nvSpPr>
            <p:cNvPr id="20" name="Rectangle: Rounded Corners 19">
              <a:extLst>
                <a:ext uri="{FF2B5EF4-FFF2-40B4-BE49-F238E27FC236}">
                  <a16:creationId xmlns:a16="http://schemas.microsoft.com/office/drawing/2014/main" id="{522DE5D0-9DE0-C1CF-8582-43AEDAC2928F}"/>
                </a:ext>
              </a:extLst>
            </p:cNvPr>
            <p:cNvSpPr/>
            <p:nvPr/>
          </p:nvSpPr>
          <p:spPr>
            <a:xfrm>
              <a:off x="352424" y="1314449"/>
              <a:ext cx="5762626" cy="3190876"/>
            </a:xfrm>
            <a:prstGeom prst="roundRect">
              <a:avLst>
                <a:gd name="adj" fmla="val 11292"/>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C00000"/>
                </a:solidFill>
              </a:endParaRPr>
            </a:p>
          </p:txBody>
        </p:sp>
        <p:sp>
          <p:nvSpPr>
            <p:cNvPr id="19" name="Rectangle: Rounded Corners 18">
              <a:extLst>
                <a:ext uri="{FF2B5EF4-FFF2-40B4-BE49-F238E27FC236}">
                  <a16:creationId xmlns:a16="http://schemas.microsoft.com/office/drawing/2014/main" id="{EA270FBA-57A0-0211-71E3-4040CC19A44E}"/>
                </a:ext>
              </a:extLst>
            </p:cNvPr>
            <p:cNvSpPr/>
            <p:nvPr/>
          </p:nvSpPr>
          <p:spPr>
            <a:xfrm>
              <a:off x="1547812" y="1066531"/>
              <a:ext cx="2781300" cy="523220"/>
            </a:xfrm>
            <a:prstGeom prst="roundRect">
              <a:avLst/>
            </a:prstGeom>
            <a:solidFill>
              <a:schemeClr val="accent2">
                <a:lumMod val="60000"/>
                <a:lumOff val="4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HOẠT ĐỘNG NHÓM</a:t>
              </a:r>
            </a:p>
          </p:txBody>
        </p:sp>
        <p:sp>
          <p:nvSpPr>
            <p:cNvPr id="22" name="TextBox 21">
              <a:extLst>
                <a:ext uri="{FF2B5EF4-FFF2-40B4-BE49-F238E27FC236}">
                  <a16:creationId xmlns:a16="http://schemas.microsoft.com/office/drawing/2014/main" id="{32EF6920-589C-9B25-9A1F-7761A3CB7B03}"/>
                </a:ext>
              </a:extLst>
            </p:cNvPr>
            <p:cNvSpPr txBox="1"/>
            <p:nvPr/>
          </p:nvSpPr>
          <p:spPr>
            <a:xfrm>
              <a:off x="540543" y="1589751"/>
              <a:ext cx="5412582" cy="280532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cs typeface="Times New Roman" panose="02020603050405020304" pitchFamily="18" charset="0"/>
                </a:rPr>
                <a:t>Năng lượng hạt nhân khi không dùng để sản xuất vũ khí huỷ diệt có thể trở thành nguồn năng lượng có ích cho nhân loại. Tìm hiểu những lợi ích của năng lượng hạt nhân và thiết kế sản phẩm sáng tạo để giới thiệu thông tin này trên góc truyền thông của lớp.</a:t>
              </a:r>
              <a:endParaRPr lang="en-US" sz="2000" dirty="0">
                <a:effectLst/>
                <a:latin typeface="+mn-lt"/>
                <a:ea typeface="Times New Roman" panose="02020603050405020304" pitchFamily="18" charset="0"/>
              </a:endParaRPr>
            </a:p>
          </p:txBody>
        </p:sp>
      </p:grpSp>
      <p:pic>
        <p:nvPicPr>
          <p:cNvPr id="27" name="Picture 26">
            <a:extLst>
              <a:ext uri="{FF2B5EF4-FFF2-40B4-BE49-F238E27FC236}">
                <a16:creationId xmlns:a16="http://schemas.microsoft.com/office/drawing/2014/main" id="{017CFCC3-697B-FF31-7401-2B6A635A75B9}"/>
              </a:ext>
            </a:extLst>
          </p:cNvPr>
          <p:cNvPicPr>
            <a:picLocks noChangeAspect="1"/>
          </p:cNvPicPr>
          <p:nvPr/>
        </p:nvPicPr>
        <p:blipFill>
          <a:blip r:embed="rId2"/>
          <a:srcRect t="57037" r="79167"/>
          <a:stretch/>
        </p:blipFill>
        <p:spPr>
          <a:xfrm>
            <a:off x="6038850" y="1314449"/>
            <a:ext cx="2808234" cy="3257551"/>
          </a:xfrm>
          <a:prstGeom prst="rect">
            <a:avLst/>
          </a:prstGeom>
        </p:spPr>
      </p:pic>
      <p:pic>
        <p:nvPicPr>
          <p:cNvPr id="2" name="Google Shape;250;p4">
            <a:extLst>
              <a:ext uri="{FF2B5EF4-FFF2-40B4-BE49-F238E27FC236}">
                <a16:creationId xmlns:a16="http://schemas.microsoft.com/office/drawing/2014/main" id="{D4F09B66-258A-14A8-B8DF-DB8ED20D402B}"/>
              </a:ext>
            </a:extLst>
          </p:cNvPr>
          <p:cNvPicPr preferRelativeResize="0"/>
          <p:nvPr/>
        </p:nvPicPr>
        <p:blipFill rotWithShape="1">
          <a:blip r:embed="rId3">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343348050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8" name="TextBox 7">
            <a:extLst>
              <a:ext uri="{FF2B5EF4-FFF2-40B4-BE49-F238E27FC236}">
                <a16:creationId xmlns:a16="http://schemas.microsoft.com/office/drawing/2014/main" id="{2447633F-F618-E9ED-291B-C593924B9761}"/>
              </a:ext>
            </a:extLst>
          </p:cNvPr>
          <p:cNvSpPr txBox="1"/>
          <p:nvPr/>
        </p:nvSpPr>
        <p:spPr>
          <a:xfrm>
            <a:off x="4895852" y="726430"/>
            <a:ext cx="3124200" cy="461665"/>
          </a:xfrm>
          <a:prstGeom prst="rect">
            <a:avLst/>
          </a:prstGeom>
          <a:noFill/>
        </p:spPr>
        <p:txBody>
          <a:bodyPr wrap="square" rtlCol="0">
            <a:spAutoFit/>
          </a:bodyPr>
          <a:lstStyle/>
          <a:p>
            <a:r>
              <a:rPr lang="en-US" sz="2400" b="1" dirty="0">
                <a:solidFill>
                  <a:srgbClr val="C00000"/>
                </a:solidFill>
              </a:rPr>
              <a:t>GỢI MỞ SẢN PHẨM</a:t>
            </a:r>
          </a:p>
        </p:txBody>
      </p:sp>
      <p:sp>
        <p:nvSpPr>
          <p:cNvPr id="9" name="Rectangle 8">
            <a:extLst>
              <a:ext uri="{FF2B5EF4-FFF2-40B4-BE49-F238E27FC236}">
                <a16:creationId xmlns:a16="http://schemas.microsoft.com/office/drawing/2014/main" id="{C5036001-AE0B-F568-9E15-AAEB63A16F23}"/>
              </a:ext>
            </a:extLst>
          </p:cNvPr>
          <p:cNvSpPr/>
          <p:nvPr/>
        </p:nvSpPr>
        <p:spPr>
          <a:xfrm>
            <a:off x="4895852" y="1285875"/>
            <a:ext cx="3124200" cy="304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kern="0" dirty="0">
                <a:solidFill>
                  <a:srgbClr val="000000"/>
                </a:solidFill>
                <a:effectLst/>
                <a:ea typeface="Times New Roman" panose="02020603050405020304" pitchFamily="18" charset="0"/>
              </a:rPr>
              <a:t>Sản phẩm được tự do sáng tạo theo ý tưởng (tranh vẽ, infographic, …), cần phải nếu được những lợi ích của năng lượng hạt nhân.</a:t>
            </a:r>
            <a:endParaRPr lang="en-US" sz="2000" dirty="0">
              <a:solidFill>
                <a:srgbClr val="000000"/>
              </a:solidFill>
            </a:endParaRPr>
          </a:p>
        </p:txBody>
      </p:sp>
      <p:pic>
        <p:nvPicPr>
          <p:cNvPr id="10" name="Picture 9">
            <a:extLst>
              <a:ext uri="{FF2B5EF4-FFF2-40B4-BE49-F238E27FC236}">
                <a16:creationId xmlns:a16="http://schemas.microsoft.com/office/drawing/2014/main" id="{CDC44068-09E2-C030-14C5-A25686023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9364"/>
          <a:stretch/>
        </p:blipFill>
        <p:spPr bwMode="auto">
          <a:xfrm>
            <a:off x="0" y="0"/>
            <a:ext cx="4248150" cy="5131832"/>
          </a:xfrm>
          <a:prstGeom prst="rect">
            <a:avLst/>
          </a:prstGeom>
          <a:noFill/>
          <a:ln>
            <a:noFill/>
          </a:ln>
          <a:extLst>
            <a:ext uri="{53640926-AAD7-44D8-BBD7-CCE9431645EC}">
              <a14:shadowObscured xmlns:a14="http://schemas.microsoft.com/office/drawing/2010/main"/>
            </a:ext>
          </a:extLst>
        </p:spPr>
      </p:pic>
      <p:pic>
        <p:nvPicPr>
          <p:cNvPr id="2" name="Google Shape;250;p4">
            <a:extLst>
              <a:ext uri="{FF2B5EF4-FFF2-40B4-BE49-F238E27FC236}">
                <a16:creationId xmlns:a16="http://schemas.microsoft.com/office/drawing/2014/main" id="{FDA18479-2A79-3C30-9832-D1CA4BC62CA1}"/>
              </a:ext>
            </a:extLst>
          </p:cNvPr>
          <p:cNvPicPr preferRelativeResize="0"/>
          <p:nvPr/>
        </p:nvPicPr>
        <p:blipFill rotWithShape="1">
          <a:blip r:embed="rId4">
            <a:alphaModFix/>
          </a:blip>
          <a:srcRect/>
          <a:stretch/>
        </p:blipFill>
        <p:spPr>
          <a:xfrm>
            <a:off x="7522090" y="4630747"/>
            <a:ext cx="1421885" cy="324048"/>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2" name="TextBox 11">
            <a:extLst>
              <a:ext uri="{FF2B5EF4-FFF2-40B4-BE49-F238E27FC236}">
                <a16:creationId xmlns:a16="http://schemas.microsoft.com/office/drawing/2014/main" id="{881EB212-091B-1060-6ED7-6C0F26CA2E93}"/>
              </a:ext>
            </a:extLst>
          </p:cNvPr>
          <p:cNvSpPr txBox="1"/>
          <p:nvPr/>
        </p:nvSpPr>
        <p:spPr>
          <a:xfrm>
            <a:off x="2611677" y="350729"/>
            <a:ext cx="3920646" cy="523220"/>
          </a:xfrm>
          <a:prstGeom prst="rect">
            <a:avLst/>
          </a:prstGeom>
          <a:noFill/>
        </p:spPr>
        <p:txBody>
          <a:bodyPr wrap="square" rtlCol="0">
            <a:spAutoFit/>
          </a:bodyPr>
          <a:lstStyle/>
          <a:p>
            <a:pPr algn="ctr"/>
            <a:r>
              <a:rPr lang="en-US" sz="2800" b="1" dirty="0">
                <a:solidFill>
                  <a:schemeClr val="accent2">
                    <a:lumMod val="50000"/>
                  </a:schemeClr>
                </a:solidFill>
              </a:rPr>
              <a:t>HƯỚNG DẪN VỀ NHÀ</a:t>
            </a:r>
          </a:p>
        </p:txBody>
      </p:sp>
      <p:grpSp>
        <p:nvGrpSpPr>
          <p:cNvPr id="27" name="Group 26">
            <a:extLst>
              <a:ext uri="{FF2B5EF4-FFF2-40B4-BE49-F238E27FC236}">
                <a16:creationId xmlns:a16="http://schemas.microsoft.com/office/drawing/2014/main" id="{AEED7A32-D6AD-AFD9-9373-908A52660945}"/>
              </a:ext>
            </a:extLst>
          </p:cNvPr>
          <p:cNvGrpSpPr/>
          <p:nvPr/>
        </p:nvGrpSpPr>
        <p:grpSpPr>
          <a:xfrm>
            <a:off x="828231" y="1207201"/>
            <a:ext cx="6639369" cy="719400"/>
            <a:chOff x="828231" y="1207201"/>
            <a:chExt cx="6639369" cy="719400"/>
          </a:xfrm>
        </p:grpSpPr>
        <p:grpSp>
          <p:nvGrpSpPr>
            <p:cNvPr id="14" name="Group 13">
              <a:extLst>
                <a:ext uri="{FF2B5EF4-FFF2-40B4-BE49-F238E27FC236}">
                  <a16:creationId xmlns:a16="http://schemas.microsoft.com/office/drawing/2014/main" id="{1CE7B4AA-B69A-0615-4D88-5CEFF7E0FFB5}"/>
                </a:ext>
              </a:extLst>
            </p:cNvPr>
            <p:cNvGrpSpPr/>
            <p:nvPr/>
          </p:nvGrpSpPr>
          <p:grpSpPr>
            <a:xfrm>
              <a:off x="828231" y="1207201"/>
              <a:ext cx="719400" cy="719400"/>
              <a:chOff x="1371156" y="1820750"/>
              <a:chExt cx="719400" cy="719400"/>
            </a:xfrm>
          </p:grpSpPr>
          <p:sp>
            <p:nvSpPr>
              <p:cNvPr id="1445" name="Google Shape;1445;p43"/>
              <p:cNvSpPr/>
              <p:nvPr/>
            </p:nvSpPr>
            <p:spPr>
              <a:xfrm>
                <a:off x="1371156" y="1820750"/>
                <a:ext cx="719400" cy="719400"/>
              </a:xfrm>
              <a:prstGeom prst="ellipse">
                <a:avLst/>
              </a:pr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43"/>
              <p:cNvGrpSpPr/>
              <p:nvPr/>
            </p:nvGrpSpPr>
            <p:grpSpPr>
              <a:xfrm>
                <a:off x="1500044" y="1955788"/>
                <a:ext cx="461625" cy="449325"/>
                <a:chOff x="1745250" y="1345625"/>
                <a:chExt cx="461625" cy="449325"/>
              </a:xfrm>
            </p:grpSpPr>
            <p:sp>
              <p:nvSpPr>
                <p:cNvPr id="1447" name="Google Shape;1447;p43"/>
                <p:cNvSpPr/>
                <p:nvPr/>
              </p:nvSpPr>
              <p:spPr>
                <a:xfrm>
                  <a:off x="1847250" y="1433000"/>
                  <a:ext cx="268925" cy="267850"/>
                </a:xfrm>
                <a:custGeom>
                  <a:avLst/>
                  <a:gdLst/>
                  <a:ahLst/>
                  <a:cxnLst/>
                  <a:rect l="l" t="t" r="r" b="b"/>
                  <a:pathLst>
                    <a:path w="10757" h="10714" extrusionOk="0">
                      <a:moveTo>
                        <a:pt x="5152" y="1"/>
                      </a:moveTo>
                      <a:cubicBezTo>
                        <a:pt x="3898" y="1"/>
                        <a:pt x="2732" y="406"/>
                        <a:pt x="1793" y="1123"/>
                      </a:cubicBezTo>
                      <a:lnTo>
                        <a:pt x="0" y="7845"/>
                      </a:lnTo>
                      <a:cubicBezTo>
                        <a:pt x="581" y="9143"/>
                        <a:pt x="1614" y="10175"/>
                        <a:pt x="2912" y="10713"/>
                      </a:cubicBezTo>
                      <a:lnTo>
                        <a:pt x="5152" y="9548"/>
                      </a:lnTo>
                      <a:lnTo>
                        <a:pt x="10620" y="6723"/>
                      </a:lnTo>
                      <a:cubicBezTo>
                        <a:pt x="10709" y="6364"/>
                        <a:pt x="10756" y="5963"/>
                        <a:pt x="10756" y="5604"/>
                      </a:cubicBezTo>
                      <a:cubicBezTo>
                        <a:pt x="10756" y="5199"/>
                        <a:pt x="10709" y="4841"/>
                        <a:pt x="10620" y="4482"/>
                      </a:cubicBezTo>
                      <a:lnTo>
                        <a:pt x="9634" y="2241"/>
                      </a:lnTo>
                      <a:cubicBezTo>
                        <a:pt x="8605" y="854"/>
                        <a:pt x="6992" y="1"/>
                        <a:pt x="5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3"/>
                <p:cNvSpPr/>
                <p:nvPr/>
              </p:nvSpPr>
              <p:spPr>
                <a:xfrm>
                  <a:off x="1836050" y="1461050"/>
                  <a:ext cx="140025" cy="168100"/>
                </a:xfrm>
                <a:custGeom>
                  <a:avLst/>
                  <a:gdLst/>
                  <a:ahLst/>
                  <a:cxnLst/>
                  <a:rect l="l" t="t" r="r" b="b"/>
                  <a:pathLst>
                    <a:path w="5601" h="6724" extrusionOk="0">
                      <a:moveTo>
                        <a:pt x="2241" y="1"/>
                      </a:moveTo>
                      <a:cubicBezTo>
                        <a:pt x="850" y="1030"/>
                        <a:pt x="0" y="2643"/>
                        <a:pt x="0" y="4482"/>
                      </a:cubicBezTo>
                      <a:cubicBezTo>
                        <a:pt x="0" y="5289"/>
                        <a:pt x="133" y="6006"/>
                        <a:pt x="448" y="6723"/>
                      </a:cubicBezTo>
                      <a:lnTo>
                        <a:pt x="1119" y="6723"/>
                      </a:lnTo>
                      <a:cubicBezTo>
                        <a:pt x="1703" y="6723"/>
                        <a:pt x="2241" y="6228"/>
                        <a:pt x="2241" y="5601"/>
                      </a:cubicBezTo>
                      <a:cubicBezTo>
                        <a:pt x="2241" y="4973"/>
                        <a:pt x="2732" y="4482"/>
                        <a:pt x="3360" y="4482"/>
                      </a:cubicBezTo>
                      <a:lnTo>
                        <a:pt x="4482" y="4482"/>
                      </a:lnTo>
                      <a:cubicBezTo>
                        <a:pt x="5063" y="4482"/>
                        <a:pt x="5600" y="3988"/>
                        <a:pt x="5600" y="3360"/>
                      </a:cubicBezTo>
                      <a:cubicBezTo>
                        <a:pt x="5600" y="2733"/>
                        <a:pt x="5063" y="2242"/>
                        <a:pt x="4482" y="2242"/>
                      </a:cubicBezTo>
                      <a:cubicBezTo>
                        <a:pt x="3854" y="2242"/>
                        <a:pt x="3360" y="1704"/>
                        <a:pt x="3360" y="1119"/>
                      </a:cubicBezTo>
                      <a:cubicBezTo>
                        <a:pt x="3360" y="492"/>
                        <a:pt x="2822" y="1"/>
                        <a:pt x="2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3"/>
                <p:cNvSpPr/>
                <p:nvPr/>
              </p:nvSpPr>
              <p:spPr>
                <a:xfrm>
                  <a:off x="1920025" y="1601050"/>
                  <a:ext cx="192725" cy="112075"/>
                </a:xfrm>
                <a:custGeom>
                  <a:avLst/>
                  <a:gdLst/>
                  <a:ahLst/>
                  <a:cxnLst/>
                  <a:rect l="l" t="t" r="r" b="b"/>
                  <a:pathLst>
                    <a:path w="7709" h="4483" extrusionOk="0">
                      <a:moveTo>
                        <a:pt x="4482" y="1"/>
                      </a:moveTo>
                      <a:cubicBezTo>
                        <a:pt x="3855" y="1"/>
                        <a:pt x="3364" y="496"/>
                        <a:pt x="3364" y="1123"/>
                      </a:cubicBezTo>
                      <a:cubicBezTo>
                        <a:pt x="3364" y="1750"/>
                        <a:pt x="2826" y="2242"/>
                        <a:pt x="2241" y="2242"/>
                      </a:cubicBezTo>
                      <a:lnTo>
                        <a:pt x="1123" y="2242"/>
                      </a:lnTo>
                      <a:cubicBezTo>
                        <a:pt x="495" y="2242"/>
                        <a:pt x="1" y="2736"/>
                        <a:pt x="1" y="3364"/>
                      </a:cubicBezTo>
                      <a:lnTo>
                        <a:pt x="1" y="3991"/>
                      </a:lnTo>
                      <a:cubicBezTo>
                        <a:pt x="675" y="4303"/>
                        <a:pt x="1435" y="4482"/>
                        <a:pt x="2241" y="4482"/>
                      </a:cubicBezTo>
                      <a:cubicBezTo>
                        <a:pt x="4930" y="4482"/>
                        <a:pt x="7218" y="2557"/>
                        <a:pt x="7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3"/>
                <p:cNvSpPr/>
                <p:nvPr/>
              </p:nvSpPr>
              <p:spPr>
                <a:xfrm>
                  <a:off x="2031000" y="1489025"/>
                  <a:ext cx="81750" cy="56050"/>
                </a:xfrm>
                <a:custGeom>
                  <a:avLst/>
                  <a:gdLst/>
                  <a:ahLst/>
                  <a:cxnLst/>
                  <a:rect l="l" t="t" r="r" b="b"/>
                  <a:pathLst>
                    <a:path w="3270" h="2242" extrusionOk="0">
                      <a:moveTo>
                        <a:pt x="1119" y="0"/>
                      </a:moveTo>
                      <a:cubicBezTo>
                        <a:pt x="491" y="0"/>
                        <a:pt x="0" y="495"/>
                        <a:pt x="0" y="1123"/>
                      </a:cubicBezTo>
                      <a:cubicBezTo>
                        <a:pt x="0" y="1750"/>
                        <a:pt x="538" y="2241"/>
                        <a:pt x="1119" y="2241"/>
                      </a:cubicBezTo>
                      <a:lnTo>
                        <a:pt x="3270" y="2241"/>
                      </a:lnTo>
                      <a:cubicBezTo>
                        <a:pt x="3091" y="1391"/>
                        <a:pt x="2779" y="628"/>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3"/>
                <p:cNvSpPr/>
                <p:nvPr/>
              </p:nvSpPr>
              <p:spPr>
                <a:xfrm>
                  <a:off x="1895375" y="1345625"/>
                  <a:ext cx="311500" cy="403350"/>
                </a:xfrm>
                <a:custGeom>
                  <a:avLst/>
                  <a:gdLst/>
                  <a:ahLst/>
                  <a:cxnLst/>
                  <a:rect l="l" t="t" r="r" b="b"/>
                  <a:pathLst>
                    <a:path w="12460" h="16134" extrusionOk="0">
                      <a:moveTo>
                        <a:pt x="3227" y="0"/>
                      </a:moveTo>
                      <a:cubicBezTo>
                        <a:pt x="2109" y="0"/>
                        <a:pt x="1033" y="226"/>
                        <a:pt x="1" y="627"/>
                      </a:cubicBezTo>
                      <a:lnTo>
                        <a:pt x="359" y="1570"/>
                      </a:lnTo>
                      <a:cubicBezTo>
                        <a:pt x="1256" y="1255"/>
                        <a:pt x="2241" y="1076"/>
                        <a:pt x="3227" y="1076"/>
                      </a:cubicBezTo>
                      <a:cubicBezTo>
                        <a:pt x="4034" y="1076"/>
                        <a:pt x="4841" y="1212"/>
                        <a:pt x="5647" y="1434"/>
                      </a:cubicBezTo>
                      <a:cubicBezTo>
                        <a:pt x="7397" y="2018"/>
                        <a:pt x="8921" y="3184"/>
                        <a:pt x="9907" y="4707"/>
                      </a:cubicBezTo>
                      <a:cubicBezTo>
                        <a:pt x="10936" y="6410"/>
                        <a:pt x="11341" y="8382"/>
                        <a:pt x="11025" y="10307"/>
                      </a:cubicBezTo>
                      <a:cubicBezTo>
                        <a:pt x="10756" y="11788"/>
                        <a:pt x="10129" y="13176"/>
                        <a:pt x="9100" y="14298"/>
                      </a:cubicBezTo>
                      <a:lnTo>
                        <a:pt x="9190" y="13402"/>
                      </a:lnTo>
                      <a:lnTo>
                        <a:pt x="8114" y="13312"/>
                      </a:lnTo>
                      <a:lnTo>
                        <a:pt x="7935" y="16133"/>
                      </a:lnTo>
                      <a:lnTo>
                        <a:pt x="10713" y="16133"/>
                      </a:lnTo>
                      <a:lnTo>
                        <a:pt x="10713" y="15058"/>
                      </a:lnTo>
                      <a:lnTo>
                        <a:pt x="9817" y="15058"/>
                      </a:lnTo>
                      <a:cubicBezTo>
                        <a:pt x="10982" y="13803"/>
                        <a:pt x="11789" y="12236"/>
                        <a:pt x="12058" y="10487"/>
                      </a:cubicBezTo>
                      <a:cubicBezTo>
                        <a:pt x="12459" y="8293"/>
                        <a:pt x="11968" y="6052"/>
                        <a:pt x="10803" y="4170"/>
                      </a:cubicBezTo>
                      <a:cubicBezTo>
                        <a:pt x="9681" y="2420"/>
                        <a:pt x="7935" y="1076"/>
                        <a:pt x="5963" y="448"/>
                      </a:cubicBezTo>
                      <a:cubicBezTo>
                        <a:pt x="5067" y="136"/>
                        <a:pt x="4124"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3"/>
                <p:cNvSpPr/>
                <p:nvPr/>
              </p:nvSpPr>
              <p:spPr>
                <a:xfrm>
                  <a:off x="1745250" y="1392675"/>
                  <a:ext cx="311500" cy="402275"/>
                </a:xfrm>
                <a:custGeom>
                  <a:avLst/>
                  <a:gdLst/>
                  <a:ahLst/>
                  <a:cxnLst/>
                  <a:rect l="l" t="t" r="r" b="b"/>
                  <a:pathLst>
                    <a:path w="12460" h="16091" extrusionOk="0">
                      <a:moveTo>
                        <a:pt x="1703" y="0"/>
                      </a:moveTo>
                      <a:lnTo>
                        <a:pt x="1703" y="1033"/>
                      </a:lnTo>
                      <a:lnTo>
                        <a:pt x="2600" y="1033"/>
                      </a:lnTo>
                      <a:cubicBezTo>
                        <a:pt x="1435" y="2288"/>
                        <a:pt x="674" y="3901"/>
                        <a:pt x="359" y="5604"/>
                      </a:cubicBezTo>
                      <a:cubicBezTo>
                        <a:pt x="0" y="7798"/>
                        <a:pt x="449" y="10039"/>
                        <a:pt x="1660" y="11921"/>
                      </a:cubicBezTo>
                      <a:cubicBezTo>
                        <a:pt x="2779" y="13714"/>
                        <a:pt x="4482" y="15015"/>
                        <a:pt x="6454" y="15643"/>
                      </a:cubicBezTo>
                      <a:cubicBezTo>
                        <a:pt x="7350" y="15954"/>
                        <a:pt x="8293" y="16091"/>
                        <a:pt x="9232" y="16091"/>
                      </a:cubicBezTo>
                      <a:cubicBezTo>
                        <a:pt x="10308" y="16091"/>
                        <a:pt x="11430" y="15865"/>
                        <a:pt x="12459" y="15506"/>
                      </a:cubicBezTo>
                      <a:lnTo>
                        <a:pt x="12058" y="14520"/>
                      </a:lnTo>
                      <a:cubicBezTo>
                        <a:pt x="11161" y="14879"/>
                        <a:pt x="10175" y="15058"/>
                        <a:pt x="9232" y="15058"/>
                      </a:cubicBezTo>
                      <a:cubicBezTo>
                        <a:pt x="8383" y="15015"/>
                        <a:pt x="7576" y="14925"/>
                        <a:pt x="6769" y="14657"/>
                      </a:cubicBezTo>
                      <a:cubicBezTo>
                        <a:pt x="5020" y="14072"/>
                        <a:pt x="3543" y="12907"/>
                        <a:pt x="2557" y="11383"/>
                      </a:cubicBezTo>
                      <a:cubicBezTo>
                        <a:pt x="1481" y="9727"/>
                        <a:pt x="1076" y="7708"/>
                        <a:pt x="1391" y="5783"/>
                      </a:cubicBezTo>
                      <a:cubicBezTo>
                        <a:pt x="1660" y="4302"/>
                        <a:pt x="2331" y="2915"/>
                        <a:pt x="3317" y="1793"/>
                      </a:cubicBezTo>
                      <a:lnTo>
                        <a:pt x="3317" y="1793"/>
                      </a:lnTo>
                      <a:lnTo>
                        <a:pt x="3227" y="2689"/>
                      </a:lnTo>
                      <a:lnTo>
                        <a:pt x="4303" y="2779"/>
                      </a:lnTo>
                      <a:lnTo>
                        <a:pt x="44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 name="Rectangle: Rounded Corners 12">
              <a:extLst>
                <a:ext uri="{FF2B5EF4-FFF2-40B4-BE49-F238E27FC236}">
                  <a16:creationId xmlns:a16="http://schemas.microsoft.com/office/drawing/2014/main" id="{C02B7406-3661-9668-16A7-45A74D6E32EB}"/>
                </a:ext>
              </a:extLst>
            </p:cNvPr>
            <p:cNvSpPr/>
            <p:nvPr/>
          </p:nvSpPr>
          <p:spPr>
            <a:xfrm>
              <a:off x="1826644" y="1222675"/>
              <a:ext cx="5640956" cy="686075"/>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kern="0" dirty="0">
                  <a:solidFill>
                    <a:srgbClr val="000000"/>
                  </a:solidFill>
                  <a:effectLst/>
                  <a:ea typeface="Times New Roman" panose="02020603050405020304" pitchFamily="18" charset="0"/>
                </a:rPr>
                <a:t>Ôn tập </a:t>
              </a:r>
              <a:r>
                <a:rPr lang="vi-VN" sz="1800" kern="0" dirty="0">
                  <a:solidFill>
                    <a:srgbClr val="000000"/>
                  </a:solidFill>
                  <a:effectLst/>
                  <a:ea typeface="Times New Roman" panose="02020603050405020304" pitchFamily="18" charset="0"/>
                </a:rPr>
                <a:t>kiến thức đã học</a:t>
              </a:r>
              <a:endParaRPr lang="en-US" dirty="0">
                <a:solidFill>
                  <a:srgbClr val="000000"/>
                </a:solidFill>
              </a:endParaRPr>
            </a:p>
          </p:txBody>
        </p:sp>
      </p:grpSp>
      <p:grpSp>
        <p:nvGrpSpPr>
          <p:cNvPr id="28" name="Group 27">
            <a:extLst>
              <a:ext uri="{FF2B5EF4-FFF2-40B4-BE49-F238E27FC236}">
                <a16:creationId xmlns:a16="http://schemas.microsoft.com/office/drawing/2014/main" id="{8C49BD0F-9211-2387-4CB6-40B65CC4984F}"/>
              </a:ext>
            </a:extLst>
          </p:cNvPr>
          <p:cNvGrpSpPr/>
          <p:nvPr/>
        </p:nvGrpSpPr>
        <p:grpSpPr>
          <a:xfrm>
            <a:off x="828231" y="2108689"/>
            <a:ext cx="6639369" cy="719400"/>
            <a:chOff x="828231" y="2108689"/>
            <a:chExt cx="6639369" cy="719400"/>
          </a:xfrm>
        </p:grpSpPr>
        <p:grpSp>
          <p:nvGrpSpPr>
            <p:cNvPr id="15" name="Group 14">
              <a:extLst>
                <a:ext uri="{FF2B5EF4-FFF2-40B4-BE49-F238E27FC236}">
                  <a16:creationId xmlns:a16="http://schemas.microsoft.com/office/drawing/2014/main" id="{D1082674-D28E-ADB6-8160-CBBBE74DE8F7}"/>
                </a:ext>
              </a:extLst>
            </p:cNvPr>
            <p:cNvGrpSpPr/>
            <p:nvPr/>
          </p:nvGrpSpPr>
          <p:grpSpPr>
            <a:xfrm>
              <a:off x="828231" y="2108689"/>
              <a:ext cx="719400" cy="719400"/>
              <a:chOff x="3123756" y="3383525"/>
              <a:chExt cx="719400" cy="719400"/>
            </a:xfrm>
          </p:grpSpPr>
          <p:sp>
            <p:nvSpPr>
              <p:cNvPr id="1453" name="Google Shape;1453;p43"/>
              <p:cNvSpPr/>
              <p:nvPr/>
            </p:nvSpPr>
            <p:spPr>
              <a:xfrm>
                <a:off x="3123756" y="3383525"/>
                <a:ext cx="719400" cy="719400"/>
              </a:xfrm>
              <a:prstGeom prst="ellipse">
                <a:avLst/>
              </a:pr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4" name="Google Shape;1454;p43"/>
              <p:cNvGrpSpPr/>
              <p:nvPr/>
            </p:nvGrpSpPr>
            <p:grpSpPr>
              <a:xfrm>
                <a:off x="3253231" y="3518550"/>
                <a:ext cx="460450" cy="449350"/>
                <a:chOff x="5457125" y="2015600"/>
                <a:chExt cx="460450" cy="449350"/>
              </a:xfrm>
            </p:grpSpPr>
            <p:sp>
              <p:nvSpPr>
                <p:cNvPr id="1455" name="Google Shape;1455;p43"/>
                <p:cNvSpPr/>
                <p:nvPr/>
              </p:nvSpPr>
              <p:spPr>
                <a:xfrm>
                  <a:off x="5606100" y="2015600"/>
                  <a:ext cx="311475" cy="402275"/>
                </a:xfrm>
                <a:custGeom>
                  <a:avLst/>
                  <a:gdLst/>
                  <a:ahLst/>
                  <a:cxnLst/>
                  <a:rect l="l" t="t" r="r" b="b"/>
                  <a:pathLst>
                    <a:path w="12459" h="16091" extrusionOk="0">
                      <a:moveTo>
                        <a:pt x="3274" y="0"/>
                      </a:moveTo>
                      <a:cubicBezTo>
                        <a:pt x="2151" y="0"/>
                        <a:pt x="1033" y="180"/>
                        <a:pt x="0" y="585"/>
                      </a:cubicBezTo>
                      <a:lnTo>
                        <a:pt x="405" y="1571"/>
                      </a:lnTo>
                      <a:cubicBezTo>
                        <a:pt x="1302" y="1212"/>
                        <a:pt x="2288" y="1033"/>
                        <a:pt x="3274" y="1033"/>
                      </a:cubicBezTo>
                      <a:cubicBezTo>
                        <a:pt x="4080" y="1033"/>
                        <a:pt x="4887" y="1166"/>
                        <a:pt x="5694" y="1435"/>
                      </a:cubicBezTo>
                      <a:cubicBezTo>
                        <a:pt x="7440" y="2019"/>
                        <a:pt x="8963" y="3184"/>
                        <a:pt x="9949" y="4708"/>
                      </a:cubicBezTo>
                      <a:cubicBezTo>
                        <a:pt x="10982" y="6364"/>
                        <a:pt x="11383" y="8383"/>
                        <a:pt x="11071" y="10308"/>
                      </a:cubicBezTo>
                      <a:cubicBezTo>
                        <a:pt x="10802" y="11789"/>
                        <a:pt x="10128" y="13176"/>
                        <a:pt x="9143" y="14298"/>
                      </a:cubicBezTo>
                      <a:lnTo>
                        <a:pt x="9232" y="13402"/>
                      </a:lnTo>
                      <a:lnTo>
                        <a:pt x="8157" y="13312"/>
                      </a:lnTo>
                      <a:lnTo>
                        <a:pt x="7977" y="16091"/>
                      </a:lnTo>
                      <a:lnTo>
                        <a:pt x="10756" y="16091"/>
                      </a:lnTo>
                      <a:lnTo>
                        <a:pt x="10756" y="15058"/>
                      </a:lnTo>
                      <a:lnTo>
                        <a:pt x="9860" y="15058"/>
                      </a:lnTo>
                      <a:cubicBezTo>
                        <a:pt x="11025" y="13804"/>
                        <a:pt x="11831" y="12190"/>
                        <a:pt x="12100" y="10487"/>
                      </a:cubicBezTo>
                      <a:cubicBezTo>
                        <a:pt x="12459" y="8293"/>
                        <a:pt x="12011" y="6052"/>
                        <a:pt x="10802" y="4170"/>
                      </a:cubicBezTo>
                      <a:cubicBezTo>
                        <a:pt x="9680" y="2377"/>
                        <a:pt x="7977" y="1076"/>
                        <a:pt x="6005" y="449"/>
                      </a:cubicBezTo>
                      <a:cubicBezTo>
                        <a:pt x="5109" y="137"/>
                        <a:pt x="4170" y="0"/>
                        <a:pt x="3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3"/>
                <p:cNvSpPr/>
                <p:nvPr/>
              </p:nvSpPr>
              <p:spPr>
                <a:xfrm>
                  <a:off x="5457125" y="2061575"/>
                  <a:ext cx="311500" cy="403375"/>
                </a:xfrm>
                <a:custGeom>
                  <a:avLst/>
                  <a:gdLst/>
                  <a:ahLst/>
                  <a:cxnLst/>
                  <a:rect l="l" t="t" r="r" b="b"/>
                  <a:pathLst>
                    <a:path w="12460" h="16135" extrusionOk="0">
                      <a:moveTo>
                        <a:pt x="1704" y="1"/>
                      </a:moveTo>
                      <a:lnTo>
                        <a:pt x="1704" y="1076"/>
                      </a:lnTo>
                      <a:lnTo>
                        <a:pt x="2600" y="1076"/>
                      </a:lnTo>
                      <a:cubicBezTo>
                        <a:pt x="1435" y="2331"/>
                        <a:pt x="671" y="3898"/>
                        <a:pt x="359" y="5647"/>
                      </a:cubicBezTo>
                      <a:cubicBezTo>
                        <a:pt x="1" y="7842"/>
                        <a:pt x="449" y="10082"/>
                        <a:pt x="1657" y="11965"/>
                      </a:cubicBezTo>
                      <a:cubicBezTo>
                        <a:pt x="2779" y="13714"/>
                        <a:pt x="4482" y="15059"/>
                        <a:pt x="6454" y="15686"/>
                      </a:cubicBezTo>
                      <a:cubicBezTo>
                        <a:pt x="7350" y="15998"/>
                        <a:pt x="8290" y="16134"/>
                        <a:pt x="9233" y="16134"/>
                      </a:cubicBezTo>
                      <a:cubicBezTo>
                        <a:pt x="10308" y="16134"/>
                        <a:pt x="11427" y="15908"/>
                        <a:pt x="12459" y="15507"/>
                      </a:cubicBezTo>
                      <a:lnTo>
                        <a:pt x="12054" y="14521"/>
                      </a:lnTo>
                      <a:cubicBezTo>
                        <a:pt x="11158" y="14879"/>
                        <a:pt x="10172" y="15059"/>
                        <a:pt x="9233" y="15059"/>
                      </a:cubicBezTo>
                      <a:cubicBezTo>
                        <a:pt x="8379" y="15059"/>
                        <a:pt x="7573" y="14922"/>
                        <a:pt x="6766" y="14700"/>
                      </a:cubicBezTo>
                      <a:cubicBezTo>
                        <a:pt x="5020" y="14116"/>
                        <a:pt x="3539" y="12950"/>
                        <a:pt x="2510" y="11427"/>
                      </a:cubicBezTo>
                      <a:cubicBezTo>
                        <a:pt x="1478" y="9724"/>
                        <a:pt x="1076" y="7752"/>
                        <a:pt x="1388" y="5827"/>
                      </a:cubicBezTo>
                      <a:cubicBezTo>
                        <a:pt x="1657" y="4346"/>
                        <a:pt x="2331" y="2958"/>
                        <a:pt x="3317" y="1836"/>
                      </a:cubicBezTo>
                      <a:lnTo>
                        <a:pt x="3317" y="1836"/>
                      </a:lnTo>
                      <a:lnTo>
                        <a:pt x="3227" y="2733"/>
                      </a:lnTo>
                      <a:lnTo>
                        <a:pt x="4303" y="2822"/>
                      </a:lnTo>
                      <a:lnTo>
                        <a:pt x="4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3"/>
                <p:cNvSpPr/>
                <p:nvPr/>
              </p:nvSpPr>
              <p:spPr>
                <a:xfrm>
                  <a:off x="5546750" y="2136600"/>
                  <a:ext cx="282375" cy="242025"/>
                </a:xfrm>
                <a:custGeom>
                  <a:avLst/>
                  <a:gdLst/>
                  <a:ahLst/>
                  <a:cxnLst/>
                  <a:rect l="l" t="t" r="r" b="b"/>
                  <a:pathLst>
                    <a:path w="11295" h="9681" extrusionOk="0">
                      <a:moveTo>
                        <a:pt x="3181" y="1"/>
                      </a:moveTo>
                      <a:cubicBezTo>
                        <a:pt x="1435" y="1"/>
                        <a:pt x="1" y="1481"/>
                        <a:pt x="1" y="3227"/>
                      </a:cubicBezTo>
                      <a:cubicBezTo>
                        <a:pt x="1" y="5020"/>
                        <a:pt x="1478" y="7128"/>
                        <a:pt x="5648" y="9681"/>
                      </a:cubicBezTo>
                      <a:cubicBezTo>
                        <a:pt x="9771" y="7128"/>
                        <a:pt x="11294" y="5020"/>
                        <a:pt x="11294" y="3227"/>
                      </a:cubicBezTo>
                      <a:cubicBezTo>
                        <a:pt x="11294" y="1481"/>
                        <a:pt x="9814" y="1"/>
                        <a:pt x="8068" y="1"/>
                      </a:cubicBezTo>
                      <a:cubicBezTo>
                        <a:pt x="7082" y="1"/>
                        <a:pt x="6228" y="449"/>
                        <a:pt x="5648" y="1123"/>
                      </a:cubicBezTo>
                      <a:cubicBezTo>
                        <a:pt x="5020" y="449"/>
                        <a:pt x="4167" y="1"/>
                        <a:pt x="3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Rectangle: Rounded Corners 15">
              <a:extLst>
                <a:ext uri="{FF2B5EF4-FFF2-40B4-BE49-F238E27FC236}">
                  <a16:creationId xmlns:a16="http://schemas.microsoft.com/office/drawing/2014/main" id="{69123FD5-D238-2D4E-5E3C-63F95ED00C8D}"/>
                </a:ext>
              </a:extLst>
            </p:cNvPr>
            <p:cNvSpPr/>
            <p:nvPr/>
          </p:nvSpPr>
          <p:spPr>
            <a:xfrm>
              <a:off x="1826644" y="2108689"/>
              <a:ext cx="5640956" cy="686075"/>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800" b="1" kern="0" dirty="0">
                  <a:solidFill>
                    <a:srgbClr val="000000"/>
                  </a:solidFill>
                  <a:effectLst/>
                  <a:ea typeface="Times New Roman" panose="02020603050405020304" pitchFamily="18" charset="0"/>
                </a:rPr>
                <a:t>Hoàn thành </a:t>
              </a:r>
              <a:r>
                <a:rPr lang="vi-VN" sz="1800" kern="0" dirty="0">
                  <a:solidFill>
                    <a:srgbClr val="000000"/>
                  </a:solidFill>
                  <a:effectLst/>
                  <a:ea typeface="Times New Roman" panose="02020603050405020304" pitchFamily="18" charset="0"/>
                </a:rPr>
                <a:t>bài tập Luyện tập, Vận dụng</a:t>
              </a:r>
              <a:endParaRPr lang="en-US" dirty="0">
                <a:solidFill>
                  <a:srgbClr val="000000"/>
                </a:solidFill>
              </a:endParaRPr>
            </a:p>
          </p:txBody>
        </p:sp>
      </p:grpSp>
      <p:grpSp>
        <p:nvGrpSpPr>
          <p:cNvPr id="29" name="Group 28">
            <a:extLst>
              <a:ext uri="{FF2B5EF4-FFF2-40B4-BE49-F238E27FC236}">
                <a16:creationId xmlns:a16="http://schemas.microsoft.com/office/drawing/2014/main" id="{17F82417-CEA5-9879-6840-B6D9898187E6}"/>
              </a:ext>
            </a:extLst>
          </p:cNvPr>
          <p:cNvGrpSpPr/>
          <p:nvPr/>
        </p:nvGrpSpPr>
        <p:grpSpPr>
          <a:xfrm>
            <a:off x="828231" y="3009089"/>
            <a:ext cx="6639369" cy="1239061"/>
            <a:chOff x="828231" y="3009089"/>
            <a:chExt cx="6639369" cy="1239061"/>
          </a:xfrm>
        </p:grpSpPr>
        <p:grpSp>
          <p:nvGrpSpPr>
            <p:cNvPr id="25" name="Group 24">
              <a:extLst>
                <a:ext uri="{FF2B5EF4-FFF2-40B4-BE49-F238E27FC236}">
                  <a16:creationId xmlns:a16="http://schemas.microsoft.com/office/drawing/2014/main" id="{6A3820F4-706D-E0BF-9389-D1F93AB7D3AA}"/>
                </a:ext>
              </a:extLst>
            </p:cNvPr>
            <p:cNvGrpSpPr/>
            <p:nvPr/>
          </p:nvGrpSpPr>
          <p:grpSpPr>
            <a:xfrm>
              <a:off x="828231" y="3009089"/>
              <a:ext cx="719400" cy="719400"/>
              <a:chOff x="4212301" y="2152050"/>
              <a:chExt cx="719400" cy="719400"/>
            </a:xfrm>
          </p:grpSpPr>
          <p:sp>
            <p:nvSpPr>
              <p:cNvPr id="17" name="Google Shape;1470;p44">
                <a:extLst>
                  <a:ext uri="{FF2B5EF4-FFF2-40B4-BE49-F238E27FC236}">
                    <a16:creationId xmlns:a16="http://schemas.microsoft.com/office/drawing/2014/main" id="{76F169B3-5D65-8257-4047-41B35C4A4103}"/>
                  </a:ext>
                </a:extLst>
              </p:cNvPr>
              <p:cNvSpPr/>
              <p:nvPr/>
            </p:nvSpPr>
            <p:spPr>
              <a:xfrm>
                <a:off x="4212301" y="2152050"/>
                <a:ext cx="719400" cy="719400"/>
              </a:xfrm>
              <a:prstGeom prst="ellipse">
                <a:avLst/>
              </a:prstGeom>
              <a:solidFill>
                <a:srgbClr val="64A532">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483;p44">
                <a:extLst>
                  <a:ext uri="{FF2B5EF4-FFF2-40B4-BE49-F238E27FC236}">
                    <a16:creationId xmlns:a16="http://schemas.microsoft.com/office/drawing/2014/main" id="{4A6C4BF1-691B-D0E0-FEF2-1E53A0661B8B}"/>
                  </a:ext>
                </a:extLst>
              </p:cNvPr>
              <p:cNvGrpSpPr/>
              <p:nvPr/>
            </p:nvGrpSpPr>
            <p:grpSpPr>
              <a:xfrm>
                <a:off x="4356288" y="2287125"/>
                <a:ext cx="431425" cy="449250"/>
                <a:chOff x="5471650" y="4022250"/>
                <a:chExt cx="431425" cy="449250"/>
              </a:xfrm>
            </p:grpSpPr>
            <p:sp>
              <p:nvSpPr>
                <p:cNvPr id="19" name="Google Shape;1484;p44">
                  <a:extLst>
                    <a:ext uri="{FF2B5EF4-FFF2-40B4-BE49-F238E27FC236}">
                      <a16:creationId xmlns:a16="http://schemas.microsoft.com/office/drawing/2014/main" id="{F7526F09-7B08-3312-E950-2D522D4A79C9}"/>
                    </a:ext>
                  </a:extLst>
                </p:cNvPr>
                <p:cNvSpPr/>
                <p:nvPr/>
              </p:nvSpPr>
              <p:spPr>
                <a:xfrm>
                  <a:off x="5697975" y="4088300"/>
                  <a:ext cx="26900" cy="177050"/>
                </a:xfrm>
                <a:custGeom>
                  <a:avLst/>
                  <a:gdLst/>
                  <a:ahLst/>
                  <a:cxnLst/>
                  <a:rect l="l" t="t" r="r" b="b"/>
                  <a:pathLst>
                    <a:path w="1076" h="7082" extrusionOk="0">
                      <a:moveTo>
                        <a:pt x="0" y="1"/>
                      </a:moveTo>
                      <a:lnTo>
                        <a:pt x="0" y="7081"/>
                      </a:lnTo>
                      <a:lnTo>
                        <a:pt x="1076" y="7081"/>
                      </a:lnTo>
                      <a:lnTo>
                        <a:pt x="1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85;p44">
                  <a:extLst>
                    <a:ext uri="{FF2B5EF4-FFF2-40B4-BE49-F238E27FC236}">
                      <a16:creationId xmlns:a16="http://schemas.microsoft.com/office/drawing/2014/main" id="{F1816521-8C5D-1D27-847E-531F84D00DC0}"/>
                    </a:ext>
                  </a:extLst>
                </p:cNvPr>
                <p:cNvSpPr/>
                <p:nvPr/>
              </p:nvSpPr>
              <p:spPr>
                <a:xfrm>
                  <a:off x="5659875" y="4022250"/>
                  <a:ext cx="103100" cy="88475"/>
                </a:xfrm>
                <a:custGeom>
                  <a:avLst/>
                  <a:gdLst/>
                  <a:ahLst/>
                  <a:cxnLst/>
                  <a:rect l="l" t="t" r="r" b="b"/>
                  <a:pathLst>
                    <a:path w="4124" h="3539" extrusionOk="0">
                      <a:moveTo>
                        <a:pt x="1166" y="0"/>
                      </a:moveTo>
                      <a:cubicBezTo>
                        <a:pt x="538" y="0"/>
                        <a:pt x="0" y="538"/>
                        <a:pt x="0" y="1165"/>
                      </a:cubicBezTo>
                      <a:cubicBezTo>
                        <a:pt x="0" y="1836"/>
                        <a:pt x="538" y="2600"/>
                        <a:pt x="2062" y="3539"/>
                      </a:cubicBezTo>
                      <a:cubicBezTo>
                        <a:pt x="3543" y="2600"/>
                        <a:pt x="4123" y="1836"/>
                        <a:pt x="4123" y="1165"/>
                      </a:cubicBezTo>
                      <a:cubicBezTo>
                        <a:pt x="4123" y="538"/>
                        <a:pt x="3586" y="0"/>
                        <a:pt x="2958" y="0"/>
                      </a:cubicBezTo>
                      <a:cubicBezTo>
                        <a:pt x="2600" y="0"/>
                        <a:pt x="2288" y="180"/>
                        <a:pt x="2062" y="402"/>
                      </a:cubicBezTo>
                      <a:cubicBezTo>
                        <a:pt x="1840" y="180"/>
                        <a:pt x="1524" y="0"/>
                        <a:pt x="11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86;p44">
                  <a:extLst>
                    <a:ext uri="{FF2B5EF4-FFF2-40B4-BE49-F238E27FC236}">
                      <a16:creationId xmlns:a16="http://schemas.microsoft.com/office/drawing/2014/main" id="{B01B4A62-FBBC-E918-4620-536B8B6630F7}"/>
                    </a:ext>
                  </a:extLst>
                </p:cNvPr>
                <p:cNvSpPr/>
                <p:nvPr/>
              </p:nvSpPr>
              <p:spPr>
                <a:xfrm>
                  <a:off x="5639700" y="4145475"/>
                  <a:ext cx="142350" cy="57125"/>
                </a:xfrm>
                <a:custGeom>
                  <a:avLst/>
                  <a:gdLst/>
                  <a:ahLst/>
                  <a:cxnLst/>
                  <a:rect l="l" t="t" r="r" b="b"/>
                  <a:pathLst>
                    <a:path w="5694" h="2285" extrusionOk="0">
                      <a:moveTo>
                        <a:pt x="1" y="1"/>
                      </a:moveTo>
                      <a:lnTo>
                        <a:pt x="1" y="897"/>
                      </a:lnTo>
                      <a:cubicBezTo>
                        <a:pt x="1" y="1657"/>
                        <a:pt x="628" y="2285"/>
                        <a:pt x="1392" y="2285"/>
                      </a:cubicBezTo>
                      <a:lnTo>
                        <a:pt x="4303" y="2285"/>
                      </a:lnTo>
                      <a:cubicBezTo>
                        <a:pt x="5110" y="2285"/>
                        <a:pt x="5694" y="1657"/>
                        <a:pt x="5694" y="897"/>
                      </a:cubicBezTo>
                      <a:lnTo>
                        <a:pt x="5694" y="1"/>
                      </a:lnTo>
                      <a:lnTo>
                        <a:pt x="4260" y="1"/>
                      </a:lnTo>
                      <a:cubicBezTo>
                        <a:pt x="3496" y="1"/>
                        <a:pt x="2869" y="628"/>
                        <a:pt x="2869" y="1388"/>
                      </a:cubicBezTo>
                      <a:cubicBezTo>
                        <a:pt x="2869" y="628"/>
                        <a:pt x="224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87;p44">
                  <a:extLst>
                    <a:ext uri="{FF2B5EF4-FFF2-40B4-BE49-F238E27FC236}">
                      <a16:creationId xmlns:a16="http://schemas.microsoft.com/office/drawing/2014/main" id="{FEB1D878-72F4-B629-72ED-D01E2BD8CEB3}"/>
                    </a:ext>
                  </a:extLst>
                </p:cNvPr>
                <p:cNvSpPr/>
                <p:nvPr/>
              </p:nvSpPr>
              <p:spPr>
                <a:xfrm>
                  <a:off x="5609500" y="4247400"/>
                  <a:ext cx="203925" cy="97550"/>
                </a:xfrm>
                <a:custGeom>
                  <a:avLst/>
                  <a:gdLst/>
                  <a:ahLst/>
                  <a:cxnLst/>
                  <a:rect l="l" t="t" r="r" b="b"/>
                  <a:pathLst>
                    <a:path w="8157" h="3902" extrusionOk="0">
                      <a:moveTo>
                        <a:pt x="4077" y="0"/>
                      </a:moveTo>
                      <a:cubicBezTo>
                        <a:pt x="1836" y="0"/>
                        <a:pt x="0" y="1750"/>
                        <a:pt x="0" y="3901"/>
                      </a:cubicBezTo>
                      <a:lnTo>
                        <a:pt x="8157" y="3901"/>
                      </a:lnTo>
                      <a:cubicBezTo>
                        <a:pt x="8157" y="1750"/>
                        <a:pt x="6318" y="0"/>
                        <a:pt x="40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88;p44">
                  <a:extLst>
                    <a:ext uri="{FF2B5EF4-FFF2-40B4-BE49-F238E27FC236}">
                      <a16:creationId xmlns:a16="http://schemas.microsoft.com/office/drawing/2014/main" id="{EA913234-000D-4D21-BD52-EBA35E36C198}"/>
                    </a:ext>
                  </a:extLst>
                </p:cNvPr>
                <p:cNvSpPr/>
                <p:nvPr/>
              </p:nvSpPr>
              <p:spPr>
                <a:xfrm>
                  <a:off x="5471650" y="4265075"/>
                  <a:ext cx="431425" cy="206425"/>
                </a:xfrm>
                <a:custGeom>
                  <a:avLst/>
                  <a:gdLst/>
                  <a:ahLst/>
                  <a:cxnLst/>
                  <a:rect l="l" t="t" r="r" b="b"/>
                  <a:pathLst>
                    <a:path w="17257" h="8257" extrusionOk="0">
                      <a:moveTo>
                        <a:pt x="15569" y="1"/>
                      </a:moveTo>
                      <a:cubicBezTo>
                        <a:pt x="15261" y="1"/>
                        <a:pt x="14947" y="123"/>
                        <a:pt x="14700" y="369"/>
                      </a:cubicBezTo>
                      <a:lnTo>
                        <a:pt x="12101" y="2925"/>
                      </a:lnTo>
                      <a:lnTo>
                        <a:pt x="11921" y="2925"/>
                      </a:lnTo>
                      <a:lnTo>
                        <a:pt x="11383" y="3327"/>
                      </a:lnTo>
                      <a:lnTo>
                        <a:pt x="10803" y="2925"/>
                      </a:lnTo>
                      <a:cubicBezTo>
                        <a:pt x="10803" y="2298"/>
                        <a:pt x="10265" y="1760"/>
                        <a:pt x="9591" y="1760"/>
                      </a:cubicBezTo>
                      <a:lnTo>
                        <a:pt x="7081" y="1760"/>
                      </a:lnTo>
                      <a:cubicBezTo>
                        <a:pt x="6543" y="1199"/>
                        <a:pt x="5826" y="918"/>
                        <a:pt x="5104" y="918"/>
                      </a:cubicBezTo>
                      <a:cubicBezTo>
                        <a:pt x="4382" y="918"/>
                        <a:pt x="3654" y="1199"/>
                        <a:pt x="3094" y="1760"/>
                      </a:cubicBezTo>
                      <a:lnTo>
                        <a:pt x="0" y="4850"/>
                      </a:lnTo>
                      <a:lnTo>
                        <a:pt x="3406" y="8256"/>
                      </a:lnTo>
                      <a:lnTo>
                        <a:pt x="5109" y="6553"/>
                      </a:lnTo>
                      <a:lnTo>
                        <a:pt x="11921" y="6553"/>
                      </a:lnTo>
                      <a:lnTo>
                        <a:pt x="17256" y="1222"/>
                      </a:lnTo>
                      <a:cubicBezTo>
                        <a:pt x="17256" y="1222"/>
                        <a:pt x="16898" y="817"/>
                        <a:pt x="16403" y="369"/>
                      </a:cubicBezTo>
                      <a:cubicBezTo>
                        <a:pt x="16179" y="123"/>
                        <a:pt x="15877" y="1"/>
                        <a:pt x="15569" y="1"/>
                      </a:cubicBezTo>
                      <a:close/>
                    </a:path>
                  </a:pathLst>
                </a:custGeom>
                <a:solidFill>
                  <a:srgbClr val="F5B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89;p44">
                  <a:extLst>
                    <a:ext uri="{FF2B5EF4-FFF2-40B4-BE49-F238E27FC236}">
                      <a16:creationId xmlns:a16="http://schemas.microsoft.com/office/drawing/2014/main" id="{A4E0197B-5050-FDD3-EF03-EF0F7D75BBE4}"/>
                    </a:ext>
                  </a:extLst>
                </p:cNvPr>
                <p:cNvSpPr/>
                <p:nvPr/>
              </p:nvSpPr>
              <p:spPr>
                <a:xfrm>
                  <a:off x="5625175" y="4338200"/>
                  <a:ext cx="144525" cy="58275"/>
                </a:xfrm>
                <a:custGeom>
                  <a:avLst/>
                  <a:gdLst/>
                  <a:ahLst/>
                  <a:cxnLst/>
                  <a:rect l="l" t="t" r="r" b="b"/>
                  <a:pathLst>
                    <a:path w="5781" h="2331" extrusionOk="0">
                      <a:moveTo>
                        <a:pt x="4662" y="0"/>
                      </a:moveTo>
                      <a:lnTo>
                        <a:pt x="4662" y="1208"/>
                      </a:lnTo>
                      <a:lnTo>
                        <a:pt x="1" y="1208"/>
                      </a:lnTo>
                      <a:lnTo>
                        <a:pt x="1" y="2331"/>
                      </a:lnTo>
                      <a:lnTo>
                        <a:pt x="5780" y="2331"/>
                      </a:lnTo>
                      <a:lnTo>
                        <a:pt x="5780" y="0"/>
                      </a:lnTo>
                      <a:close/>
                    </a:path>
                  </a:pathLst>
                </a:custGeom>
                <a:solidFill>
                  <a:srgbClr val="DA9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Rectangle: Rounded Corners 25">
              <a:extLst>
                <a:ext uri="{FF2B5EF4-FFF2-40B4-BE49-F238E27FC236}">
                  <a16:creationId xmlns:a16="http://schemas.microsoft.com/office/drawing/2014/main" id="{A04C663C-2D02-8FAE-FE66-B8230C95C43D}"/>
                </a:ext>
              </a:extLst>
            </p:cNvPr>
            <p:cNvSpPr/>
            <p:nvPr/>
          </p:nvSpPr>
          <p:spPr>
            <a:xfrm>
              <a:off x="1826643" y="3009089"/>
              <a:ext cx="5640957" cy="1239061"/>
            </a:xfrm>
            <a:prstGeom prst="roundRect">
              <a:avLst/>
            </a:prstGeom>
            <a:solidFill>
              <a:schemeClr val="accent6"/>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kern="0" dirty="0">
                  <a:solidFill>
                    <a:srgbClr val="000000"/>
                  </a:solidFill>
                  <a:effectLst/>
                  <a:ea typeface="Times New Roman" panose="02020603050405020304" pitchFamily="18" charset="0"/>
                </a:rPr>
                <a:t>Chuẩn bị </a:t>
              </a:r>
              <a:r>
                <a:rPr lang="en-US" sz="1800" i="1" kern="0" dirty="0">
                  <a:solidFill>
                    <a:srgbClr val="000000"/>
                  </a:solidFill>
                  <a:effectLst/>
                  <a:ea typeface="Times New Roman" panose="02020603050405020304" pitchFamily="18" charset="0"/>
                </a:rPr>
                <a:t>T</a:t>
              </a:r>
              <a:r>
                <a:rPr lang="vi-VN" sz="1800" i="1" kern="0" dirty="0">
                  <a:solidFill>
                    <a:srgbClr val="000000"/>
                  </a:solidFill>
                  <a:effectLst/>
                  <a:ea typeface="Times New Roman" panose="02020603050405020304" pitchFamily="18" charset="0"/>
                </a:rPr>
                <a:t>hực hành tiếng Việt – Nghĩa và cách dùng tên viết tắt của các tổ chức quốc tế quan trọng.</a:t>
              </a:r>
              <a:endParaRPr lang="en-US" i="1" dirty="0">
                <a:solidFill>
                  <a:srgbClr val="000000"/>
                </a:solidFill>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grpSp>
        <p:nvGrpSpPr>
          <p:cNvPr id="1324" name="Google Shape;1324;p40"/>
          <p:cNvGrpSpPr/>
          <p:nvPr/>
        </p:nvGrpSpPr>
        <p:grpSpPr>
          <a:xfrm>
            <a:off x="5378729" y="399450"/>
            <a:ext cx="3765258" cy="3063325"/>
            <a:chOff x="5378729" y="399450"/>
            <a:chExt cx="3765258" cy="3063325"/>
          </a:xfrm>
        </p:grpSpPr>
        <p:grpSp>
          <p:nvGrpSpPr>
            <p:cNvPr id="1325" name="Google Shape;1325;p40"/>
            <p:cNvGrpSpPr/>
            <p:nvPr/>
          </p:nvGrpSpPr>
          <p:grpSpPr>
            <a:xfrm>
              <a:off x="5378729" y="1021955"/>
              <a:ext cx="920614" cy="848024"/>
              <a:chOff x="5378729" y="951930"/>
              <a:chExt cx="920614" cy="848024"/>
            </a:xfrm>
          </p:grpSpPr>
          <p:grpSp>
            <p:nvGrpSpPr>
              <p:cNvPr id="1326" name="Google Shape;1326;p40"/>
              <p:cNvGrpSpPr/>
              <p:nvPr/>
            </p:nvGrpSpPr>
            <p:grpSpPr>
              <a:xfrm rot="918805" flipH="1">
                <a:off x="5451221" y="1023045"/>
                <a:ext cx="623625" cy="632812"/>
                <a:chOff x="3433954" y="1128705"/>
                <a:chExt cx="623622" cy="632809"/>
              </a:xfrm>
            </p:grpSpPr>
            <p:sp>
              <p:nvSpPr>
                <p:cNvPr id="1327" name="Google Shape;1327;p40"/>
                <p:cNvSpPr/>
                <p:nvPr/>
              </p:nvSpPr>
              <p:spPr>
                <a:xfrm>
                  <a:off x="3877627" y="1128705"/>
                  <a:ext cx="177160" cy="233070"/>
                </a:xfrm>
                <a:custGeom>
                  <a:avLst/>
                  <a:gdLst/>
                  <a:ahLst/>
                  <a:cxnLst/>
                  <a:rect l="l" t="t" r="r" b="b"/>
                  <a:pathLst>
                    <a:path w="5843" h="7687" extrusionOk="0">
                      <a:moveTo>
                        <a:pt x="4370" y="0"/>
                      </a:moveTo>
                      <a:lnTo>
                        <a:pt x="4370" y="0"/>
                      </a:lnTo>
                      <a:cubicBezTo>
                        <a:pt x="4370" y="0"/>
                        <a:pt x="93" y="1705"/>
                        <a:pt x="1" y="7686"/>
                      </a:cubicBezTo>
                      <a:cubicBezTo>
                        <a:pt x="1" y="7686"/>
                        <a:pt x="5843" y="4878"/>
                        <a:pt x="4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0"/>
                <p:cNvSpPr/>
                <p:nvPr/>
              </p:nvSpPr>
              <p:spPr>
                <a:xfrm>
                  <a:off x="3712989" y="1244558"/>
                  <a:ext cx="140897" cy="224580"/>
                </a:xfrm>
                <a:custGeom>
                  <a:avLst/>
                  <a:gdLst/>
                  <a:ahLst/>
                  <a:cxnLst/>
                  <a:rect l="l" t="t" r="r" b="b"/>
                  <a:pathLst>
                    <a:path w="4647" h="7407" extrusionOk="0">
                      <a:moveTo>
                        <a:pt x="2394" y="0"/>
                      </a:moveTo>
                      <a:cubicBezTo>
                        <a:pt x="2393" y="0"/>
                        <a:pt x="1" y="2345"/>
                        <a:pt x="2714" y="7407"/>
                      </a:cubicBezTo>
                      <a:cubicBezTo>
                        <a:pt x="2714" y="7407"/>
                        <a:pt x="4647" y="4094"/>
                        <a:pt x="2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0"/>
                <p:cNvSpPr/>
                <p:nvPr/>
              </p:nvSpPr>
              <p:spPr>
                <a:xfrm>
                  <a:off x="3831540" y="1369992"/>
                  <a:ext cx="226036" cy="76224"/>
                </a:xfrm>
                <a:custGeom>
                  <a:avLst/>
                  <a:gdLst/>
                  <a:ahLst/>
                  <a:cxnLst/>
                  <a:rect l="l" t="t" r="r" b="b"/>
                  <a:pathLst>
                    <a:path w="7455" h="2514" extrusionOk="0">
                      <a:moveTo>
                        <a:pt x="4640" y="0"/>
                      </a:moveTo>
                      <a:cubicBezTo>
                        <a:pt x="2026" y="0"/>
                        <a:pt x="0" y="1845"/>
                        <a:pt x="0" y="1845"/>
                      </a:cubicBezTo>
                      <a:cubicBezTo>
                        <a:pt x="769" y="2331"/>
                        <a:pt x="1609" y="2514"/>
                        <a:pt x="2440" y="2514"/>
                      </a:cubicBezTo>
                      <a:cubicBezTo>
                        <a:pt x="4993" y="2514"/>
                        <a:pt x="7455" y="785"/>
                        <a:pt x="7455" y="785"/>
                      </a:cubicBezTo>
                      <a:cubicBezTo>
                        <a:pt x="6486" y="213"/>
                        <a:pt x="5529"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0"/>
                <p:cNvSpPr/>
                <p:nvPr/>
              </p:nvSpPr>
              <p:spPr>
                <a:xfrm>
                  <a:off x="3580400" y="1414775"/>
                  <a:ext cx="140988" cy="199475"/>
                </a:xfrm>
                <a:custGeom>
                  <a:avLst/>
                  <a:gdLst/>
                  <a:ahLst/>
                  <a:cxnLst/>
                  <a:rect l="l" t="t" r="r" b="b"/>
                  <a:pathLst>
                    <a:path w="4650" h="6579" extrusionOk="0">
                      <a:moveTo>
                        <a:pt x="2809" y="0"/>
                      </a:moveTo>
                      <a:cubicBezTo>
                        <a:pt x="2809" y="0"/>
                        <a:pt x="1" y="2897"/>
                        <a:pt x="1705" y="6578"/>
                      </a:cubicBezTo>
                      <a:cubicBezTo>
                        <a:pt x="1705" y="6578"/>
                        <a:pt x="4650" y="3817"/>
                        <a:pt x="2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0"/>
                <p:cNvSpPr/>
                <p:nvPr/>
              </p:nvSpPr>
              <p:spPr>
                <a:xfrm>
                  <a:off x="3705955" y="1515862"/>
                  <a:ext cx="212119" cy="67432"/>
                </a:xfrm>
                <a:custGeom>
                  <a:avLst/>
                  <a:gdLst/>
                  <a:ahLst/>
                  <a:cxnLst/>
                  <a:rect l="l" t="t" r="r" b="b"/>
                  <a:pathLst>
                    <a:path w="6996" h="2224" extrusionOk="0">
                      <a:moveTo>
                        <a:pt x="4347" y="1"/>
                      </a:moveTo>
                      <a:cubicBezTo>
                        <a:pt x="1830" y="1"/>
                        <a:pt x="1" y="1360"/>
                        <a:pt x="1" y="1360"/>
                      </a:cubicBezTo>
                      <a:cubicBezTo>
                        <a:pt x="1168" y="1992"/>
                        <a:pt x="2214" y="2223"/>
                        <a:pt x="3120" y="2223"/>
                      </a:cubicBezTo>
                      <a:cubicBezTo>
                        <a:pt x="5572" y="2223"/>
                        <a:pt x="6995" y="531"/>
                        <a:pt x="6995" y="531"/>
                      </a:cubicBezTo>
                      <a:cubicBezTo>
                        <a:pt x="6066" y="146"/>
                        <a:pt x="5169" y="1"/>
                        <a:pt x="4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0"/>
                <p:cNvSpPr/>
                <p:nvPr/>
              </p:nvSpPr>
              <p:spPr>
                <a:xfrm>
                  <a:off x="3433954" y="1492879"/>
                  <a:ext cx="150721" cy="210663"/>
                </a:xfrm>
                <a:custGeom>
                  <a:avLst/>
                  <a:gdLst/>
                  <a:ahLst/>
                  <a:cxnLst/>
                  <a:rect l="l" t="t" r="r" b="b"/>
                  <a:pathLst>
                    <a:path w="4971" h="6948" extrusionOk="0">
                      <a:moveTo>
                        <a:pt x="3590" y="1"/>
                      </a:moveTo>
                      <a:cubicBezTo>
                        <a:pt x="3590" y="1"/>
                        <a:pt x="1" y="2162"/>
                        <a:pt x="1381" y="6947"/>
                      </a:cubicBezTo>
                      <a:cubicBezTo>
                        <a:pt x="1381" y="6947"/>
                        <a:pt x="4970" y="4739"/>
                        <a:pt x="3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0"/>
                <p:cNvSpPr/>
                <p:nvPr/>
              </p:nvSpPr>
              <p:spPr>
                <a:xfrm>
                  <a:off x="3558084" y="1655485"/>
                  <a:ext cx="199597" cy="106029"/>
                </a:xfrm>
                <a:custGeom>
                  <a:avLst/>
                  <a:gdLst/>
                  <a:ahLst/>
                  <a:cxnLst/>
                  <a:rect l="l" t="t" r="r" b="b"/>
                  <a:pathLst>
                    <a:path w="6583" h="3497" extrusionOk="0">
                      <a:moveTo>
                        <a:pt x="1301" y="0"/>
                      </a:moveTo>
                      <a:cubicBezTo>
                        <a:pt x="519" y="0"/>
                        <a:pt x="0" y="160"/>
                        <a:pt x="0" y="160"/>
                      </a:cubicBezTo>
                      <a:cubicBezTo>
                        <a:pt x="1819" y="3023"/>
                        <a:pt x="4152" y="3496"/>
                        <a:pt x="5496" y="3496"/>
                      </a:cubicBezTo>
                      <a:cubicBezTo>
                        <a:pt x="6160" y="3496"/>
                        <a:pt x="6582" y="3381"/>
                        <a:pt x="6582" y="3381"/>
                      </a:cubicBezTo>
                      <a:cubicBezTo>
                        <a:pt x="4956" y="513"/>
                        <a:pt x="2704" y="0"/>
                        <a:pt x="1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4" name="Google Shape;1334;p40"/>
              <p:cNvSpPr/>
              <p:nvPr/>
            </p:nvSpPr>
            <p:spPr>
              <a:xfrm rot="919111" flipH="1">
                <a:off x="5516592" y="1206193"/>
                <a:ext cx="728795" cy="506491"/>
              </a:xfrm>
              <a:custGeom>
                <a:avLst/>
                <a:gdLst/>
                <a:ahLst/>
                <a:cxnLst/>
                <a:rect l="l" t="t" r="r" b="b"/>
                <a:pathLst>
                  <a:path w="24037" h="16705" extrusionOk="0">
                    <a:moveTo>
                      <a:pt x="22662" y="0"/>
                    </a:moveTo>
                    <a:cubicBezTo>
                      <a:pt x="22546" y="0"/>
                      <a:pt x="22425" y="61"/>
                      <a:pt x="22364" y="183"/>
                    </a:cubicBezTo>
                    <a:cubicBezTo>
                      <a:pt x="21168" y="2255"/>
                      <a:pt x="19971" y="4048"/>
                      <a:pt x="18635" y="5660"/>
                    </a:cubicBezTo>
                    <a:cubicBezTo>
                      <a:pt x="18359" y="4508"/>
                      <a:pt x="18359" y="3360"/>
                      <a:pt x="18451" y="2207"/>
                    </a:cubicBezTo>
                    <a:cubicBezTo>
                      <a:pt x="18451" y="2074"/>
                      <a:pt x="18342" y="2002"/>
                      <a:pt x="18251" y="2002"/>
                    </a:cubicBezTo>
                    <a:cubicBezTo>
                      <a:pt x="18186" y="2002"/>
                      <a:pt x="18131" y="2039"/>
                      <a:pt x="18131" y="2115"/>
                    </a:cubicBezTo>
                    <a:cubicBezTo>
                      <a:pt x="18039" y="3404"/>
                      <a:pt x="18039" y="4692"/>
                      <a:pt x="18359" y="5937"/>
                    </a:cubicBezTo>
                    <a:cubicBezTo>
                      <a:pt x="16842" y="7685"/>
                      <a:pt x="15186" y="9202"/>
                      <a:pt x="13345" y="10538"/>
                    </a:cubicBezTo>
                    <a:cubicBezTo>
                      <a:pt x="13297" y="9386"/>
                      <a:pt x="13437" y="8237"/>
                      <a:pt x="13805" y="7133"/>
                    </a:cubicBezTo>
                    <a:cubicBezTo>
                      <a:pt x="13835" y="7010"/>
                      <a:pt x="13721" y="6907"/>
                      <a:pt x="13615" y="6907"/>
                    </a:cubicBezTo>
                    <a:cubicBezTo>
                      <a:pt x="13562" y="6907"/>
                      <a:pt x="13512" y="6932"/>
                      <a:pt x="13481" y="6993"/>
                    </a:cubicBezTo>
                    <a:cubicBezTo>
                      <a:pt x="13113" y="8237"/>
                      <a:pt x="12929" y="9478"/>
                      <a:pt x="13021" y="10766"/>
                    </a:cubicBezTo>
                    <a:cubicBezTo>
                      <a:pt x="12977" y="10766"/>
                      <a:pt x="12929" y="10814"/>
                      <a:pt x="12885" y="10858"/>
                    </a:cubicBezTo>
                    <a:cubicBezTo>
                      <a:pt x="11780" y="11595"/>
                      <a:pt x="10216" y="12563"/>
                      <a:pt x="8375" y="13483"/>
                    </a:cubicBezTo>
                    <a:cubicBezTo>
                      <a:pt x="8467" y="12239"/>
                      <a:pt x="8880" y="11090"/>
                      <a:pt x="9204" y="9894"/>
                    </a:cubicBezTo>
                    <a:cubicBezTo>
                      <a:pt x="9228" y="9766"/>
                      <a:pt x="9142" y="9696"/>
                      <a:pt x="9052" y="9696"/>
                    </a:cubicBezTo>
                    <a:cubicBezTo>
                      <a:pt x="8978" y="9696"/>
                      <a:pt x="8901" y="9743"/>
                      <a:pt x="8880" y="9846"/>
                    </a:cubicBezTo>
                    <a:cubicBezTo>
                      <a:pt x="8512" y="11090"/>
                      <a:pt x="8099" y="12331"/>
                      <a:pt x="8007" y="13619"/>
                    </a:cubicBezTo>
                    <a:lnTo>
                      <a:pt x="8007" y="13667"/>
                    </a:lnTo>
                    <a:cubicBezTo>
                      <a:pt x="5706" y="14771"/>
                      <a:pt x="2990" y="15784"/>
                      <a:pt x="277" y="16060"/>
                    </a:cubicBezTo>
                    <a:cubicBezTo>
                      <a:pt x="92" y="16060"/>
                      <a:pt x="0" y="16244"/>
                      <a:pt x="0" y="16428"/>
                    </a:cubicBezTo>
                    <a:cubicBezTo>
                      <a:pt x="0" y="16472"/>
                      <a:pt x="45" y="16520"/>
                      <a:pt x="45" y="16564"/>
                    </a:cubicBezTo>
                    <a:cubicBezTo>
                      <a:pt x="137" y="16656"/>
                      <a:pt x="229" y="16704"/>
                      <a:pt x="369" y="16704"/>
                    </a:cubicBezTo>
                    <a:cubicBezTo>
                      <a:pt x="4278" y="16288"/>
                      <a:pt x="8191" y="14448"/>
                      <a:pt x="10952" y="12839"/>
                    </a:cubicBezTo>
                    <a:cubicBezTo>
                      <a:pt x="12057" y="13619"/>
                      <a:pt x="13205" y="14311"/>
                      <a:pt x="14494" y="14724"/>
                    </a:cubicBezTo>
                    <a:cubicBezTo>
                      <a:pt x="14508" y="14727"/>
                      <a:pt x="14522" y="14729"/>
                      <a:pt x="14536" y="14729"/>
                    </a:cubicBezTo>
                    <a:cubicBezTo>
                      <a:pt x="14698" y="14729"/>
                      <a:pt x="14803" y="14488"/>
                      <a:pt x="14633" y="14403"/>
                    </a:cubicBezTo>
                    <a:cubicBezTo>
                      <a:pt x="13389" y="14035"/>
                      <a:pt x="12285" y="13391"/>
                      <a:pt x="11272" y="12655"/>
                    </a:cubicBezTo>
                    <a:cubicBezTo>
                      <a:pt x="12057" y="12195"/>
                      <a:pt x="12701" y="11779"/>
                      <a:pt x="13253" y="11411"/>
                    </a:cubicBezTo>
                    <a:cubicBezTo>
                      <a:pt x="14265" y="10722"/>
                      <a:pt x="15186" y="9986"/>
                      <a:pt x="16058" y="9202"/>
                    </a:cubicBezTo>
                    <a:cubicBezTo>
                      <a:pt x="16275" y="9211"/>
                      <a:pt x="16490" y="9215"/>
                      <a:pt x="16704" y="9215"/>
                    </a:cubicBezTo>
                    <a:cubicBezTo>
                      <a:pt x="17581" y="9215"/>
                      <a:pt x="18440" y="9148"/>
                      <a:pt x="19327" y="9110"/>
                    </a:cubicBezTo>
                    <a:cubicBezTo>
                      <a:pt x="19511" y="9110"/>
                      <a:pt x="19463" y="8789"/>
                      <a:pt x="19279" y="8789"/>
                    </a:cubicBezTo>
                    <a:cubicBezTo>
                      <a:pt x="18315" y="8834"/>
                      <a:pt x="17394" y="8881"/>
                      <a:pt x="16426" y="8881"/>
                    </a:cubicBezTo>
                    <a:cubicBezTo>
                      <a:pt x="17715" y="7685"/>
                      <a:pt x="18911" y="6397"/>
                      <a:pt x="20015" y="4924"/>
                    </a:cubicBezTo>
                    <a:cubicBezTo>
                      <a:pt x="20106" y="4927"/>
                      <a:pt x="20196" y="4929"/>
                      <a:pt x="20287" y="4929"/>
                    </a:cubicBezTo>
                    <a:cubicBezTo>
                      <a:pt x="21490" y="4929"/>
                      <a:pt x="22724" y="4660"/>
                      <a:pt x="23837" y="4232"/>
                    </a:cubicBezTo>
                    <a:cubicBezTo>
                      <a:pt x="24037" y="4151"/>
                      <a:pt x="23957" y="3895"/>
                      <a:pt x="23810" y="3895"/>
                    </a:cubicBezTo>
                    <a:cubicBezTo>
                      <a:pt x="23789" y="3895"/>
                      <a:pt x="23767" y="3900"/>
                      <a:pt x="23745" y="3912"/>
                    </a:cubicBezTo>
                    <a:cubicBezTo>
                      <a:pt x="22640" y="4372"/>
                      <a:pt x="21444" y="4600"/>
                      <a:pt x="20292" y="4600"/>
                    </a:cubicBezTo>
                    <a:cubicBezTo>
                      <a:pt x="21212" y="3360"/>
                      <a:pt x="22088" y="2023"/>
                      <a:pt x="22960" y="507"/>
                    </a:cubicBezTo>
                    <a:cubicBezTo>
                      <a:pt x="23052" y="323"/>
                      <a:pt x="23008" y="139"/>
                      <a:pt x="22824" y="47"/>
                    </a:cubicBezTo>
                    <a:cubicBezTo>
                      <a:pt x="22777" y="16"/>
                      <a:pt x="22720" y="0"/>
                      <a:pt x="22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40"/>
            <p:cNvGrpSpPr/>
            <p:nvPr/>
          </p:nvGrpSpPr>
          <p:grpSpPr>
            <a:xfrm>
              <a:off x="5569795" y="399450"/>
              <a:ext cx="888504" cy="1205999"/>
              <a:chOff x="5499850" y="553187"/>
              <a:chExt cx="1012886" cy="1374828"/>
            </a:xfrm>
          </p:grpSpPr>
          <p:sp>
            <p:nvSpPr>
              <p:cNvPr id="1336" name="Google Shape;1336;p40"/>
              <p:cNvSpPr/>
              <p:nvPr/>
            </p:nvSpPr>
            <p:spPr>
              <a:xfrm rot="-574561">
                <a:off x="5903267" y="882494"/>
                <a:ext cx="529270" cy="1008524"/>
              </a:xfrm>
              <a:custGeom>
                <a:avLst/>
                <a:gdLst/>
                <a:ahLst/>
                <a:cxnLst/>
                <a:rect l="l" t="t" r="r" b="b"/>
                <a:pathLst>
                  <a:path w="24106" h="45934" extrusionOk="0">
                    <a:moveTo>
                      <a:pt x="795" y="1"/>
                    </a:moveTo>
                    <a:cubicBezTo>
                      <a:pt x="386" y="1"/>
                      <a:pt x="0" y="264"/>
                      <a:pt x="25" y="809"/>
                    </a:cubicBezTo>
                    <a:cubicBezTo>
                      <a:pt x="1079" y="17915"/>
                      <a:pt x="11715" y="32959"/>
                      <a:pt x="22398" y="45653"/>
                    </a:cubicBezTo>
                    <a:cubicBezTo>
                      <a:pt x="22572" y="45851"/>
                      <a:pt x="22771" y="45933"/>
                      <a:pt x="22964" y="45933"/>
                    </a:cubicBezTo>
                    <a:cubicBezTo>
                      <a:pt x="23568" y="45933"/>
                      <a:pt x="24106" y="45122"/>
                      <a:pt x="23597" y="44503"/>
                    </a:cubicBezTo>
                    <a:cubicBezTo>
                      <a:pt x="13199" y="32142"/>
                      <a:pt x="2708" y="17436"/>
                      <a:pt x="1700" y="809"/>
                    </a:cubicBezTo>
                    <a:cubicBezTo>
                      <a:pt x="1652" y="276"/>
                      <a:pt x="1212" y="1"/>
                      <a:pt x="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0"/>
              <p:cNvSpPr/>
              <p:nvPr/>
            </p:nvSpPr>
            <p:spPr>
              <a:xfrm rot="-574561">
                <a:off x="5593404" y="602357"/>
                <a:ext cx="405043" cy="315287"/>
              </a:xfrm>
              <a:custGeom>
                <a:avLst/>
                <a:gdLst/>
                <a:ahLst/>
                <a:cxnLst/>
                <a:rect l="l" t="t" r="r" b="b"/>
                <a:pathLst>
                  <a:path w="18448" h="14360" extrusionOk="0">
                    <a:moveTo>
                      <a:pt x="13789" y="0"/>
                    </a:moveTo>
                    <a:cubicBezTo>
                      <a:pt x="10479" y="0"/>
                      <a:pt x="9761" y="4305"/>
                      <a:pt x="8961" y="6840"/>
                    </a:cubicBezTo>
                    <a:cubicBezTo>
                      <a:pt x="8331" y="4768"/>
                      <a:pt x="7064" y="1089"/>
                      <a:pt x="4649" y="1089"/>
                    </a:cubicBezTo>
                    <a:cubicBezTo>
                      <a:pt x="4494" y="1089"/>
                      <a:pt x="4335" y="1105"/>
                      <a:pt x="4170" y="1136"/>
                    </a:cubicBezTo>
                    <a:cubicBezTo>
                      <a:pt x="1008" y="1807"/>
                      <a:pt x="0" y="4636"/>
                      <a:pt x="337" y="7173"/>
                    </a:cubicBezTo>
                    <a:lnTo>
                      <a:pt x="9153" y="14360"/>
                    </a:lnTo>
                    <a:lnTo>
                      <a:pt x="17919" y="8469"/>
                    </a:lnTo>
                    <a:cubicBezTo>
                      <a:pt x="18448" y="5831"/>
                      <a:pt x="17777" y="707"/>
                      <a:pt x="14615" y="82"/>
                    </a:cubicBezTo>
                    <a:cubicBezTo>
                      <a:pt x="14323" y="27"/>
                      <a:pt x="14048" y="0"/>
                      <a:pt x="13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0"/>
              <p:cNvSpPr/>
              <p:nvPr/>
            </p:nvSpPr>
            <p:spPr>
              <a:xfrm rot="-574561">
                <a:off x="5535028" y="599508"/>
                <a:ext cx="596499" cy="472887"/>
              </a:xfrm>
              <a:custGeom>
                <a:avLst/>
                <a:gdLst/>
                <a:ahLst/>
                <a:cxnLst/>
                <a:rect l="l" t="t" r="r" b="b"/>
                <a:pathLst>
                  <a:path w="27168" h="21538" extrusionOk="0">
                    <a:moveTo>
                      <a:pt x="21727" y="1"/>
                    </a:moveTo>
                    <a:cubicBezTo>
                      <a:pt x="21334" y="1"/>
                      <a:pt x="20926" y="54"/>
                      <a:pt x="20506" y="169"/>
                    </a:cubicBezTo>
                    <a:cubicBezTo>
                      <a:pt x="17344" y="1031"/>
                      <a:pt x="16482" y="4339"/>
                      <a:pt x="16052" y="7022"/>
                    </a:cubicBezTo>
                    <a:cubicBezTo>
                      <a:pt x="16052" y="4768"/>
                      <a:pt x="15286" y="1273"/>
                      <a:pt x="12794" y="410"/>
                    </a:cubicBezTo>
                    <a:cubicBezTo>
                      <a:pt x="12361" y="252"/>
                      <a:pt x="11981" y="179"/>
                      <a:pt x="11647" y="179"/>
                    </a:cubicBezTo>
                    <a:cubicBezTo>
                      <a:pt x="8953" y="179"/>
                      <a:pt x="9279" y="4880"/>
                      <a:pt x="9153" y="6926"/>
                    </a:cubicBezTo>
                    <a:cubicBezTo>
                      <a:pt x="8130" y="5103"/>
                      <a:pt x="5912" y="3045"/>
                      <a:pt x="3867" y="3045"/>
                    </a:cubicBezTo>
                    <a:cubicBezTo>
                      <a:pt x="2847" y="3045"/>
                      <a:pt x="1869" y="3557"/>
                      <a:pt x="1104" y="4864"/>
                    </a:cubicBezTo>
                    <a:cubicBezTo>
                      <a:pt x="0" y="6735"/>
                      <a:pt x="862" y="9368"/>
                      <a:pt x="1296" y="11284"/>
                    </a:cubicBezTo>
                    <a:cubicBezTo>
                      <a:pt x="2491" y="16317"/>
                      <a:pt x="7858" y="21537"/>
                      <a:pt x="12649" y="21537"/>
                    </a:cubicBezTo>
                    <a:cubicBezTo>
                      <a:pt x="22039" y="21537"/>
                      <a:pt x="27168" y="9559"/>
                      <a:pt x="26497" y="4864"/>
                    </a:cubicBezTo>
                    <a:cubicBezTo>
                      <a:pt x="26204" y="2288"/>
                      <a:pt x="24292" y="1"/>
                      <a:pt x="2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0"/>
              <p:cNvSpPr/>
              <p:nvPr/>
            </p:nvSpPr>
            <p:spPr>
              <a:xfrm rot="-574561">
                <a:off x="5626247" y="745938"/>
                <a:ext cx="398632" cy="151650"/>
              </a:xfrm>
              <a:custGeom>
                <a:avLst/>
                <a:gdLst/>
                <a:ahLst/>
                <a:cxnLst/>
                <a:rect l="l" t="t" r="r" b="b"/>
                <a:pathLst>
                  <a:path w="18156" h="6907" extrusionOk="0">
                    <a:moveTo>
                      <a:pt x="15087" y="0"/>
                    </a:moveTo>
                    <a:cubicBezTo>
                      <a:pt x="13522" y="0"/>
                      <a:pt x="12474" y="2140"/>
                      <a:pt x="11831" y="3706"/>
                    </a:cubicBezTo>
                    <a:cubicBezTo>
                      <a:pt x="11037" y="2399"/>
                      <a:pt x="9857" y="1728"/>
                      <a:pt x="8744" y="1728"/>
                    </a:cubicBezTo>
                    <a:cubicBezTo>
                      <a:pt x="7573" y="1728"/>
                      <a:pt x="6477" y="2470"/>
                      <a:pt x="5986" y="3993"/>
                    </a:cubicBezTo>
                    <a:cubicBezTo>
                      <a:pt x="5219" y="2939"/>
                      <a:pt x="3974" y="2077"/>
                      <a:pt x="2682" y="1981"/>
                    </a:cubicBezTo>
                    <a:cubicBezTo>
                      <a:pt x="2636" y="1979"/>
                      <a:pt x="2590" y="1978"/>
                      <a:pt x="2545" y="1978"/>
                    </a:cubicBezTo>
                    <a:cubicBezTo>
                      <a:pt x="319" y="1978"/>
                      <a:pt x="1" y="4272"/>
                      <a:pt x="95" y="6101"/>
                    </a:cubicBezTo>
                    <a:cubicBezTo>
                      <a:pt x="118" y="6389"/>
                      <a:pt x="345" y="6533"/>
                      <a:pt x="566" y="6533"/>
                    </a:cubicBezTo>
                    <a:cubicBezTo>
                      <a:pt x="788" y="6533"/>
                      <a:pt x="1003" y="6389"/>
                      <a:pt x="1003" y="6101"/>
                    </a:cubicBezTo>
                    <a:cubicBezTo>
                      <a:pt x="918" y="4695"/>
                      <a:pt x="1061" y="2905"/>
                      <a:pt x="2583" y="2905"/>
                    </a:cubicBezTo>
                    <a:cubicBezTo>
                      <a:pt x="2770" y="2905"/>
                      <a:pt x="2977" y="2931"/>
                      <a:pt x="3207" y="2989"/>
                    </a:cubicBezTo>
                    <a:cubicBezTo>
                      <a:pt x="4311" y="3323"/>
                      <a:pt x="5365" y="4331"/>
                      <a:pt x="5794" y="5335"/>
                    </a:cubicBezTo>
                    <a:cubicBezTo>
                      <a:pt x="5884" y="5558"/>
                      <a:pt x="6066" y="5667"/>
                      <a:pt x="6241" y="5667"/>
                    </a:cubicBezTo>
                    <a:cubicBezTo>
                      <a:pt x="6442" y="5667"/>
                      <a:pt x="6632" y="5522"/>
                      <a:pt x="6657" y="5239"/>
                    </a:cubicBezTo>
                    <a:cubicBezTo>
                      <a:pt x="6778" y="3419"/>
                      <a:pt x="7711" y="2593"/>
                      <a:pt x="8747" y="2593"/>
                    </a:cubicBezTo>
                    <a:cubicBezTo>
                      <a:pt x="9783" y="2593"/>
                      <a:pt x="10921" y="3420"/>
                      <a:pt x="11448" y="4906"/>
                    </a:cubicBezTo>
                    <a:cubicBezTo>
                      <a:pt x="11521" y="5120"/>
                      <a:pt x="11701" y="5228"/>
                      <a:pt x="11881" y="5228"/>
                    </a:cubicBezTo>
                    <a:cubicBezTo>
                      <a:pt x="12060" y="5228"/>
                      <a:pt x="12239" y="5120"/>
                      <a:pt x="12310" y="4906"/>
                    </a:cubicBezTo>
                    <a:cubicBezTo>
                      <a:pt x="12839" y="3610"/>
                      <a:pt x="13318" y="2031"/>
                      <a:pt x="14514" y="1169"/>
                    </a:cubicBezTo>
                    <a:cubicBezTo>
                      <a:pt x="14841" y="919"/>
                      <a:pt x="15115" y="815"/>
                      <a:pt x="15345" y="815"/>
                    </a:cubicBezTo>
                    <a:cubicBezTo>
                      <a:pt x="16397" y="815"/>
                      <a:pt x="16527" y="3005"/>
                      <a:pt x="16527" y="3514"/>
                    </a:cubicBezTo>
                    <a:cubicBezTo>
                      <a:pt x="16527" y="4427"/>
                      <a:pt x="16335" y="5385"/>
                      <a:pt x="15952" y="6197"/>
                    </a:cubicBezTo>
                    <a:cubicBezTo>
                      <a:pt x="15819" y="6564"/>
                      <a:pt x="16146" y="6906"/>
                      <a:pt x="16423" y="6906"/>
                    </a:cubicBezTo>
                    <a:cubicBezTo>
                      <a:pt x="16546" y="6906"/>
                      <a:pt x="16659" y="6839"/>
                      <a:pt x="16718" y="6676"/>
                    </a:cubicBezTo>
                    <a:cubicBezTo>
                      <a:pt x="17535" y="4856"/>
                      <a:pt x="18156" y="1406"/>
                      <a:pt x="16047" y="256"/>
                    </a:cubicBezTo>
                    <a:cubicBezTo>
                      <a:pt x="15708" y="79"/>
                      <a:pt x="15388" y="0"/>
                      <a:pt x="150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40"/>
            <p:cNvGrpSpPr/>
            <p:nvPr/>
          </p:nvGrpSpPr>
          <p:grpSpPr>
            <a:xfrm rot="-1190469" flipH="1">
              <a:off x="7690691" y="823229"/>
              <a:ext cx="981996" cy="734261"/>
              <a:chOff x="853055" y="1344281"/>
              <a:chExt cx="982034" cy="734290"/>
            </a:xfrm>
          </p:grpSpPr>
          <p:sp>
            <p:nvSpPr>
              <p:cNvPr id="1341" name="Google Shape;1341;p40"/>
              <p:cNvSpPr/>
              <p:nvPr/>
            </p:nvSpPr>
            <p:spPr>
              <a:xfrm>
                <a:off x="853055" y="1344281"/>
                <a:ext cx="115671" cy="137471"/>
              </a:xfrm>
              <a:custGeom>
                <a:avLst/>
                <a:gdLst/>
                <a:ahLst/>
                <a:cxnLst/>
                <a:rect l="l" t="t" r="r" b="b"/>
                <a:pathLst>
                  <a:path w="3815" h="4534" extrusionOk="0">
                    <a:moveTo>
                      <a:pt x="698" y="0"/>
                    </a:moveTo>
                    <a:cubicBezTo>
                      <a:pt x="280" y="0"/>
                      <a:pt x="0" y="300"/>
                      <a:pt x="38" y="989"/>
                    </a:cubicBezTo>
                    <a:cubicBezTo>
                      <a:pt x="178" y="3474"/>
                      <a:pt x="3583" y="4534"/>
                      <a:pt x="3583" y="4534"/>
                    </a:cubicBezTo>
                    <a:cubicBezTo>
                      <a:pt x="3814" y="2038"/>
                      <a:pt x="1788"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0"/>
              <p:cNvSpPr/>
              <p:nvPr/>
            </p:nvSpPr>
            <p:spPr>
              <a:xfrm>
                <a:off x="858270" y="1508039"/>
                <a:ext cx="180101" cy="74557"/>
              </a:xfrm>
              <a:custGeom>
                <a:avLst/>
                <a:gdLst/>
                <a:ahLst/>
                <a:cxnLst/>
                <a:rect l="l" t="t" r="r" b="b"/>
                <a:pathLst>
                  <a:path w="5940" h="2459" extrusionOk="0">
                    <a:moveTo>
                      <a:pt x="2239" y="0"/>
                    </a:moveTo>
                    <a:cubicBezTo>
                      <a:pt x="893" y="0"/>
                      <a:pt x="0" y="666"/>
                      <a:pt x="926" y="1618"/>
                    </a:cubicBezTo>
                    <a:cubicBezTo>
                      <a:pt x="1581" y="2256"/>
                      <a:pt x="2426" y="2459"/>
                      <a:pt x="3235" y="2459"/>
                    </a:cubicBezTo>
                    <a:cubicBezTo>
                      <a:pt x="4642" y="2459"/>
                      <a:pt x="5940" y="1846"/>
                      <a:pt x="5940" y="1846"/>
                    </a:cubicBezTo>
                    <a:cubicBezTo>
                      <a:pt x="4987" y="526"/>
                      <a:pt x="3434" y="0"/>
                      <a:pt x="2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0"/>
              <p:cNvSpPr/>
              <p:nvPr/>
            </p:nvSpPr>
            <p:spPr>
              <a:xfrm>
                <a:off x="977397" y="1397886"/>
                <a:ext cx="122372" cy="166123"/>
              </a:xfrm>
              <a:custGeom>
                <a:avLst/>
                <a:gdLst/>
                <a:ahLst/>
                <a:cxnLst/>
                <a:rect l="l" t="t" r="r" b="b"/>
                <a:pathLst>
                  <a:path w="4036" h="5479" extrusionOk="0">
                    <a:moveTo>
                      <a:pt x="1851" y="1"/>
                    </a:moveTo>
                    <a:cubicBezTo>
                      <a:pt x="713" y="1"/>
                      <a:pt x="0" y="3429"/>
                      <a:pt x="2011" y="5479"/>
                    </a:cubicBezTo>
                    <a:cubicBezTo>
                      <a:pt x="2011" y="5479"/>
                      <a:pt x="4036" y="2534"/>
                      <a:pt x="2611" y="509"/>
                    </a:cubicBezTo>
                    <a:cubicBezTo>
                      <a:pt x="2353" y="155"/>
                      <a:pt x="2093" y="1"/>
                      <a:pt x="1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0"/>
              <p:cNvSpPr/>
              <p:nvPr/>
            </p:nvSpPr>
            <p:spPr>
              <a:xfrm>
                <a:off x="947047" y="1612977"/>
                <a:ext cx="190440" cy="71495"/>
              </a:xfrm>
              <a:custGeom>
                <a:avLst/>
                <a:gdLst/>
                <a:ahLst/>
                <a:cxnLst/>
                <a:rect l="l" t="t" r="r" b="b"/>
                <a:pathLst>
                  <a:path w="6281" h="2358" extrusionOk="0">
                    <a:moveTo>
                      <a:pt x="2983" y="1"/>
                    </a:moveTo>
                    <a:cubicBezTo>
                      <a:pt x="2409" y="1"/>
                      <a:pt x="1830" y="137"/>
                      <a:pt x="1311" y="502"/>
                    </a:cubicBezTo>
                    <a:cubicBezTo>
                      <a:pt x="1" y="1375"/>
                      <a:pt x="1322" y="2358"/>
                      <a:pt x="3111" y="2358"/>
                    </a:cubicBezTo>
                    <a:cubicBezTo>
                      <a:pt x="4151" y="2358"/>
                      <a:pt x="5350" y="2025"/>
                      <a:pt x="6281" y="1146"/>
                    </a:cubicBezTo>
                    <a:cubicBezTo>
                      <a:pt x="6281" y="1146"/>
                      <a:pt x="4651" y="1"/>
                      <a:pt x="2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0"/>
              <p:cNvSpPr/>
              <p:nvPr/>
            </p:nvSpPr>
            <p:spPr>
              <a:xfrm>
                <a:off x="1063476" y="1482601"/>
                <a:ext cx="123463" cy="165123"/>
              </a:xfrm>
              <a:custGeom>
                <a:avLst/>
                <a:gdLst/>
                <a:ahLst/>
                <a:cxnLst/>
                <a:rect l="l" t="t" r="r" b="b"/>
                <a:pathLst>
                  <a:path w="4072" h="5446" extrusionOk="0">
                    <a:moveTo>
                      <a:pt x="1900" y="0"/>
                    </a:moveTo>
                    <a:cubicBezTo>
                      <a:pt x="1638" y="0"/>
                      <a:pt x="1376" y="186"/>
                      <a:pt x="1152" y="616"/>
                    </a:cubicBezTo>
                    <a:cubicBezTo>
                      <a:pt x="0" y="2825"/>
                      <a:pt x="2441" y="5446"/>
                      <a:pt x="2441" y="5446"/>
                    </a:cubicBezTo>
                    <a:cubicBezTo>
                      <a:pt x="4072" y="3186"/>
                      <a:pt x="2985" y="0"/>
                      <a:pt x="1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0"/>
              <p:cNvSpPr/>
              <p:nvPr/>
            </p:nvSpPr>
            <p:spPr>
              <a:xfrm>
                <a:off x="1040008" y="1705028"/>
                <a:ext cx="195140" cy="76922"/>
              </a:xfrm>
              <a:custGeom>
                <a:avLst/>
                <a:gdLst/>
                <a:ahLst/>
                <a:cxnLst/>
                <a:rect l="l" t="t" r="r" b="b"/>
                <a:pathLst>
                  <a:path w="6436" h="2537" extrusionOk="0">
                    <a:moveTo>
                      <a:pt x="4181" y="0"/>
                    </a:moveTo>
                    <a:cubicBezTo>
                      <a:pt x="1871" y="0"/>
                      <a:pt x="1" y="1646"/>
                      <a:pt x="1742" y="2343"/>
                    </a:cubicBezTo>
                    <a:cubicBezTo>
                      <a:pt x="2081" y="2479"/>
                      <a:pt x="2421" y="2536"/>
                      <a:pt x="2755" y="2536"/>
                    </a:cubicBezTo>
                    <a:cubicBezTo>
                      <a:pt x="4695" y="2536"/>
                      <a:pt x="6436" y="595"/>
                      <a:pt x="6436" y="595"/>
                    </a:cubicBezTo>
                    <a:cubicBezTo>
                      <a:pt x="5709" y="170"/>
                      <a:pt x="4922" y="0"/>
                      <a:pt x="4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0"/>
              <p:cNvSpPr/>
              <p:nvPr/>
            </p:nvSpPr>
            <p:spPr>
              <a:xfrm>
                <a:off x="1171445" y="1557673"/>
                <a:ext cx="122311" cy="165396"/>
              </a:xfrm>
              <a:custGeom>
                <a:avLst/>
                <a:gdLst/>
                <a:ahLst/>
                <a:cxnLst/>
                <a:rect l="l" t="t" r="r" b="b"/>
                <a:pathLst>
                  <a:path w="4034" h="5455" extrusionOk="0">
                    <a:moveTo>
                      <a:pt x="1763" y="0"/>
                    </a:moveTo>
                    <a:cubicBezTo>
                      <a:pt x="624" y="0"/>
                      <a:pt x="1" y="3470"/>
                      <a:pt x="2101" y="5455"/>
                    </a:cubicBezTo>
                    <a:cubicBezTo>
                      <a:pt x="2101" y="5455"/>
                      <a:pt x="4034" y="2465"/>
                      <a:pt x="2513" y="485"/>
                    </a:cubicBezTo>
                    <a:cubicBezTo>
                      <a:pt x="2254" y="147"/>
                      <a:pt x="1998" y="0"/>
                      <a:pt x="17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1238119" y="1838375"/>
                <a:ext cx="188136" cy="96994"/>
              </a:xfrm>
              <a:custGeom>
                <a:avLst/>
                <a:gdLst/>
                <a:ahLst/>
                <a:cxnLst/>
                <a:rect l="l" t="t" r="r" b="b"/>
                <a:pathLst>
                  <a:path w="6205" h="3199" extrusionOk="0">
                    <a:moveTo>
                      <a:pt x="5238" y="0"/>
                    </a:moveTo>
                    <a:cubicBezTo>
                      <a:pt x="2267" y="0"/>
                      <a:pt x="1" y="3025"/>
                      <a:pt x="2247" y="3191"/>
                    </a:cubicBezTo>
                    <a:cubicBezTo>
                      <a:pt x="2315" y="3196"/>
                      <a:pt x="2382" y="3198"/>
                      <a:pt x="2449" y="3198"/>
                    </a:cubicBezTo>
                    <a:cubicBezTo>
                      <a:pt x="4811" y="3198"/>
                      <a:pt x="6204" y="110"/>
                      <a:pt x="6204" y="110"/>
                    </a:cubicBezTo>
                    <a:cubicBezTo>
                      <a:pt x="5877" y="34"/>
                      <a:pt x="5554" y="0"/>
                      <a:pt x="5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0"/>
              <p:cNvSpPr/>
              <p:nvPr/>
            </p:nvSpPr>
            <p:spPr>
              <a:xfrm>
                <a:off x="1359642" y="1676224"/>
                <a:ext cx="119612" cy="165487"/>
              </a:xfrm>
              <a:custGeom>
                <a:avLst/>
                <a:gdLst/>
                <a:ahLst/>
                <a:cxnLst/>
                <a:rect l="l" t="t" r="r" b="b"/>
                <a:pathLst>
                  <a:path w="3945" h="5458" extrusionOk="0">
                    <a:moveTo>
                      <a:pt x="1602" y="0"/>
                    </a:moveTo>
                    <a:cubicBezTo>
                      <a:pt x="450" y="0"/>
                      <a:pt x="1" y="3567"/>
                      <a:pt x="2196" y="5458"/>
                    </a:cubicBezTo>
                    <a:cubicBezTo>
                      <a:pt x="2196" y="5458"/>
                      <a:pt x="3945" y="2329"/>
                      <a:pt x="2336" y="440"/>
                    </a:cubicBezTo>
                    <a:cubicBezTo>
                      <a:pt x="2074" y="134"/>
                      <a:pt x="1825"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0"/>
              <p:cNvSpPr/>
              <p:nvPr/>
            </p:nvSpPr>
            <p:spPr>
              <a:xfrm>
                <a:off x="1360430" y="1886342"/>
                <a:ext cx="150994" cy="133256"/>
              </a:xfrm>
              <a:custGeom>
                <a:avLst/>
                <a:gdLst/>
                <a:ahLst/>
                <a:cxnLst/>
                <a:rect l="l" t="t" r="r" b="b"/>
                <a:pathLst>
                  <a:path w="4980" h="4395" extrusionOk="0">
                    <a:moveTo>
                      <a:pt x="4979" y="0"/>
                    </a:moveTo>
                    <a:lnTo>
                      <a:pt x="4979" y="0"/>
                    </a:lnTo>
                    <a:cubicBezTo>
                      <a:pt x="4979" y="0"/>
                      <a:pt x="930" y="368"/>
                      <a:pt x="238" y="3129"/>
                    </a:cubicBezTo>
                    <a:cubicBezTo>
                      <a:pt x="1" y="4002"/>
                      <a:pt x="364" y="4394"/>
                      <a:pt x="980" y="4394"/>
                    </a:cubicBezTo>
                    <a:cubicBezTo>
                      <a:pt x="2277" y="4394"/>
                      <a:pt x="4697" y="2652"/>
                      <a:pt x="4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0"/>
              <p:cNvSpPr/>
              <p:nvPr/>
            </p:nvSpPr>
            <p:spPr>
              <a:xfrm>
                <a:off x="1444416" y="1699237"/>
                <a:ext cx="137441" cy="187135"/>
              </a:xfrm>
              <a:custGeom>
                <a:avLst/>
                <a:gdLst/>
                <a:ahLst/>
                <a:cxnLst/>
                <a:rect l="l" t="t" r="r" b="b"/>
                <a:pathLst>
                  <a:path w="4533" h="6172" extrusionOk="0">
                    <a:moveTo>
                      <a:pt x="2550" y="1"/>
                    </a:moveTo>
                    <a:cubicBezTo>
                      <a:pt x="2284" y="1"/>
                      <a:pt x="1994" y="169"/>
                      <a:pt x="1701" y="557"/>
                    </a:cubicBezTo>
                    <a:cubicBezTo>
                      <a:pt x="0" y="2766"/>
                      <a:pt x="2209" y="6171"/>
                      <a:pt x="2209" y="6171"/>
                    </a:cubicBezTo>
                    <a:cubicBezTo>
                      <a:pt x="4532" y="3921"/>
                      <a:pt x="3828" y="1"/>
                      <a:pt x="2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1428832" y="1930973"/>
                <a:ext cx="164850" cy="147598"/>
              </a:xfrm>
              <a:custGeom>
                <a:avLst/>
                <a:gdLst/>
                <a:ahLst/>
                <a:cxnLst/>
                <a:rect l="l" t="t" r="r" b="b"/>
                <a:pathLst>
                  <a:path w="5437" h="4868" extrusionOk="0">
                    <a:moveTo>
                      <a:pt x="5436" y="1"/>
                    </a:moveTo>
                    <a:lnTo>
                      <a:pt x="5436" y="1"/>
                    </a:lnTo>
                    <a:cubicBezTo>
                      <a:pt x="1844" y="428"/>
                      <a:pt x="1" y="4867"/>
                      <a:pt x="1938" y="4867"/>
                    </a:cubicBezTo>
                    <a:cubicBezTo>
                      <a:pt x="2085" y="4867"/>
                      <a:pt x="2255" y="4842"/>
                      <a:pt x="2447" y="4786"/>
                    </a:cubicBezTo>
                    <a:cubicBezTo>
                      <a:pt x="5160" y="4002"/>
                      <a:pt x="5436" y="1"/>
                      <a:pt x="5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0"/>
              <p:cNvSpPr/>
              <p:nvPr/>
            </p:nvSpPr>
            <p:spPr>
              <a:xfrm>
                <a:off x="1553356" y="1749417"/>
                <a:ext cx="137986" cy="181586"/>
              </a:xfrm>
              <a:custGeom>
                <a:avLst/>
                <a:gdLst/>
                <a:ahLst/>
                <a:cxnLst/>
                <a:rect l="l" t="t" r="r" b="b"/>
                <a:pathLst>
                  <a:path w="4551" h="5989" extrusionOk="0">
                    <a:moveTo>
                      <a:pt x="2907" y="0"/>
                    </a:moveTo>
                    <a:cubicBezTo>
                      <a:pt x="1704" y="0"/>
                      <a:pt x="0" y="3218"/>
                      <a:pt x="1329" y="5989"/>
                    </a:cubicBezTo>
                    <a:cubicBezTo>
                      <a:pt x="1329" y="5989"/>
                      <a:pt x="4550" y="3548"/>
                      <a:pt x="3722" y="835"/>
                    </a:cubicBezTo>
                    <a:cubicBezTo>
                      <a:pt x="3541" y="252"/>
                      <a:pt x="3244" y="0"/>
                      <a:pt x="2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0"/>
              <p:cNvSpPr/>
              <p:nvPr/>
            </p:nvSpPr>
            <p:spPr>
              <a:xfrm>
                <a:off x="1174629" y="1783496"/>
                <a:ext cx="170702" cy="79893"/>
              </a:xfrm>
              <a:custGeom>
                <a:avLst/>
                <a:gdLst/>
                <a:ahLst/>
                <a:cxnLst/>
                <a:rect l="l" t="t" r="r" b="b"/>
                <a:pathLst>
                  <a:path w="5630" h="2635" extrusionOk="0">
                    <a:moveTo>
                      <a:pt x="3565" y="0"/>
                    </a:moveTo>
                    <a:cubicBezTo>
                      <a:pt x="2564" y="0"/>
                      <a:pt x="1425" y="247"/>
                      <a:pt x="708" y="1184"/>
                    </a:cubicBezTo>
                    <a:cubicBezTo>
                      <a:pt x="0" y="2103"/>
                      <a:pt x="648" y="2635"/>
                      <a:pt x="1714" y="2635"/>
                    </a:cubicBezTo>
                    <a:cubicBezTo>
                      <a:pt x="2940" y="2635"/>
                      <a:pt x="4720" y="1932"/>
                      <a:pt x="5629" y="307"/>
                    </a:cubicBezTo>
                    <a:cubicBezTo>
                      <a:pt x="5629" y="307"/>
                      <a:pt x="4683" y="0"/>
                      <a:pt x="3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0"/>
              <p:cNvSpPr/>
              <p:nvPr/>
            </p:nvSpPr>
            <p:spPr>
              <a:xfrm>
                <a:off x="1268621" y="1628137"/>
                <a:ext cx="122523" cy="164698"/>
              </a:xfrm>
              <a:custGeom>
                <a:avLst/>
                <a:gdLst/>
                <a:ahLst/>
                <a:cxnLst/>
                <a:rect l="l" t="t" r="r" b="b"/>
                <a:pathLst>
                  <a:path w="4041" h="5432" extrusionOk="0">
                    <a:moveTo>
                      <a:pt x="1758" y="0"/>
                    </a:moveTo>
                    <a:cubicBezTo>
                      <a:pt x="1487" y="0"/>
                      <a:pt x="1224" y="195"/>
                      <a:pt x="1013" y="646"/>
                    </a:cubicBezTo>
                    <a:cubicBezTo>
                      <a:pt x="0" y="2902"/>
                      <a:pt x="2529" y="5431"/>
                      <a:pt x="2529" y="5431"/>
                    </a:cubicBezTo>
                    <a:cubicBezTo>
                      <a:pt x="4040" y="3114"/>
                      <a:pt x="2839" y="0"/>
                      <a:pt x="1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0"/>
              <p:cNvSpPr/>
              <p:nvPr/>
            </p:nvSpPr>
            <p:spPr>
              <a:xfrm>
                <a:off x="914241" y="1427085"/>
                <a:ext cx="920849" cy="586177"/>
              </a:xfrm>
              <a:custGeom>
                <a:avLst/>
                <a:gdLst/>
                <a:ahLst/>
                <a:cxnLst/>
                <a:rect l="l" t="t" r="r" b="b"/>
                <a:pathLst>
                  <a:path w="30371" h="19333" extrusionOk="0">
                    <a:moveTo>
                      <a:pt x="206" y="0"/>
                    </a:moveTo>
                    <a:cubicBezTo>
                      <a:pt x="171" y="0"/>
                      <a:pt x="132" y="15"/>
                      <a:pt x="92" y="54"/>
                    </a:cubicBezTo>
                    <a:cubicBezTo>
                      <a:pt x="45" y="98"/>
                      <a:pt x="0" y="190"/>
                      <a:pt x="92" y="282"/>
                    </a:cubicBezTo>
                    <a:cubicBezTo>
                      <a:pt x="4186" y="5436"/>
                      <a:pt x="9664" y="9809"/>
                      <a:pt x="16842" y="13675"/>
                    </a:cubicBezTo>
                    <a:cubicBezTo>
                      <a:pt x="17302" y="13951"/>
                      <a:pt x="17899" y="14271"/>
                      <a:pt x="18591" y="14687"/>
                    </a:cubicBezTo>
                    <a:cubicBezTo>
                      <a:pt x="21304" y="16344"/>
                      <a:pt x="25353" y="18828"/>
                      <a:pt x="30187" y="19333"/>
                    </a:cubicBezTo>
                    <a:cubicBezTo>
                      <a:pt x="30279" y="19333"/>
                      <a:pt x="30323" y="19289"/>
                      <a:pt x="30371" y="19241"/>
                    </a:cubicBezTo>
                    <a:lnTo>
                      <a:pt x="30371" y="19197"/>
                    </a:lnTo>
                    <a:cubicBezTo>
                      <a:pt x="30371" y="19105"/>
                      <a:pt x="30323" y="19013"/>
                      <a:pt x="30231" y="19013"/>
                    </a:cubicBezTo>
                    <a:cubicBezTo>
                      <a:pt x="25493" y="18505"/>
                      <a:pt x="21444" y="16068"/>
                      <a:pt x="18775" y="14411"/>
                    </a:cubicBezTo>
                    <a:cubicBezTo>
                      <a:pt x="18083" y="13995"/>
                      <a:pt x="17486" y="13627"/>
                      <a:pt x="16978" y="13399"/>
                    </a:cubicBezTo>
                    <a:cubicBezTo>
                      <a:pt x="9892" y="9533"/>
                      <a:pt x="4418" y="5208"/>
                      <a:pt x="321" y="54"/>
                    </a:cubicBezTo>
                    <a:cubicBezTo>
                      <a:pt x="295" y="27"/>
                      <a:pt x="254"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40"/>
            <p:cNvGrpSpPr/>
            <p:nvPr/>
          </p:nvGrpSpPr>
          <p:grpSpPr>
            <a:xfrm>
              <a:off x="5826788" y="2103250"/>
              <a:ext cx="1208050" cy="1052925"/>
              <a:chOff x="5826788" y="2103250"/>
              <a:chExt cx="1208050" cy="1052925"/>
            </a:xfrm>
          </p:grpSpPr>
          <p:sp>
            <p:nvSpPr>
              <p:cNvPr id="1358" name="Google Shape;1358;p40"/>
              <p:cNvSpPr/>
              <p:nvPr/>
            </p:nvSpPr>
            <p:spPr>
              <a:xfrm flipH="1">
                <a:off x="5826788" y="2103250"/>
                <a:ext cx="1208050" cy="1052925"/>
              </a:xfrm>
              <a:custGeom>
                <a:avLst/>
                <a:gdLst/>
                <a:ahLst/>
                <a:cxnLst/>
                <a:rect l="l" t="t" r="r" b="b"/>
                <a:pathLst>
                  <a:path w="48322" h="42117" extrusionOk="0">
                    <a:moveTo>
                      <a:pt x="43219" y="0"/>
                    </a:moveTo>
                    <a:cubicBezTo>
                      <a:pt x="38998" y="0"/>
                      <a:pt x="36300" y="2783"/>
                      <a:pt x="36300" y="2783"/>
                    </a:cubicBezTo>
                    <a:cubicBezTo>
                      <a:pt x="35751" y="2663"/>
                      <a:pt x="35138" y="2594"/>
                      <a:pt x="34488" y="2594"/>
                    </a:cubicBezTo>
                    <a:cubicBezTo>
                      <a:pt x="31969" y="2594"/>
                      <a:pt x="28890" y="3629"/>
                      <a:pt x="26838" y="6723"/>
                    </a:cubicBezTo>
                    <a:cubicBezTo>
                      <a:pt x="24894" y="9710"/>
                      <a:pt x="20592" y="17948"/>
                      <a:pt x="20592" y="17948"/>
                    </a:cubicBezTo>
                    <a:cubicBezTo>
                      <a:pt x="15751" y="19801"/>
                      <a:pt x="1" y="22789"/>
                      <a:pt x="1" y="22789"/>
                    </a:cubicBezTo>
                    <a:lnTo>
                      <a:pt x="1945" y="42117"/>
                    </a:lnTo>
                    <a:lnTo>
                      <a:pt x="23489" y="38720"/>
                    </a:lnTo>
                    <a:cubicBezTo>
                      <a:pt x="23489" y="38720"/>
                      <a:pt x="39012" y="20605"/>
                      <a:pt x="39371" y="20605"/>
                    </a:cubicBezTo>
                    <a:cubicBezTo>
                      <a:pt x="39377" y="20605"/>
                      <a:pt x="39379" y="20608"/>
                      <a:pt x="39377" y="20616"/>
                    </a:cubicBezTo>
                    <a:cubicBezTo>
                      <a:pt x="39376" y="20623"/>
                      <a:pt x="39376" y="20627"/>
                      <a:pt x="39379" y="20627"/>
                    </a:cubicBezTo>
                    <a:cubicBezTo>
                      <a:pt x="39528" y="20627"/>
                      <a:pt x="48321" y="1238"/>
                      <a:pt x="47024" y="748"/>
                    </a:cubicBezTo>
                    <a:cubicBezTo>
                      <a:pt x="45657" y="211"/>
                      <a:pt x="44380" y="0"/>
                      <a:pt x="43219" y="0"/>
                    </a:cubicBezTo>
                    <a:close/>
                  </a:path>
                </a:pathLst>
              </a:custGeom>
              <a:solidFill>
                <a:srgbClr val="F7A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flipH="1">
                <a:off x="6127338" y="2172825"/>
                <a:ext cx="254650" cy="591850"/>
              </a:xfrm>
              <a:custGeom>
                <a:avLst/>
                <a:gdLst/>
                <a:ahLst/>
                <a:cxnLst/>
                <a:rect l="l" t="t" r="r" b="b"/>
                <a:pathLst>
                  <a:path w="10186" h="23674" fill="none" extrusionOk="0">
                    <a:moveTo>
                      <a:pt x="0" y="23674"/>
                    </a:moveTo>
                    <a:cubicBezTo>
                      <a:pt x="0" y="23674"/>
                      <a:pt x="5522" y="4211"/>
                      <a:pt x="10186" y="0"/>
                    </a:cubicBezTo>
                  </a:path>
                </a:pathLst>
              </a:custGeom>
              <a:solidFill>
                <a:srgbClr val="E07E5F"/>
              </a:solidFill>
              <a:ln w="15850" cap="rnd" cmpd="sng">
                <a:solidFill>
                  <a:srgbClr val="E07E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0"/>
              <p:cNvSpPr/>
              <p:nvPr/>
            </p:nvSpPr>
            <p:spPr>
              <a:xfrm flipH="1">
                <a:off x="5856963" y="2134350"/>
                <a:ext cx="69000" cy="192375"/>
              </a:xfrm>
              <a:custGeom>
                <a:avLst/>
                <a:gdLst/>
                <a:ahLst/>
                <a:cxnLst/>
                <a:rect l="l" t="t" r="r" b="b"/>
                <a:pathLst>
                  <a:path w="2760" h="7695" extrusionOk="0">
                    <a:moveTo>
                      <a:pt x="2760" y="1"/>
                    </a:moveTo>
                    <a:cubicBezTo>
                      <a:pt x="1359" y="1315"/>
                      <a:pt x="1" y="5479"/>
                      <a:pt x="182" y="7695"/>
                    </a:cubicBezTo>
                    <a:cubicBezTo>
                      <a:pt x="1583" y="4255"/>
                      <a:pt x="2717" y="1134"/>
                      <a:pt x="2760" y="1"/>
                    </a:cubicBezTo>
                    <a:close/>
                  </a:path>
                </a:pathLst>
              </a:custGeom>
              <a:solidFill>
                <a:srgbClr val="F7A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40"/>
            <p:cNvGrpSpPr/>
            <p:nvPr/>
          </p:nvGrpSpPr>
          <p:grpSpPr>
            <a:xfrm>
              <a:off x="6050325" y="539500"/>
              <a:ext cx="2208750" cy="2208750"/>
              <a:chOff x="5941400" y="300200"/>
              <a:chExt cx="2208750" cy="2208750"/>
            </a:xfrm>
          </p:grpSpPr>
          <p:sp>
            <p:nvSpPr>
              <p:cNvPr id="1362" name="Google Shape;1362;p40"/>
              <p:cNvSpPr/>
              <p:nvPr/>
            </p:nvSpPr>
            <p:spPr>
              <a:xfrm>
                <a:off x="5941400" y="300200"/>
                <a:ext cx="2208750" cy="2208750"/>
              </a:xfrm>
              <a:custGeom>
                <a:avLst/>
                <a:gdLst/>
                <a:ahLst/>
                <a:cxnLst/>
                <a:rect l="l" t="t" r="r" b="b"/>
                <a:pathLst>
                  <a:path w="88350" h="88350" extrusionOk="0">
                    <a:moveTo>
                      <a:pt x="44175" y="1"/>
                    </a:moveTo>
                    <a:cubicBezTo>
                      <a:pt x="19781" y="1"/>
                      <a:pt x="1" y="19778"/>
                      <a:pt x="1" y="44175"/>
                    </a:cubicBezTo>
                    <a:cubicBezTo>
                      <a:pt x="1" y="68569"/>
                      <a:pt x="19781" y="88350"/>
                      <a:pt x="44175" y="88350"/>
                    </a:cubicBezTo>
                    <a:cubicBezTo>
                      <a:pt x="68572" y="88350"/>
                      <a:pt x="88349" y="68569"/>
                      <a:pt x="88349" y="44175"/>
                    </a:cubicBezTo>
                    <a:cubicBezTo>
                      <a:pt x="88349" y="19778"/>
                      <a:pt x="68572" y="1"/>
                      <a:pt x="44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0"/>
              <p:cNvSpPr/>
              <p:nvPr/>
            </p:nvSpPr>
            <p:spPr>
              <a:xfrm>
                <a:off x="6222025" y="300200"/>
                <a:ext cx="1648675" cy="1648600"/>
              </a:xfrm>
              <a:custGeom>
                <a:avLst/>
                <a:gdLst/>
                <a:ahLst/>
                <a:cxnLst/>
                <a:rect l="l" t="t" r="r" b="b"/>
                <a:pathLst>
                  <a:path w="65947" h="65944" extrusionOk="0">
                    <a:moveTo>
                      <a:pt x="32950" y="1"/>
                    </a:moveTo>
                    <a:cubicBezTo>
                      <a:pt x="14755" y="1"/>
                      <a:pt x="0" y="14756"/>
                      <a:pt x="0" y="32994"/>
                    </a:cubicBezTo>
                    <a:cubicBezTo>
                      <a:pt x="0" y="51189"/>
                      <a:pt x="14755" y="65944"/>
                      <a:pt x="32950" y="65944"/>
                    </a:cubicBezTo>
                    <a:cubicBezTo>
                      <a:pt x="51192" y="65944"/>
                      <a:pt x="65947" y="51189"/>
                      <a:pt x="65947" y="32994"/>
                    </a:cubicBezTo>
                    <a:cubicBezTo>
                      <a:pt x="65947" y="14756"/>
                      <a:pt x="51192" y="1"/>
                      <a:pt x="329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0"/>
              <p:cNvSpPr/>
              <p:nvPr/>
            </p:nvSpPr>
            <p:spPr>
              <a:xfrm>
                <a:off x="5942575" y="553600"/>
                <a:ext cx="928950" cy="1831975"/>
              </a:xfrm>
              <a:custGeom>
                <a:avLst/>
                <a:gdLst/>
                <a:ahLst/>
                <a:cxnLst/>
                <a:rect l="l" t="t" r="r" b="b"/>
                <a:pathLst>
                  <a:path w="37158" h="73279" extrusionOk="0">
                    <a:moveTo>
                      <a:pt x="22832" y="1"/>
                    </a:moveTo>
                    <a:cubicBezTo>
                      <a:pt x="22200" y="1"/>
                      <a:pt x="21899" y="607"/>
                      <a:pt x="21679" y="1089"/>
                    </a:cubicBezTo>
                    <a:cubicBezTo>
                      <a:pt x="20774" y="3124"/>
                      <a:pt x="19372" y="4844"/>
                      <a:pt x="18286" y="6792"/>
                    </a:cubicBezTo>
                    <a:cubicBezTo>
                      <a:pt x="18115" y="7090"/>
                      <a:pt x="17982" y="7473"/>
                      <a:pt x="17584" y="7473"/>
                    </a:cubicBezTo>
                    <a:cubicBezTo>
                      <a:pt x="17562" y="7473"/>
                      <a:pt x="17539" y="7472"/>
                      <a:pt x="17515" y="7469"/>
                    </a:cubicBezTo>
                    <a:cubicBezTo>
                      <a:pt x="17334" y="7426"/>
                      <a:pt x="17062" y="7107"/>
                      <a:pt x="17062" y="6926"/>
                    </a:cubicBezTo>
                    <a:cubicBezTo>
                      <a:pt x="17062" y="4935"/>
                      <a:pt x="15433" y="4710"/>
                      <a:pt x="14075" y="4301"/>
                    </a:cubicBezTo>
                    <a:cubicBezTo>
                      <a:pt x="13307" y="4029"/>
                      <a:pt x="13036" y="3577"/>
                      <a:pt x="12989" y="2900"/>
                    </a:cubicBezTo>
                    <a:cubicBezTo>
                      <a:pt x="12945" y="2853"/>
                      <a:pt x="12989" y="2809"/>
                      <a:pt x="12989" y="2719"/>
                    </a:cubicBezTo>
                    <a:lnTo>
                      <a:pt x="12989" y="2719"/>
                    </a:lnTo>
                    <a:cubicBezTo>
                      <a:pt x="5251" y="10413"/>
                      <a:pt x="363" y="20957"/>
                      <a:pt x="1" y="32591"/>
                    </a:cubicBezTo>
                    <a:cubicBezTo>
                      <a:pt x="634" y="33134"/>
                      <a:pt x="1402" y="33587"/>
                      <a:pt x="2307" y="33902"/>
                    </a:cubicBezTo>
                    <a:cubicBezTo>
                      <a:pt x="4932" y="34763"/>
                      <a:pt x="6971" y="36393"/>
                      <a:pt x="8781" y="38384"/>
                    </a:cubicBezTo>
                    <a:cubicBezTo>
                      <a:pt x="9277" y="38971"/>
                      <a:pt x="9868" y="39199"/>
                      <a:pt x="10592" y="39199"/>
                    </a:cubicBezTo>
                    <a:cubicBezTo>
                      <a:pt x="10857" y="39184"/>
                      <a:pt x="11127" y="39157"/>
                      <a:pt x="11384" y="39157"/>
                    </a:cubicBezTo>
                    <a:cubicBezTo>
                      <a:pt x="11958" y="39157"/>
                      <a:pt x="12467" y="39293"/>
                      <a:pt x="12717" y="40014"/>
                    </a:cubicBezTo>
                    <a:cubicBezTo>
                      <a:pt x="13079" y="40872"/>
                      <a:pt x="12855" y="41734"/>
                      <a:pt x="12265" y="42501"/>
                    </a:cubicBezTo>
                    <a:cubicBezTo>
                      <a:pt x="10273" y="45126"/>
                      <a:pt x="10139" y="48023"/>
                      <a:pt x="10816" y="51057"/>
                    </a:cubicBezTo>
                    <a:cubicBezTo>
                      <a:pt x="11406" y="53726"/>
                      <a:pt x="13260" y="55355"/>
                      <a:pt x="15433" y="56622"/>
                    </a:cubicBezTo>
                    <a:cubicBezTo>
                      <a:pt x="17424" y="57846"/>
                      <a:pt x="18014" y="59519"/>
                      <a:pt x="17833" y="61648"/>
                    </a:cubicBezTo>
                    <a:cubicBezTo>
                      <a:pt x="17562" y="64226"/>
                      <a:pt x="17786" y="66808"/>
                      <a:pt x="17652" y="69386"/>
                    </a:cubicBezTo>
                    <a:cubicBezTo>
                      <a:pt x="19597" y="70881"/>
                      <a:pt x="21679" y="72149"/>
                      <a:pt x="23851" y="73278"/>
                    </a:cubicBezTo>
                    <a:cubicBezTo>
                      <a:pt x="23942" y="73144"/>
                      <a:pt x="24032" y="73007"/>
                      <a:pt x="24170" y="72873"/>
                    </a:cubicBezTo>
                    <a:cubicBezTo>
                      <a:pt x="25413" y="71850"/>
                      <a:pt x="25479" y="69565"/>
                      <a:pt x="27704" y="69565"/>
                    </a:cubicBezTo>
                    <a:cubicBezTo>
                      <a:pt x="27747" y="69565"/>
                      <a:pt x="27790" y="69565"/>
                      <a:pt x="27834" y="69567"/>
                    </a:cubicBezTo>
                    <a:cubicBezTo>
                      <a:pt x="27925" y="69567"/>
                      <a:pt x="28106" y="69162"/>
                      <a:pt x="28196" y="68933"/>
                    </a:cubicBezTo>
                    <a:cubicBezTo>
                      <a:pt x="28605" y="67757"/>
                      <a:pt x="29554" y="66399"/>
                      <a:pt x="29330" y="65403"/>
                    </a:cubicBezTo>
                    <a:cubicBezTo>
                      <a:pt x="28649" y="62553"/>
                      <a:pt x="30597" y="62416"/>
                      <a:pt x="32317" y="61648"/>
                    </a:cubicBezTo>
                    <a:cubicBezTo>
                      <a:pt x="34895" y="60515"/>
                      <a:pt x="35438" y="59747"/>
                      <a:pt x="34761" y="57799"/>
                    </a:cubicBezTo>
                    <a:cubicBezTo>
                      <a:pt x="33990" y="55536"/>
                      <a:pt x="34442" y="53726"/>
                      <a:pt x="35710" y="51825"/>
                    </a:cubicBezTo>
                    <a:cubicBezTo>
                      <a:pt x="37158" y="49652"/>
                      <a:pt x="36752" y="48342"/>
                      <a:pt x="34533" y="47074"/>
                    </a:cubicBezTo>
                    <a:cubicBezTo>
                      <a:pt x="33628" y="46531"/>
                      <a:pt x="32722" y="45988"/>
                      <a:pt x="31727" y="45579"/>
                    </a:cubicBezTo>
                    <a:cubicBezTo>
                      <a:pt x="29735" y="44811"/>
                      <a:pt x="27881" y="43859"/>
                      <a:pt x="26929" y="41734"/>
                    </a:cubicBezTo>
                    <a:cubicBezTo>
                      <a:pt x="26561" y="40869"/>
                      <a:pt x="26040" y="40266"/>
                      <a:pt x="25066" y="40266"/>
                    </a:cubicBezTo>
                    <a:cubicBezTo>
                      <a:pt x="24967" y="40266"/>
                      <a:pt x="24864" y="40273"/>
                      <a:pt x="24756" y="40285"/>
                    </a:cubicBezTo>
                    <a:cubicBezTo>
                      <a:pt x="24734" y="40286"/>
                      <a:pt x="24713" y="40287"/>
                      <a:pt x="24691" y="40287"/>
                    </a:cubicBezTo>
                    <a:cubicBezTo>
                      <a:pt x="23978" y="40287"/>
                      <a:pt x="23805" y="39590"/>
                      <a:pt x="23717" y="39108"/>
                    </a:cubicBezTo>
                    <a:cubicBezTo>
                      <a:pt x="23407" y="37620"/>
                      <a:pt x="22630" y="37109"/>
                      <a:pt x="21619" y="37109"/>
                    </a:cubicBezTo>
                    <a:cubicBezTo>
                      <a:pt x="21153" y="37109"/>
                      <a:pt x="20638" y="37217"/>
                      <a:pt x="20096" y="37388"/>
                    </a:cubicBezTo>
                    <a:cubicBezTo>
                      <a:pt x="19781" y="37483"/>
                      <a:pt x="19488" y="37545"/>
                      <a:pt x="19223" y="37545"/>
                    </a:cubicBezTo>
                    <a:cubicBezTo>
                      <a:pt x="18725" y="37545"/>
                      <a:pt x="18325" y="37329"/>
                      <a:pt x="18058" y="36708"/>
                    </a:cubicBezTo>
                    <a:cubicBezTo>
                      <a:pt x="17587" y="35652"/>
                      <a:pt x="17048" y="35243"/>
                      <a:pt x="16458" y="35243"/>
                    </a:cubicBezTo>
                    <a:cubicBezTo>
                      <a:pt x="15860" y="35243"/>
                      <a:pt x="15211" y="35663"/>
                      <a:pt x="14528" y="36255"/>
                    </a:cubicBezTo>
                    <a:cubicBezTo>
                      <a:pt x="14122" y="36617"/>
                      <a:pt x="13713" y="36889"/>
                      <a:pt x="13260" y="37117"/>
                    </a:cubicBezTo>
                    <a:cubicBezTo>
                      <a:pt x="12699" y="37458"/>
                      <a:pt x="12233" y="37632"/>
                      <a:pt x="11830" y="37632"/>
                    </a:cubicBezTo>
                    <a:cubicBezTo>
                      <a:pt x="11161" y="37632"/>
                      <a:pt x="10664" y="37154"/>
                      <a:pt x="10183" y="36165"/>
                    </a:cubicBezTo>
                    <a:cubicBezTo>
                      <a:pt x="10001" y="35712"/>
                      <a:pt x="9868" y="35216"/>
                      <a:pt x="9777" y="34716"/>
                    </a:cubicBezTo>
                    <a:cubicBezTo>
                      <a:pt x="9639" y="34039"/>
                      <a:pt x="9324" y="33721"/>
                      <a:pt x="8644" y="33721"/>
                    </a:cubicBezTo>
                    <a:cubicBezTo>
                      <a:pt x="6880" y="33630"/>
                      <a:pt x="6652" y="32906"/>
                      <a:pt x="7648" y="31505"/>
                    </a:cubicBezTo>
                    <a:cubicBezTo>
                      <a:pt x="8010" y="30961"/>
                      <a:pt x="8191" y="30100"/>
                      <a:pt x="7557" y="29604"/>
                    </a:cubicBezTo>
                    <a:cubicBezTo>
                      <a:pt x="7389" y="29491"/>
                      <a:pt x="7203" y="29440"/>
                      <a:pt x="7015" y="29440"/>
                    </a:cubicBezTo>
                    <a:cubicBezTo>
                      <a:pt x="6596" y="29440"/>
                      <a:pt x="6164" y="29695"/>
                      <a:pt x="5885" y="30100"/>
                    </a:cubicBezTo>
                    <a:cubicBezTo>
                      <a:pt x="5459" y="30692"/>
                      <a:pt x="4909" y="30962"/>
                      <a:pt x="4417" y="30962"/>
                    </a:cubicBezTo>
                    <a:cubicBezTo>
                      <a:pt x="3967" y="30962"/>
                      <a:pt x="3566" y="30737"/>
                      <a:pt x="3350" y="30328"/>
                    </a:cubicBezTo>
                    <a:cubicBezTo>
                      <a:pt x="2760" y="29242"/>
                      <a:pt x="1040" y="28289"/>
                      <a:pt x="2307" y="26616"/>
                    </a:cubicBezTo>
                    <a:cubicBezTo>
                      <a:pt x="3937" y="24534"/>
                      <a:pt x="6381" y="24125"/>
                      <a:pt x="8644" y="23448"/>
                    </a:cubicBezTo>
                    <a:cubicBezTo>
                      <a:pt x="8819" y="23392"/>
                      <a:pt x="8983" y="23366"/>
                      <a:pt x="9139" y="23366"/>
                    </a:cubicBezTo>
                    <a:cubicBezTo>
                      <a:pt x="10233" y="23366"/>
                      <a:pt x="10897" y="24625"/>
                      <a:pt x="11768" y="25259"/>
                    </a:cubicBezTo>
                    <a:cubicBezTo>
                      <a:pt x="11783" y="25273"/>
                      <a:pt x="11813" y="25278"/>
                      <a:pt x="11851" y="25278"/>
                    </a:cubicBezTo>
                    <a:cubicBezTo>
                      <a:pt x="11928" y="25278"/>
                      <a:pt x="12039" y="25259"/>
                      <a:pt x="12131" y="25259"/>
                    </a:cubicBezTo>
                    <a:cubicBezTo>
                      <a:pt x="12174" y="25168"/>
                      <a:pt x="12265" y="25030"/>
                      <a:pt x="12265" y="24940"/>
                    </a:cubicBezTo>
                    <a:cubicBezTo>
                      <a:pt x="12265" y="24759"/>
                      <a:pt x="12131" y="24578"/>
                      <a:pt x="12083" y="24397"/>
                    </a:cubicBezTo>
                    <a:cubicBezTo>
                      <a:pt x="12040" y="22496"/>
                      <a:pt x="12131" y="20733"/>
                      <a:pt x="14528" y="20189"/>
                    </a:cubicBezTo>
                    <a:cubicBezTo>
                      <a:pt x="15614" y="19918"/>
                      <a:pt x="15932" y="18922"/>
                      <a:pt x="16113" y="17970"/>
                    </a:cubicBezTo>
                    <a:cubicBezTo>
                      <a:pt x="16295" y="16702"/>
                      <a:pt x="16972" y="15935"/>
                      <a:pt x="18195" y="15663"/>
                    </a:cubicBezTo>
                    <a:cubicBezTo>
                      <a:pt x="19506" y="15345"/>
                      <a:pt x="20368" y="14849"/>
                      <a:pt x="20864" y="13310"/>
                    </a:cubicBezTo>
                    <a:cubicBezTo>
                      <a:pt x="21092" y="12539"/>
                      <a:pt x="23580" y="13444"/>
                      <a:pt x="24485" y="11952"/>
                    </a:cubicBezTo>
                    <a:lnTo>
                      <a:pt x="24622" y="11814"/>
                    </a:lnTo>
                    <a:cubicBezTo>
                      <a:pt x="25075" y="11318"/>
                      <a:pt x="25890" y="10775"/>
                      <a:pt x="25481" y="10051"/>
                    </a:cubicBezTo>
                    <a:cubicBezTo>
                      <a:pt x="25318" y="9773"/>
                      <a:pt x="25114" y="9678"/>
                      <a:pt x="24890" y="9678"/>
                    </a:cubicBezTo>
                    <a:cubicBezTo>
                      <a:pt x="24492" y="9678"/>
                      <a:pt x="24032" y="9979"/>
                      <a:pt x="23627" y="10094"/>
                    </a:cubicBezTo>
                    <a:cubicBezTo>
                      <a:pt x="23335" y="10192"/>
                      <a:pt x="23016" y="10329"/>
                      <a:pt x="22742" y="10329"/>
                    </a:cubicBezTo>
                    <a:cubicBezTo>
                      <a:pt x="22507" y="10329"/>
                      <a:pt x="22304" y="10228"/>
                      <a:pt x="22178" y="9913"/>
                    </a:cubicBezTo>
                    <a:cubicBezTo>
                      <a:pt x="21997" y="9327"/>
                      <a:pt x="22584" y="8827"/>
                      <a:pt x="23037" y="8512"/>
                    </a:cubicBezTo>
                    <a:cubicBezTo>
                      <a:pt x="23355" y="8284"/>
                      <a:pt x="23898" y="8284"/>
                      <a:pt x="24351" y="8284"/>
                    </a:cubicBezTo>
                    <a:cubicBezTo>
                      <a:pt x="25528" y="8193"/>
                      <a:pt x="26748" y="8241"/>
                      <a:pt x="27972" y="8150"/>
                    </a:cubicBezTo>
                    <a:cubicBezTo>
                      <a:pt x="28605" y="8103"/>
                      <a:pt x="29330" y="7878"/>
                      <a:pt x="29511" y="7198"/>
                    </a:cubicBezTo>
                    <a:cubicBezTo>
                      <a:pt x="29692" y="6474"/>
                      <a:pt x="28967" y="6249"/>
                      <a:pt x="28377" y="5978"/>
                    </a:cubicBezTo>
                    <a:cubicBezTo>
                      <a:pt x="27834" y="5706"/>
                      <a:pt x="27201" y="5478"/>
                      <a:pt x="27157" y="4663"/>
                    </a:cubicBezTo>
                    <a:cubicBezTo>
                      <a:pt x="27110" y="3443"/>
                      <a:pt x="26252" y="2900"/>
                      <a:pt x="25256" y="2581"/>
                    </a:cubicBezTo>
                    <a:cubicBezTo>
                      <a:pt x="24622" y="2310"/>
                      <a:pt x="24260" y="1995"/>
                      <a:pt x="24123" y="1314"/>
                    </a:cubicBezTo>
                    <a:cubicBezTo>
                      <a:pt x="24032" y="637"/>
                      <a:pt x="23580" y="94"/>
                      <a:pt x="22903" y="3"/>
                    </a:cubicBezTo>
                    <a:cubicBezTo>
                      <a:pt x="22879" y="1"/>
                      <a:pt x="22855" y="1"/>
                      <a:pt x="228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0"/>
              <p:cNvSpPr/>
              <p:nvPr/>
            </p:nvSpPr>
            <p:spPr>
              <a:xfrm>
                <a:off x="7066125" y="431450"/>
                <a:ext cx="1065575" cy="1869325"/>
              </a:xfrm>
              <a:custGeom>
                <a:avLst/>
                <a:gdLst/>
                <a:ahLst/>
                <a:cxnLst/>
                <a:rect l="l" t="t" r="r" b="b"/>
                <a:pathLst>
                  <a:path w="42623" h="74773" extrusionOk="0">
                    <a:moveTo>
                      <a:pt x="29739" y="28774"/>
                    </a:moveTo>
                    <a:cubicBezTo>
                      <a:pt x="29846" y="28774"/>
                      <a:pt x="29952" y="28791"/>
                      <a:pt x="30054" y="28830"/>
                    </a:cubicBezTo>
                    <a:cubicBezTo>
                      <a:pt x="31321" y="29283"/>
                      <a:pt x="32136" y="30235"/>
                      <a:pt x="32364" y="31636"/>
                    </a:cubicBezTo>
                    <a:cubicBezTo>
                      <a:pt x="32635" y="33132"/>
                      <a:pt x="31911" y="34852"/>
                      <a:pt x="33541" y="35981"/>
                    </a:cubicBezTo>
                    <a:cubicBezTo>
                      <a:pt x="35170" y="37339"/>
                      <a:pt x="34084" y="39016"/>
                      <a:pt x="34308" y="40598"/>
                    </a:cubicBezTo>
                    <a:cubicBezTo>
                      <a:pt x="33403" y="40555"/>
                      <a:pt x="33450" y="39740"/>
                      <a:pt x="32950" y="39559"/>
                    </a:cubicBezTo>
                    <a:cubicBezTo>
                      <a:pt x="32545" y="38744"/>
                      <a:pt x="32002" y="38020"/>
                      <a:pt x="31774" y="37158"/>
                    </a:cubicBezTo>
                    <a:cubicBezTo>
                      <a:pt x="31321" y="35576"/>
                      <a:pt x="31412" y="33675"/>
                      <a:pt x="29420" y="32951"/>
                    </a:cubicBezTo>
                    <a:cubicBezTo>
                      <a:pt x="29377" y="32904"/>
                      <a:pt x="29377" y="32813"/>
                      <a:pt x="29330" y="32770"/>
                    </a:cubicBezTo>
                    <a:cubicBezTo>
                      <a:pt x="28834" y="31727"/>
                      <a:pt x="28153" y="30641"/>
                      <a:pt x="28605" y="29464"/>
                    </a:cubicBezTo>
                    <a:cubicBezTo>
                      <a:pt x="28719" y="29165"/>
                      <a:pt x="29233" y="28774"/>
                      <a:pt x="29739" y="28774"/>
                    </a:cubicBezTo>
                    <a:close/>
                    <a:moveTo>
                      <a:pt x="20143" y="1"/>
                    </a:moveTo>
                    <a:cubicBezTo>
                      <a:pt x="18967" y="182"/>
                      <a:pt x="17833" y="725"/>
                      <a:pt x="16838" y="1402"/>
                    </a:cubicBezTo>
                    <a:cubicBezTo>
                      <a:pt x="15480" y="2307"/>
                      <a:pt x="14622" y="4208"/>
                      <a:pt x="13083" y="5251"/>
                    </a:cubicBezTo>
                    <a:cubicBezTo>
                      <a:pt x="12402" y="5704"/>
                      <a:pt x="12630" y="6881"/>
                      <a:pt x="12992" y="7605"/>
                    </a:cubicBezTo>
                    <a:cubicBezTo>
                      <a:pt x="13115" y="7865"/>
                      <a:pt x="13269" y="7954"/>
                      <a:pt x="13439" y="7954"/>
                    </a:cubicBezTo>
                    <a:cubicBezTo>
                      <a:pt x="13769" y="7954"/>
                      <a:pt x="14156" y="7617"/>
                      <a:pt x="14484" y="7558"/>
                    </a:cubicBezTo>
                    <a:cubicBezTo>
                      <a:pt x="14657" y="7528"/>
                      <a:pt x="14818" y="7511"/>
                      <a:pt x="14970" y="7511"/>
                    </a:cubicBezTo>
                    <a:cubicBezTo>
                      <a:pt x="15496" y="7511"/>
                      <a:pt x="15910" y="7710"/>
                      <a:pt x="16295" y="8238"/>
                    </a:cubicBezTo>
                    <a:cubicBezTo>
                      <a:pt x="16654" y="8758"/>
                      <a:pt x="17031" y="9003"/>
                      <a:pt x="17394" y="9003"/>
                    </a:cubicBezTo>
                    <a:cubicBezTo>
                      <a:pt x="17855" y="9003"/>
                      <a:pt x="18294" y="8609"/>
                      <a:pt x="18648" y="7876"/>
                    </a:cubicBezTo>
                    <a:cubicBezTo>
                      <a:pt x="18920" y="7333"/>
                      <a:pt x="18648" y="6881"/>
                      <a:pt x="18605" y="6428"/>
                    </a:cubicBezTo>
                    <a:cubicBezTo>
                      <a:pt x="18522" y="4362"/>
                      <a:pt x="19532" y="3087"/>
                      <a:pt x="21361" y="3087"/>
                    </a:cubicBezTo>
                    <a:cubicBezTo>
                      <a:pt x="21535" y="3087"/>
                      <a:pt x="21718" y="3098"/>
                      <a:pt x="21907" y="3122"/>
                    </a:cubicBezTo>
                    <a:cubicBezTo>
                      <a:pt x="20053" y="3665"/>
                      <a:pt x="20187" y="5161"/>
                      <a:pt x="20368" y="6290"/>
                    </a:cubicBezTo>
                    <a:cubicBezTo>
                      <a:pt x="20420" y="6628"/>
                      <a:pt x="20546" y="6738"/>
                      <a:pt x="20715" y="6738"/>
                    </a:cubicBezTo>
                    <a:cubicBezTo>
                      <a:pt x="21036" y="6738"/>
                      <a:pt x="21512" y="6336"/>
                      <a:pt x="21920" y="6336"/>
                    </a:cubicBezTo>
                    <a:cubicBezTo>
                      <a:pt x="22045" y="6336"/>
                      <a:pt x="22163" y="6374"/>
                      <a:pt x="22269" y="6471"/>
                    </a:cubicBezTo>
                    <a:cubicBezTo>
                      <a:pt x="21863" y="7377"/>
                      <a:pt x="20730" y="7739"/>
                      <a:pt x="20549" y="8825"/>
                    </a:cubicBezTo>
                    <a:cubicBezTo>
                      <a:pt x="20277" y="10501"/>
                      <a:pt x="18695" y="10816"/>
                      <a:pt x="17518" y="11135"/>
                    </a:cubicBezTo>
                    <a:cubicBezTo>
                      <a:pt x="17431" y="11164"/>
                      <a:pt x="17335" y="11178"/>
                      <a:pt x="17234" y="11178"/>
                    </a:cubicBezTo>
                    <a:cubicBezTo>
                      <a:pt x="16549" y="11178"/>
                      <a:pt x="15620" y="10537"/>
                      <a:pt x="15346" y="9549"/>
                    </a:cubicBezTo>
                    <a:cubicBezTo>
                      <a:pt x="15253" y="9152"/>
                      <a:pt x="14974" y="9024"/>
                      <a:pt x="14678" y="9024"/>
                    </a:cubicBezTo>
                    <a:cubicBezTo>
                      <a:pt x="14536" y="9024"/>
                      <a:pt x="14391" y="9053"/>
                      <a:pt x="14260" y="9097"/>
                    </a:cubicBezTo>
                    <a:cubicBezTo>
                      <a:pt x="13760" y="9278"/>
                      <a:pt x="13898" y="9777"/>
                      <a:pt x="14079" y="10092"/>
                    </a:cubicBezTo>
                    <a:cubicBezTo>
                      <a:pt x="14665" y="11088"/>
                      <a:pt x="14031" y="11316"/>
                      <a:pt x="13217" y="11360"/>
                    </a:cubicBezTo>
                    <a:cubicBezTo>
                      <a:pt x="12811" y="11859"/>
                      <a:pt x="13036" y="12855"/>
                      <a:pt x="12040" y="12855"/>
                    </a:cubicBezTo>
                    <a:cubicBezTo>
                      <a:pt x="11949" y="12989"/>
                      <a:pt x="11816" y="13127"/>
                      <a:pt x="11678" y="13261"/>
                    </a:cubicBezTo>
                    <a:lnTo>
                      <a:pt x="11678" y="13217"/>
                    </a:lnTo>
                    <a:cubicBezTo>
                      <a:pt x="11582" y="13236"/>
                      <a:pt x="11491" y="13247"/>
                      <a:pt x="11408" y="13247"/>
                    </a:cubicBezTo>
                    <a:cubicBezTo>
                      <a:pt x="11099" y="13247"/>
                      <a:pt x="10911" y="13093"/>
                      <a:pt x="11091" y="12627"/>
                    </a:cubicBezTo>
                    <a:cubicBezTo>
                      <a:pt x="12087" y="10049"/>
                      <a:pt x="11091" y="8191"/>
                      <a:pt x="8238" y="7695"/>
                    </a:cubicBezTo>
                    <a:lnTo>
                      <a:pt x="8238" y="7695"/>
                    </a:lnTo>
                    <a:cubicBezTo>
                      <a:pt x="8557" y="8825"/>
                      <a:pt x="9281" y="9777"/>
                      <a:pt x="9143" y="10954"/>
                    </a:cubicBezTo>
                    <a:cubicBezTo>
                      <a:pt x="9053" y="12040"/>
                      <a:pt x="8148" y="13351"/>
                      <a:pt x="9958" y="13894"/>
                    </a:cubicBezTo>
                    <a:cubicBezTo>
                      <a:pt x="9867" y="14075"/>
                      <a:pt x="9777" y="14213"/>
                      <a:pt x="9643" y="14394"/>
                    </a:cubicBezTo>
                    <a:cubicBezTo>
                      <a:pt x="9519" y="14394"/>
                      <a:pt x="9391" y="14381"/>
                      <a:pt x="9262" y="14381"/>
                    </a:cubicBezTo>
                    <a:cubicBezTo>
                      <a:pt x="8964" y="14381"/>
                      <a:pt x="8658" y="14448"/>
                      <a:pt x="8376" y="14890"/>
                    </a:cubicBezTo>
                    <a:cubicBezTo>
                      <a:pt x="9324" y="15299"/>
                      <a:pt x="10096" y="15886"/>
                      <a:pt x="9686" y="17062"/>
                    </a:cubicBezTo>
                    <a:cubicBezTo>
                      <a:pt x="9465" y="17756"/>
                      <a:pt x="9012" y="17880"/>
                      <a:pt x="8506" y="17880"/>
                    </a:cubicBezTo>
                    <a:cubicBezTo>
                      <a:pt x="8223" y="17880"/>
                      <a:pt x="7924" y="17841"/>
                      <a:pt x="7640" y="17841"/>
                    </a:cubicBezTo>
                    <a:cubicBezTo>
                      <a:pt x="7503" y="17841"/>
                      <a:pt x="7369" y="17850"/>
                      <a:pt x="7242" y="17877"/>
                    </a:cubicBezTo>
                    <a:lnTo>
                      <a:pt x="6837" y="17877"/>
                    </a:lnTo>
                    <a:cubicBezTo>
                      <a:pt x="6684" y="17848"/>
                      <a:pt x="6540" y="17834"/>
                      <a:pt x="6403" y="17834"/>
                    </a:cubicBezTo>
                    <a:cubicBezTo>
                      <a:pt x="5483" y="17834"/>
                      <a:pt x="4924" y="18465"/>
                      <a:pt x="4845" y="19373"/>
                    </a:cubicBezTo>
                    <a:cubicBezTo>
                      <a:pt x="4798" y="20321"/>
                      <a:pt x="4212" y="21726"/>
                      <a:pt x="5751" y="22132"/>
                    </a:cubicBezTo>
                    <a:cubicBezTo>
                      <a:pt x="6514" y="22315"/>
                      <a:pt x="7361" y="23118"/>
                      <a:pt x="8165" y="23118"/>
                    </a:cubicBezTo>
                    <a:cubicBezTo>
                      <a:pt x="8552" y="23118"/>
                      <a:pt x="8928" y="22932"/>
                      <a:pt x="9281" y="22403"/>
                    </a:cubicBezTo>
                    <a:cubicBezTo>
                      <a:pt x="10186" y="20955"/>
                      <a:pt x="11453" y="19916"/>
                      <a:pt x="12583" y="18648"/>
                    </a:cubicBezTo>
                    <a:cubicBezTo>
                      <a:pt x="13075" y="18098"/>
                      <a:pt x="13714" y="17771"/>
                      <a:pt x="14323" y="17771"/>
                    </a:cubicBezTo>
                    <a:cubicBezTo>
                      <a:pt x="14668" y="17771"/>
                      <a:pt x="15004" y="17876"/>
                      <a:pt x="15299" y="18105"/>
                    </a:cubicBezTo>
                    <a:cubicBezTo>
                      <a:pt x="16161" y="18692"/>
                      <a:pt x="17743" y="19010"/>
                      <a:pt x="17428" y="20683"/>
                    </a:cubicBezTo>
                    <a:cubicBezTo>
                      <a:pt x="17337" y="21045"/>
                      <a:pt x="16747" y="21498"/>
                      <a:pt x="17562" y="21679"/>
                    </a:cubicBezTo>
                    <a:cubicBezTo>
                      <a:pt x="17635" y="21699"/>
                      <a:pt x="17706" y="21709"/>
                      <a:pt x="17775" y="21709"/>
                    </a:cubicBezTo>
                    <a:cubicBezTo>
                      <a:pt x="18174" y="21709"/>
                      <a:pt x="18480" y="21388"/>
                      <a:pt x="18558" y="21002"/>
                    </a:cubicBezTo>
                    <a:cubicBezTo>
                      <a:pt x="18739" y="20278"/>
                      <a:pt x="19510" y="19597"/>
                      <a:pt x="18786" y="18782"/>
                    </a:cubicBezTo>
                    <a:cubicBezTo>
                      <a:pt x="18467" y="18467"/>
                      <a:pt x="18195" y="17968"/>
                      <a:pt x="18739" y="17653"/>
                    </a:cubicBezTo>
                    <a:cubicBezTo>
                      <a:pt x="18865" y="17585"/>
                      <a:pt x="18974" y="17556"/>
                      <a:pt x="19070" y="17556"/>
                    </a:cubicBezTo>
                    <a:cubicBezTo>
                      <a:pt x="19425" y="17556"/>
                      <a:pt x="19602" y="17945"/>
                      <a:pt x="19781" y="18196"/>
                    </a:cubicBezTo>
                    <a:cubicBezTo>
                      <a:pt x="20325" y="18829"/>
                      <a:pt x="20506" y="19554"/>
                      <a:pt x="20415" y="20368"/>
                    </a:cubicBezTo>
                    <a:cubicBezTo>
                      <a:pt x="20368" y="21002"/>
                      <a:pt x="20549" y="21588"/>
                      <a:pt x="21049" y="22088"/>
                    </a:cubicBezTo>
                    <a:cubicBezTo>
                      <a:pt x="21251" y="22290"/>
                      <a:pt x="21490" y="22457"/>
                      <a:pt x="21768" y="22457"/>
                    </a:cubicBezTo>
                    <a:cubicBezTo>
                      <a:pt x="21800" y="22457"/>
                      <a:pt x="21831" y="22455"/>
                      <a:pt x="21863" y="22450"/>
                    </a:cubicBezTo>
                    <a:cubicBezTo>
                      <a:pt x="22631" y="22313"/>
                      <a:pt x="22044" y="21860"/>
                      <a:pt x="22044" y="21588"/>
                    </a:cubicBezTo>
                    <a:cubicBezTo>
                      <a:pt x="21997" y="20821"/>
                      <a:pt x="22316" y="20140"/>
                      <a:pt x="22993" y="19869"/>
                    </a:cubicBezTo>
                    <a:cubicBezTo>
                      <a:pt x="23126" y="19811"/>
                      <a:pt x="23249" y="19785"/>
                      <a:pt x="23362" y="19785"/>
                    </a:cubicBezTo>
                    <a:cubicBezTo>
                      <a:pt x="23864" y="19785"/>
                      <a:pt x="24184" y="20295"/>
                      <a:pt x="24441" y="20774"/>
                    </a:cubicBezTo>
                    <a:cubicBezTo>
                      <a:pt x="25166" y="22132"/>
                      <a:pt x="26389" y="22675"/>
                      <a:pt x="27838" y="22993"/>
                    </a:cubicBezTo>
                    <a:cubicBezTo>
                      <a:pt x="28515" y="23174"/>
                      <a:pt x="29829" y="23084"/>
                      <a:pt x="29648" y="24214"/>
                    </a:cubicBezTo>
                    <a:cubicBezTo>
                      <a:pt x="29467" y="25166"/>
                      <a:pt x="28924" y="26205"/>
                      <a:pt x="27610" y="26433"/>
                    </a:cubicBezTo>
                    <a:cubicBezTo>
                      <a:pt x="27275" y="26484"/>
                      <a:pt x="26948" y="26507"/>
                      <a:pt x="26629" y="26507"/>
                    </a:cubicBezTo>
                    <a:cubicBezTo>
                      <a:pt x="25528" y="26507"/>
                      <a:pt x="24509" y="26230"/>
                      <a:pt x="23493" y="25843"/>
                    </a:cubicBezTo>
                    <a:cubicBezTo>
                      <a:pt x="22896" y="25652"/>
                      <a:pt x="22287" y="25475"/>
                      <a:pt x="21712" y="25475"/>
                    </a:cubicBezTo>
                    <a:cubicBezTo>
                      <a:pt x="21195" y="25475"/>
                      <a:pt x="20706" y="25618"/>
                      <a:pt x="20277" y="26024"/>
                    </a:cubicBezTo>
                    <a:cubicBezTo>
                      <a:pt x="19941" y="26342"/>
                      <a:pt x="19673" y="26485"/>
                      <a:pt x="19445" y="26485"/>
                    </a:cubicBezTo>
                    <a:cubicBezTo>
                      <a:pt x="19152" y="26485"/>
                      <a:pt x="18923" y="26250"/>
                      <a:pt x="18695" y="25843"/>
                    </a:cubicBezTo>
                    <a:cubicBezTo>
                      <a:pt x="17833" y="24395"/>
                      <a:pt x="16657" y="23899"/>
                      <a:pt x="15027" y="23355"/>
                    </a:cubicBezTo>
                    <a:cubicBezTo>
                      <a:pt x="14244" y="23128"/>
                      <a:pt x="13500" y="23029"/>
                      <a:pt x="12788" y="23029"/>
                    </a:cubicBezTo>
                    <a:cubicBezTo>
                      <a:pt x="10667" y="23029"/>
                      <a:pt x="8836" y="23910"/>
                      <a:pt x="7108" y="24894"/>
                    </a:cubicBezTo>
                    <a:cubicBezTo>
                      <a:pt x="2264" y="27610"/>
                      <a:pt x="1768" y="33041"/>
                      <a:pt x="500" y="37658"/>
                    </a:cubicBezTo>
                    <a:cubicBezTo>
                      <a:pt x="1" y="39421"/>
                      <a:pt x="2264" y="41460"/>
                      <a:pt x="3307" y="43361"/>
                    </a:cubicBezTo>
                    <a:cubicBezTo>
                      <a:pt x="3669" y="44038"/>
                      <a:pt x="4165" y="44581"/>
                      <a:pt x="4617" y="45215"/>
                    </a:cubicBezTo>
                    <a:cubicBezTo>
                      <a:pt x="5160" y="46002"/>
                      <a:pt x="5897" y="46415"/>
                      <a:pt x="6664" y="46415"/>
                    </a:cubicBezTo>
                    <a:cubicBezTo>
                      <a:pt x="7177" y="46415"/>
                      <a:pt x="7704" y="46230"/>
                      <a:pt x="8195" y="45848"/>
                    </a:cubicBezTo>
                    <a:cubicBezTo>
                      <a:pt x="8805" y="45386"/>
                      <a:pt x="9492" y="45310"/>
                      <a:pt x="10192" y="45310"/>
                    </a:cubicBezTo>
                    <a:cubicBezTo>
                      <a:pt x="10536" y="45310"/>
                      <a:pt x="10884" y="45328"/>
                      <a:pt x="11227" y="45328"/>
                    </a:cubicBezTo>
                    <a:cubicBezTo>
                      <a:pt x="11893" y="45328"/>
                      <a:pt x="12545" y="45259"/>
                      <a:pt x="13126" y="44853"/>
                    </a:cubicBezTo>
                    <a:cubicBezTo>
                      <a:pt x="13134" y="44849"/>
                      <a:pt x="13143" y="44847"/>
                      <a:pt x="13153" y="44847"/>
                    </a:cubicBezTo>
                    <a:cubicBezTo>
                      <a:pt x="13262" y="44847"/>
                      <a:pt x="13500" y="45045"/>
                      <a:pt x="13626" y="45171"/>
                    </a:cubicBezTo>
                    <a:cubicBezTo>
                      <a:pt x="14575" y="46076"/>
                      <a:pt x="15751" y="46663"/>
                      <a:pt x="16975" y="47206"/>
                    </a:cubicBezTo>
                    <a:cubicBezTo>
                      <a:pt x="15436" y="48973"/>
                      <a:pt x="15208" y="49107"/>
                      <a:pt x="16385" y="51099"/>
                    </a:cubicBezTo>
                    <a:cubicBezTo>
                      <a:pt x="17609" y="53271"/>
                      <a:pt x="16657" y="55896"/>
                      <a:pt x="18105" y="57935"/>
                    </a:cubicBezTo>
                    <a:cubicBezTo>
                      <a:pt x="18286" y="58159"/>
                      <a:pt x="18061" y="58793"/>
                      <a:pt x="17880" y="59202"/>
                    </a:cubicBezTo>
                    <a:cubicBezTo>
                      <a:pt x="16613" y="62414"/>
                      <a:pt x="16975" y="65538"/>
                      <a:pt x="18648" y="68526"/>
                    </a:cubicBezTo>
                    <a:cubicBezTo>
                      <a:pt x="18739" y="68569"/>
                      <a:pt x="18829" y="68616"/>
                      <a:pt x="18920" y="68616"/>
                    </a:cubicBezTo>
                    <a:cubicBezTo>
                      <a:pt x="19553" y="70155"/>
                      <a:pt x="19962" y="71784"/>
                      <a:pt x="19781" y="73457"/>
                    </a:cubicBezTo>
                    <a:cubicBezTo>
                      <a:pt x="19707" y="74130"/>
                      <a:pt x="19879" y="74773"/>
                      <a:pt x="20450" y="74773"/>
                    </a:cubicBezTo>
                    <a:cubicBezTo>
                      <a:pt x="20571" y="74773"/>
                      <a:pt x="20710" y="74744"/>
                      <a:pt x="20868" y="74681"/>
                    </a:cubicBezTo>
                    <a:cubicBezTo>
                      <a:pt x="22993" y="73957"/>
                      <a:pt x="25575" y="74544"/>
                      <a:pt x="27295" y="72462"/>
                    </a:cubicBezTo>
                    <a:cubicBezTo>
                      <a:pt x="28153" y="71513"/>
                      <a:pt x="29015" y="70651"/>
                      <a:pt x="28786" y="69203"/>
                    </a:cubicBezTo>
                    <a:cubicBezTo>
                      <a:pt x="28696" y="68526"/>
                      <a:pt x="29058" y="68073"/>
                      <a:pt x="29558" y="67573"/>
                    </a:cubicBezTo>
                    <a:cubicBezTo>
                      <a:pt x="30054" y="67121"/>
                      <a:pt x="30597" y="66444"/>
                      <a:pt x="30282" y="65763"/>
                    </a:cubicBezTo>
                    <a:cubicBezTo>
                      <a:pt x="29511" y="63909"/>
                      <a:pt x="30597" y="63004"/>
                      <a:pt x="31955" y="62370"/>
                    </a:cubicBezTo>
                    <a:cubicBezTo>
                      <a:pt x="33450" y="61646"/>
                      <a:pt x="33765" y="60560"/>
                      <a:pt x="33675" y="59021"/>
                    </a:cubicBezTo>
                    <a:cubicBezTo>
                      <a:pt x="33494" y="57073"/>
                      <a:pt x="33631" y="55081"/>
                      <a:pt x="33541" y="53090"/>
                    </a:cubicBezTo>
                    <a:cubicBezTo>
                      <a:pt x="33494" y="51146"/>
                      <a:pt x="35079" y="50059"/>
                      <a:pt x="35894" y="48654"/>
                    </a:cubicBezTo>
                    <a:cubicBezTo>
                      <a:pt x="37114" y="46620"/>
                      <a:pt x="37748" y="44400"/>
                      <a:pt x="38563" y="42227"/>
                    </a:cubicBezTo>
                    <a:cubicBezTo>
                      <a:pt x="38700" y="41865"/>
                      <a:pt x="39106" y="41413"/>
                      <a:pt x="38653" y="41007"/>
                    </a:cubicBezTo>
                    <a:cubicBezTo>
                      <a:pt x="38560" y="40945"/>
                      <a:pt x="38471" y="40920"/>
                      <a:pt x="38385" y="40920"/>
                    </a:cubicBezTo>
                    <a:cubicBezTo>
                      <a:pt x="38101" y="40920"/>
                      <a:pt x="37856" y="41188"/>
                      <a:pt x="37614" y="41188"/>
                    </a:cubicBezTo>
                    <a:cubicBezTo>
                      <a:pt x="37015" y="41248"/>
                      <a:pt x="36257" y="41764"/>
                      <a:pt x="35708" y="41764"/>
                    </a:cubicBezTo>
                    <a:cubicBezTo>
                      <a:pt x="35428" y="41764"/>
                      <a:pt x="35202" y="41629"/>
                      <a:pt x="35079" y="41232"/>
                    </a:cubicBezTo>
                    <a:cubicBezTo>
                      <a:pt x="34808" y="40326"/>
                      <a:pt x="36437" y="40011"/>
                      <a:pt x="37295" y="39693"/>
                    </a:cubicBezTo>
                    <a:cubicBezTo>
                      <a:pt x="40420" y="38697"/>
                      <a:pt x="42455" y="36977"/>
                      <a:pt x="42593" y="33356"/>
                    </a:cubicBezTo>
                    <a:cubicBezTo>
                      <a:pt x="42622" y="32250"/>
                      <a:pt x="42278" y="31875"/>
                      <a:pt x="41770" y="31875"/>
                    </a:cubicBezTo>
                    <a:cubicBezTo>
                      <a:pt x="41530" y="31875"/>
                      <a:pt x="41254" y="31959"/>
                      <a:pt x="40963" y="32089"/>
                    </a:cubicBezTo>
                    <a:cubicBezTo>
                      <a:pt x="40644" y="32226"/>
                      <a:pt x="40365" y="32285"/>
                      <a:pt x="40116" y="32285"/>
                    </a:cubicBezTo>
                    <a:cubicBezTo>
                      <a:pt x="39377" y="32285"/>
                      <a:pt x="38903" y="31761"/>
                      <a:pt x="38429" y="31184"/>
                    </a:cubicBezTo>
                    <a:cubicBezTo>
                      <a:pt x="37886" y="30550"/>
                      <a:pt x="37114" y="29692"/>
                      <a:pt x="37886" y="28921"/>
                    </a:cubicBezTo>
                    <a:cubicBezTo>
                      <a:pt x="38140" y="28667"/>
                      <a:pt x="38389" y="28562"/>
                      <a:pt x="38630" y="28562"/>
                    </a:cubicBezTo>
                    <a:cubicBezTo>
                      <a:pt x="39162" y="28562"/>
                      <a:pt x="39652" y="29071"/>
                      <a:pt x="40058" y="29601"/>
                    </a:cubicBezTo>
                    <a:cubicBezTo>
                      <a:pt x="40420" y="30007"/>
                      <a:pt x="40873" y="30145"/>
                      <a:pt x="41416" y="30188"/>
                    </a:cubicBezTo>
                    <a:cubicBezTo>
                      <a:pt x="41821" y="30188"/>
                      <a:pt x="42365" y="30235"/>
                      <a:pt x="42593" y="30550"/>
                    </a:cubicBezTo>
                    <a:cubicBezTo>
                      <a:pt x="40601" y="20140"/>
                      <a:pt x="34942" y="11045"/>
                      <a:pt x="27067" y="4618"/>
                    </a:cubicBezTo>
                    <a:cubicBezTo>
                      <a:pt x="26795" y="4752"/>
                      <a:pt x="26570" y="4799"/>
                      <a:pt x="26299" y="4842"/>
                    </a:cubicBezTo>
                    <a:cubicBezTo>
                      <a:pt x="25709" y="4255"/>
                      <a:pt x="24985" y="3803"/>
                      <a:pt x="24803" y="2941"/>
                    </a:cubicBezTo>
                    <a:cubicBezTo>
                      <a:pt x="23312" y="1855"/>
                      <a:pt x="21773" y="906"/>
                      <a:pt x="20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0"/>
              <p:cNvSpPr/>
              <p:nvPr/>
            </p:nvSpPr>
            <p:spPr>
              <a:xfrm>
                <a:off x="6742525" y="300200"/>
                <a:ext cx="409625" cy="298800"/>
              </a:xfrm>
              <a:custGeom>
                <a:avLst/>
                <a:gdLst/>
                <a:ahLst/>
                <a:cxnLst/>
                <a:rect l="l" t="t" r="r" b="b"/>
                <a:pathLst>
                  <a:path w="16385" h="11952" extrusionOk="0">
                    <a:moveTo>
                      <a:pt x="12130" y="1"/>
                    </a:moveTo>
                    <a:cubicBezTo>
                      <a:pt x="7923" y="1"/>
                      <a:pt x="3893" y="587"/>
                      <a:pt x="0" y="1674"/>
                    </a:cubicBezTo>
                    <a:cubicBezTo>
                      <a:pt x="228" y="1855"/>
                      <a:pt x="500" y="1945"/>
                      <a:pt x="634" y="2173"/>
                    </a:cubicBezTo>
                    <a:cubicBezTo>
                      <a:pt x="1448" y="3303"/>
                      <a:pt x="3397" y="4480"/>
                      <a:pt x="2625" y="5747"/>
                    </a:cubicBezTo>
                    <a:cubicBezTo>
                      <a:pt x="1539" y="7514"/>
                      <a:pt x="1992" y="8825"/>
                      <a:pt x="2672" y="10320"/>
                    </a:cubicBezTo>
                    <a:cubicBezTo>
                      <a:pt x="2944" y="10954"/>
                      <a:pt x="2806" y="11950"/>
                      <a:pt x="3712" y="11950"/>
                    </a:cubicBezTo>
                    <a:cubicBezTo>
                      <a:pt x="3743" y="11951"/>
                      <a:pt x="3774" y="11952"/>
                      <a:pt x="3806" y="11952"/>
                    </a:cubicBezTo>
                    <a:cubicBezTo>
                      <a:pt x="4670" y="11952"/>
                      <a:pt x="5402" y="11376"/>
                      <a:pt x="5794" y="10545"/>
                    </a:cubicBezTo>
                    <a:cubicBezTo>
                      <a:pt x="6655" y="8825"/>
                      <a:pt x="8057" y="7967"/>
                      <a:pt x="9776" y="7242"/>
                    </a:cubicBezTo>
                    <a:cubicBezTo>
                      <a:pt x="11949" y="6381"/>
                      <a:pt x="14302" y="5566"/>
                      <a:pt x="15526" y="3259"/>
                    </a:cubicBezTo>
                    <a:cubicBezTo>
                      <a:pt x="16160" y="2126"/>
                      <a:pt x="16384" y="1040"/>
                      <a:pt x="16294" y="182"/>
                    </a:cubicBezTo>
                    <a:cubicBezTo>
                      <a:pt x="14936" y="44"/>
                      <a:pt x="13535" y="1"/>
                      <a:pt x="12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0"/>
              <p:cNvSpPr/>
              <p:nvPr/>
            </p:nvSpPr>
            <p:spPr>
              <a:xfrm>
                <a:off x="7108350" y="499350"/>
                <a:ext cx="82600" cy="57750"/>
              </a:xfrm>
              <a:custGeom>
                <a:avLst/>
                <a:gdLst/>
                <a:ahLst/>
                <a:cxnLst/>
                <a:rect l="l" t="t" r="r" b="b"/>
                <a:pathLst>
                  <a:path w="3304" h="2310" extrusionOk="0">
                    <a:moveTo>
                      <a:pt x="1799" y="135"/>
                    </a:moveTo>
                    <a:cubicBezTo>
                      <a:pt x="1074" y="182"/>
                      <a:pt x="122" y="1"/>
                      <a:pt x="79" y="1130"/>
                    </a:cubicBezTo>
                    <a:cubicBezTo>
                      <a:pt x="1" y="1753"/>
                      <a:pt x="558" y="2310"/>
                      <a:pt x="1034" y="2310"/>
                    </a:cubicBezTo>
                    <a:cubicBezTo>
                      <a:pt x="1111" y="2310"/>
                      <a:pt x="1186" y="2295"/>
                      <a:pt x="1255" y="2264"/>
                    </a:cubicBezTo>
                    <a:cubicBezTo>
                      <a:pt x="1980" y="1992"/>
                      <a:pt x="3156" y="1902"/>
                      <a:pt x="3247" y="859"/>
                    </a:cubicBezTo>
                    <a:cubicBezTo>
                      <a:pt x="3304" y="231"/>
                      <a:pt x="2946" y="162"/>
                      <a:pt x="2527" y="162"/>
                    </a:cubicBezTo>
                    <a:cubicBezTo>
                      <a:pt x="2409" y="162"/>
                      <a:pt x="2285" y="167"/>
                      <a:pt x="2164" y="167"/>
                    </a:cubicBezTo>
                    <a:cubicBezTo>
                      <a:pt x="2036" y="167"/>
                      <a:pt x="1910" y="161"/>
                      <a:pt x="1799" y="1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0"/>
              <p:cNvSpPr/>
              <p:nvPr/>
            </p:nvSpPr>
            <p:spPr>
              <a:xfrm>
                <a:off x="6552850" y="514000"/>
                <a:ext cx="82250" cy="45700"/>
              </a:xfrm>
              <a:custGeom>
                <a:avLst/>
                <a:gdLst/>
                <a:ahLst/>
                <a:cxnLst/>
                <a:rect l="l" t="t" r="r" b="b"/>
                <a:pathLst>
                  <a:path w="3290" h="1828" extrusionOk="0">
                    <a:moveTo>
                      <a:pt x="446" y="0"/>
                    </a:moveTo>
                    <a:cubicBezTo>
                      <a:pt x="199" y="0"/>
                      <a:pt x="0" y="62"/>
                      <a:pt x="74" y="410"/>
                    </a:cubicBezTo>
                    <a:cubicBezTo>
                      <a:pt x="284" y="1117"/>
                      <a:pt x="798" y="1828"/>
                      <a:pt x="1623" y="1828"/>
                    </a:cubicBezTo>
                    <a:cubicBezTo>
                      <a:pt x="1693" y="1828"/>
                      <a:pt x="1766" y="1822"/>
                      <a:pt x="1841" y="1812"/>
                    </a:cubicBezTo>
                    <a:cubicBezTo>
                      <a:pt x="2293" y="1768"/>
                      <a:pt x="3289" y="1768"/>
                      <a:pt x="3152" y="1087"/>
                    </a:cubicBezTo>
                    <a:cubicBezTo>
                      <a:pt x="2971" y="48"/>
                      <a:pt x="1975" y="1"/>
                      <a:pt x="1026" y="1"/>
                    </a:cubicBezTo>
                    <a:cubicBezTo>
                      <a:pt x="979" y="15"/>
                      <a:pt x="922" y="19"/>
                      <a:pt x="859" y="19"/>
                    </a:cubicBezTo>
                    <a:cubicBezTo>
                      <a:pt x="732" y="19"/>
                      <a:pt x="581"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0"/>
              <p:cNvSpPr/>
              <p:nvPr/>
            </p:nvSpPr>
            <p:spPr>
              <a:xfrm>
                <a:off x="6653425" y="771625"/>
                <a:ext cx="51825" cy="49150"/>
              </a:xfrm>
              <a:custGeom>
                <a:avLst/>
                <a:gdLst/>
                <a:ahLst/>
                <a:cxnLst/>
                <a:rect l="l" t="t" r="r" b="b"/>
                <a:pathLst>
                  <a:path w="2073" h="1966" extrusionOk="0">
                    <a:moveTo>
                      <a:pt x="785" y="1"/>
                    </a:moveTo>
                    <a:cubicBezTo>
                      <a:pt x="378" y="1"/>
                      <a:pt x="16" y="120"/>
                      <a:pt x="124" y="740"/>
                    </a:cubicBezTo>
                    <a:cubicBezTo>
                      <a:pt x="170" y="1267"/>
                      <a:pt x="1" y="1965"/>
                      <a:pt x="820" y="1965"/>
                    </a:cubicBezTo>
                    <a:cubicBezTo>
                      <a:pt x="844" y="1965"/>
                      <a:pt x="869" y="1965"/>
                      <a:pt x="896" y="1964"/>
                    </a:cubicBezTo>
                    <a:cubicBezTo>
                      <a:pt x="1529" y="1964"/>
                      <a:pt x="1844" y="1511"/>
                      <a:pt x="2072" y="968"/>
                    </a:cubicBezTo>
                    <a:cubicBezTo>
                      <a:pt x="2072" y="287"/>
                      <a:pt x="1620" y="63"/>
                      <a:pt x="1077" y="16"/>
                    </a:cubicBezTo>
                    <a:cubicBezTo>
                      <a:pt x="981" y="7"/>
                      <a:pt x="881"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0"/>
              <p:cNvSpPr/>
              <p:nvPr/>
            </p:nvSpPr>
            <p:spPr>
              <a:xfrm>
                <a:off x="7232500" y="686000"/>
                <a:ext cx="45300" cy="52075"/>
              </a:xfrm>
              <a:custGeom>
                <a:avLst/>
                <a:gdLst/>
                <a:ahLst/>
                <a:cxnLst/>
                <a:rect l="l" t="t" r="r" b="b"/>
                <a:pathLst>
                  <a:path w="1812" h="2083" extrusionOk="0">
                    <a:moveTo>
                      <a:pt x="768" y="1"/>
                    </a:moveTo>
                    <a:cubicBezTo>
                      <a:pt x="1" y="1"/>
                      <a:pt x="1" y="500"/>
                      <a:pt x="1" y="1044"/>
                    </a:cubicBezTo>
                    <a:cubicBezTo>
                      <a:pt x="1" y="1540"/>
                      <a:pt x="1" y="2083"/>
                      <a:pt x="768" y="2083"/>
                    </a:cubicBezTo>
                    <a:cubicBezTo>
                      <a:pt x="1449" y="1949"/>
                      <a:pt x="1811" y="1540"/>
                      <a:pt x="1764" y="863"/>
                    </a:cubicBezTo>
                    <a:cubicBezTo>
                      <a:pt x="1764" y="272"/>
                      <a:pt x="1402"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0"/>
              <p:cNvSpPr/>
              <p:nvPr/>
            </p:nvSpPr>
            <p:spPr>
              <a:xfrm>
                <a:off x="6295625" y="1434675"/>
                <a:ext cx="575900" cy="479100"/>
              </a:xfrm>
              <a:custGeom>
                <a:avLst/>
                <a:gdLst/>
                <a:ahLst/>
                <a:cxnLst/>
                <a:rect l="l" t="t" r="r" b="b"/>
                <a:pathLst>
                  <a:path w="23036" h="19164" extrusionOk="0">
                    <a:moveTo>
                      <a:pt x="2336" y="0"/>
                    </a:moveTo>
                    <a:cubicBezTo>
                      <a:pt x="1738" y="0"/>
                      <a:pt x="1089" y="420"/>
                      <a:pt x="406" y="1012"/>
                    </a:cubicBezTo>
                    <a:cubicBezTo>
                      <a:pt x="272" y="1103"/>
                      <a:pt x="134" y="1240"/>
                      <a:pt x="0" y="1331"/>
                    </a:cubicBezTo>
                    <a:cubicBezTo>
                      <a:pt x="3936" y="9840"/>
                      <a:pt x="11315" y="16401"/>
                      <a:pt x="20411" y="19164"/>
                    </a:cubicBezTo>
                    <a:cubicBezTo>
                      <a:pt x="20592" y="18258"/>
                      <a:pt x="21001" y="17444"/>
                      <a:pt x="21588" y="16582"/>
                    </a:cubicBezTo>
                    <a:cubicBezTo>
                      <a:pt x="23036" y="14409"/>
                      <a:pt x="22630" y="13099"/>
                      <a:pt x="20411" y="11831"/>
                    </a:cubicBezTo>
                    <a:cubicBezTo>
                      <a:pt x="19506" y="11288"/>
                      <a:pt x="18600" y="10745"/>
                      <a:pt x="17605" y="10336"/>
                    </a:cubicBezTo>
                    <a:cubicBezTo>
                      <a:pt x="15613" y="9568"/>
                      <a:pt x="13759" y="8616"/>
                      <a:pt x="12807" y="6491"/>
                    </a:cubicBezTo>
                    <a:cubicBezTo>
                      <a:pt x="12439" y="5626"/>
                      <a:pt x="11918" y="5023"/>
                      <a:pt x="10944" y="5023"/>
                    </a:cubicBezTo>
                    <a:cubicBezTo>
                      <a:pt x="10845" y="5023"/>
                      <a:pt x="10742" y="5030"/>
                      <a:pt x="10634" y="5042"/>
                    </a:cubicBezTo>
                    <a:cubicBezTo>
                      <a:pt x="10612" y="5043"/>
                      <a:pt x="10591" y="5044"/>
                      <a:pt x="10569" y="5044"/>
                    </a:cubicBezTo>
                    <a:cubicBezTo>
                      <a:pt x="9856" y="5044"/>
                      <a:pt x="9683" y="4347"/>
                      <a:pt x="9595" y="3865"/>
                    </a:cubicBezTo>
                    <a:cubicBezTo>
                      <a:pt x="9285" y="2377"/>
                      <a:pt x="8508" y="1866"/>
                      <a:pt x="7497" y="1866"/>
                    </a:cubicBezTo>
                    <a:cubicBezTo>
                      <a:pt x="7031" y="1866"/>
                      <a:pt x="6516" y="1974"/>
                      <a:pt x="5974" y="2145"/>
                    </a:cubicBezTo>
                    <a:cubicBezTo>
                      <a:pt x="5659" y="2240"/>
                      <a:pt x="5366" y="2302"/>
                      <a:pt x="5101" y="2302"/>
                    </a:cubicBezTo>
                    <a:cubicBezTo>
                      <a:pt x="4603" y="2302"/>
                      <a:pt x="4203" y="2086"/>
                      <a:pt x="3936" y="1465"/>
                    </a:cubicBezTo>
                    <a:cubicBezTo>
                      <a:pt x="3465" y="409"/>
                      <a:pt x="2926" y="0"/>
                      <a:pt x="2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0"/>
              <p:cNvSpPr/>
              <p:nvPr/>
            </p:nvSpPr>
            <p:spPr>
              <a:xfrm>
                <a:off x="6222025" y="553600"/>
                <a:ext cx="462850" cy="631950"/>
              </a:xfrm>
              <a:custGeom>
                <a:avLst/>
                <a:gdLst/>
                <a:ahLst/>
                <a:cxnLst/>
                <a:rect l="l" t="t" r="r" b="b"/>
                <a:pathLst>
                  <a:path w="18514" h="25278" extrusionOk="0">
                    <a:moveTo>
                      <a:pt x="11654" y="1"/>
                    </a:moveTo>
                    <a:cubicBezTo>
                      <a:pt x="11022" y="1"/>
                      <a:pt x="10721" y="607"/>
                      <a:pt x="10501" y="1089"/>
                    </a:cubicBezTo>
                    <a:cubicBezTo>
                      <a:pt x="9596" y="3124"/>
                      <a:pt x="8194" y="4844"/>
                      <a:pt x="7108" y="6792"/>
                    </a:cubicBezTo>
                    <a:cubicBezTo>
                      <a:pt x="6937" y="7090"/>
                      <a:pt x="6804" y="7473"/>
                      <a:pt x="6406" y="7473"/>
                    </a:cubicBezTo>
                    <a:cubicBezTo>
                      <a:pt x="6384" y="7473"/>
                      <a:pt x="6361" y="7472"/>
                      <a:pt x="6337" y="7469"/>
                    </a:cubicBezTo>
                    <a:cubicBezTo>
                      <a:pt x="6156" y="7426"/>
                      <a:pt x="5884" y="7107"/>
                      <a:pt x="5884" y="6926"/>
                    </a:cubicBezTo>
                    <a:cubicBezTo>
                      <a:pt x="5884" y="6068"/>
                      <a:pt x="5569" y="5525"/>
                      <a:pt x="5117" y="5163"/>
                    </a:cubicBezTo>
                    <a:cubicBezTo>
                      <a:pt x="1858" y="10275"/>
                      <a:pt x="0" y="16340"/>
                      <a:pt x="0" y="22858"/>
                    </a:cubicBezTo>
                    <a:cubicBezTo>
                      <a:pt x="0" y="23492"/>
                      <a:pt x="0" y="24125"/>
                      <a:pt x="47" y="24759"/>
                    </a:cubicBezTo>
                    <a:cubicBezTo>
                      <a:pt x="228" y="24940"/>
                      <a:pt x="409" y="25121"/>
                      <a:pt x="590" y="25259"/>
                    </a:cubicBezTo>
                    <a:cubicBezTo>
                      <a:pt x="605" y="25273"/>
                      <a:pt x="635" y="25278"/>
                      <a:pt x="673" y="25278"/>
                    </a:cubicBezTo>
                    <a:cubicBezTo>
                      <a:pt x="750" y="25278"/>
                      <a:pt x="861" y="25259"/>
                      <a:pt x="953" y="25259"/>
                    </a:cubicBezTo>
                    <a:cubicBezTo>
                      <a:pt x="996" y="25168"/>
                      <a:pt x="1087" y="25030"/>
                      <a:pt x="1087" y="24940"/>
                    </a:cubicBezTo>
                    <a:cubicBezTo>
                      <a:pt x="1087" y="24759"/>
                      <a:pt x="953" y="24578"/>
                      <a:pt x="905" y="24397"/>
                    </a:cubicBezTo>
                    <a:cubicBezTo>
                      <a:pt x="862" y="22496"/>
                      <a:pt x="953" y="20733"/>
                      <a:pt x="3350" y="20189"/>
                    </a:cubicBezTo>
                    <a:cubicBezTo>
                      <a:pt x="4436" y="19918"/>
                      <a:pt x="4754" y="18922"/>
                      <a:pt x="4935" y="17970"/>
                    </a:cubicBezTo>
                    <a:cubicBezTo>
                      <a:pt x="5117" y="16702"/>
                      <a:pt x="5794" y="15935"/>
                      <a:pt x="7017" y="15663"/>
                    </a:cubicBezTo>
                    <a:cubicBezTo>
                      <a:pt x="8328" y="15345"/>
                      <a:pt x="9190" y="14849"/>
                      <a:pt x="9686" y="13310"/>
                    </a:cubicBezTo>
                    <a:cubicBezTo>
                      <a:pt x="9914" y="12539"/>
                      <a:pt x="12402" y="13444"/>
                      <a:pt x="13307" y="11952"/>
                    </a:cubicBezTo>
                    <a:lnTo>
                      <a:pt x="13444" y="11814"/>
                    </a:lnTo>
                    <a:cubicBezTo>
                      <a:pt x="13897" y="11318"/>
                      <a:pt x="14712" y="10775"/>
                      <a:pt x="14303" y="10051"/>
                    </a:cubicBezTo>
                    <a:cubicBezTo>
                      <a:pt x="14140" y="9773"/>
                      <a:pt x="13936" y="9678"/>
                      <a:pt x="13712" y="9678"/>
                    </a:cubicBezTo>
                    <a:cubicBezTo>
                      <a:pt x="13314" y="9678"/>
                      <a:pt x="12854" y="9979"/>
                      <a:pt x="12449" y="10094"/>
                    </a:cubicBezTo>
                    <a:cubicBezTo>
                      <a:pt x="12157" y="10192"/>
                      <a:pt x="11838" y="10329"/>
                      <a:pt x="11564" y="10329"/>
                    </a:cubicBezTo>
                    <a:cubicBezTo>
                      <a:pt x="11329" y="10329"/>
                      <a:pt x="11126" y="10228"/>
                      <a:pt x="11000" y="9913"/>
                    </a:cubicBezTo>
                    <a:cubicBezTo>
                      <a:pt x="10819" y="9327"/>
                      <a:pt x="11406" y="8827"/>
                      <a:pt x="11859" y="8512"/>
                    </a:cubicBezTo>
                    <a:cubicBezTo>
                      <a:pt x="12177" y="8284"/>
                      <a:pt x="12720" y="8284"/>
                      <a:pt x="13173" y="8284"/>
                    </a:cubicBezTo>
                    <a:cubicBezTo>
                      <a:pt x="14350" y="8193"/>
                      <a:pt x="15570" y="8241"/>
                      <a:pt x="16794" y="8150"/>
                    </a:cubicBezTo>
                    <a:cubicBezTo>
                      <a:pt x="17427" y="8103"/>
                      <a:pt x="18152" y="7878"/>
                      <a:pt x="18333" y="7198"/>
                    </a:cubicBezTo>
                    <a:cubicBezTo>
                      <a:pt x="18514" y="6474"/>
                      <a:pt x="17789" y="6249"/>
                      <a:pt x="17199" y="5978"/>
                    </a:cubicBezTo>
                    <a:cubicBezTo>
                      <a:pt x="16656" y="5706"/>
                      <a:pt x="16023" y="5478"/>
                      <a:pt x="15979" y="4663"/>
                    </a:cubicBezTo>
                    <a:cubicBezTo>
                      <a:pt x="15932" y="3443"/>
                      <a:pt x="15074" y="2900"/>
                      <a:pt x="14078" y="2581"/>
                    </a:cubicBezTo>
                    <a:cubicBezTo>
                      <a:pt x="13444" y="2310"/>
                      <a:pt x="13082" y="1995"/>
                      <a:pt x="12945" y="1314"/>
                    </a:cubicBezTo>
                    <a:cubicBezTo>
                      <a:pt x="12854" y="637"/>
                      <a:pt x="12402" y="94"/>
                      <a:pt x="11725" y="3"/>
                    </a:cubicBezTo>
                    <a:cubicBezTo>
                      <a:pt x="11701" y="1"/>
                      <a:pt x="11677" y="1"/>
                      <a:pt x="11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7376175" y="448400"/>
                <a:ext cx="218450" cy="208150"/>
              </a:xfrm>
              <a:custGeom>
                <a:avLst/>
                <a:gdLst/>
                <a:ahLst/>
                <a:cxnLst/>
                <a:rect l="l" t="t" r="r" b="b"/>
                <a:pathLst>
                  <a:path w="8738" h="8326" extrusionOk="0">
                    <a:moveTo>
                      <a:pt x="5659" y="0"/>
                    </a:moveTo>
                    <a:cubicBezTo>
                      <a:pt x="5250" y="181"/>
                      <a:pt x="4845" y="453"/>
                      <a:pt x="4436" y="724"/>
                    </a:cubicBezTo>
                    <a:cubicBezTo>
                      <a:pt x="3078" y="1629"/>
                      <a:pt x="2220" y="3530"/>
                      <a:pt x="681" y="4573"/>
                    </a:cubicBezTo>
                    <a:cubicBezTo>
                      <a:pt x="0" y="5026"/>
                      <a:pt x="228" y="6203"/>
                      <a:pt x="590" y="6927"/>
                    </a:cubicBezTo>
                    <a:cubicBezTo>
                      <a:pt x="713" y="7187"/>
                      <a:pt x="867" y="7276"/>
                      <a:pt x="1037" y="7276"/>
                    </a:cubicBezTo>
                    <a:cubicBezTo>
                      <a:pt x="1367" y="7276"/>
                      <a:pt x="1754" y="6939"/>
                      <a:pt x="2082" y="6880"/>
                    </a:cubicBezTo>
                    <a:cubicBezTo>
                      <a:pt x="2255" y="6850"/>
                      <a:pt x="2416" y="6833"/>
                      <a:pt x="2568" y="6833"/>
                    </a:cubicBezTo>
                    <a:cubicBezTo>
                      <a:pt x="3094" y="6833"/>
                      <a:pt x="3508" y="7032"/>
                      <a:pt x="3893" y="7560"/>
                    </a:cubicBezTo>
                    <a:cubicBezTo>
                      <a:pt x="4252" y="8080"/>
                      <a:pt x="4629" y="8325"/>
                      <a:pt x="4992" y="8325"/>
                    </a:cubicBezTo>
                    <a:cubicBezTo>
                      <a:pt x="5453" y="8325"/>
                      <a:pt x="5892" y="7931"/>
                      <a:pt x="6246" y="7198"/>
                    </a:cubicBezTo>
                    <a:cubicBezTo>
                      <a:pt x="6518" y="6655"/>
                      <a:pt x="6246" y="6203"/>
                      <a:pt x="6203" y="5750"/>
                    </a:cubicBezTo>
                    <a:cubicBezTo>
                      <a:pt x="6156" y="3758"/>
                      <a:pt x="7061" y="2535"/>
                      <a:pt x="8737" y="2444"/>
                    </a:cubicBezTo>
                    <a:cubicBezTo>
                      <a:pt x="7741" y="1539"/>
                      <a:pt x="6746" y="724"/>
                      <a:pt x="5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7066125" y="515200"/>
                <a:ext cx="804575" cy="1300100"/>
              </a:xfrm>
              <a:custGeom>
                <a:avLst/>
                <a:gdLst/>
                <a:ahLst/>
                <a:cxnLst/>
                <a:rect l="l" t="t" r="r" b="b"/>
                <a:pathLst>
                  <a:path w="32183" h="52004" extrusionOk="0">
                    <a:moveTo>
                      <a:pt x="21411" y="0"/>
                    </a:moveTo>
                    <a:cubicBezTo>
                      <a:pt x="20096" y="634"/>
                      <a:pt x="20187" y="1945"/>
                      <a:pt x="20368" y="2940"/>
                    </a:cubicBezTo>
                    <a:cubicBezTo>
                      <a:pt x="20420" y="3278"/>
                      <a:pt x="20546" y="3388"/>
                      <a:pt x="20715" y="3388"/>
                    </a:cubicBezTo>
                    <a:cubicBezTo>
                      <a:pt x="21036" y="3388"/>
                      <a:pt x="21512" y="2986"/>
                      <a:pt x="21920" y="2986"/>
                    </a:cubicBezTo>
                    <a:cubicBezTo>
                      <a:pt x="22045" y="2986"/>
                      <a:pt x="22163" y="3024"/>
                      <a:pt x="22269" y="3121"/>
                    </a:cubicBezTo>
                    <a:cubicBezTo>
                      <a:pt x="21863" y="4027"/>
                      <a:pt x="20730" y="4389"/>
                      <a:pt x="20549" y="5475"/>
                    </a:cubicBezTo>
                    <a:cubicBezTo>
                      <a:pt x="20277" y="7151"/>
                      <a:pt x="18695" y="7466"/>
                      <a:pt x="17518" y="7785"/>
                    </a:cubicBezTo>
                    <a:cubicBezTo>
                      <a:pt x="17431" y="7814"/>
                      <a:pt x="17335" y="7828"/>
                      <a:pt x="17234" y="7828"/>
                    </a:cubicBezTo>
                    <a:cubicBezTo>
                      <a:pt x="16549" y="7828"/>
                      <a:pt x="15620" y="7187"/>
                      <a:pt x="15346" y="6199"/>
                    </a:cubicBezTo>
                    <a:cubicBezTo>
                      <a:pt x="15253" y="5802"/>
                      <a:pt x="14974" y="5674"/>
                      <a:pt x="14678" y="5674"/>
                    </a:cubicBezTo>
                    <a:cubicBezTo>
                      <a:pt x="14536" y="5674"/>
                      <a:pt x="14391" y="5703"/>
                      <a:pt x="14260" y="5747"/>
                    </a:cubicBezTo>
                    <a:cubicBezTo>
                      <a:pt x="13760" y="5928"/>
                      <a:pt x="13898" y="6427"/>
                      <a:pt x="14079" y="6742"/>
                    </a:cubicBezTo>
                    <a:cubicBezTo>
                      <a:pt x="14665" y="7738"/>
                      <a:pt x="14031" y="7966"/>
                      <a:pt x="13217" y="8010"/>
                    </a:cubicBezTo>
                    <a:cubicBezTo>
                      <a:pt x="12811" y="8509"/>
                      <a:pt x="13036" y="9505"/>
                      <a:pt x="12040" y="9505"/>
                    </a:cubicBezTo>
                    <a:cubicBezTo>
                      <a:pt x="11949" y="9639"/>
                      <a:pt x="11816" y="9777"/>
                      <a:pt x="11678" y="9911"/>
                    </a:cubicBezTo>
                    <a:lnTo>
                      <a:pt x="11678" y="9867"/>
                    </a:lnTo>
                    <a:cubicBezTo>
                      <a:pt x="11582" y="9886"/>
                      <a:pt x="11491" y="9897"/>
                      <a:pt x="11408" y="9897"/>
                    </a:cubicBezTo>
                    <a:cubicBezTo>
                      <a:pt x="11099" y="9897"/>
                      <a:pt x="10911" y="9743"/>
                      <a:pt x="11091" y="9277"/>
                    </a:cubicBezTo>
                    <a:cubicBezTo>
                      <a:pt x="12087" y="6699"/>
                      <a:pt x="11091" y="4841"/>
                      <a:pt x="8238" y="4345"/>
                    </a:cubicBezTo>
                    <a:lnTo>
                      <a:pt x="8238" y="4345"/>
                    </a:lnTo>
                    <a:cubicBezTo>
                      <a:pt x="8557" y="5475"/>
                      <a:pt x="9281" y="6427"/>
                      <a:pt x="9143" y="7604"/>
                    </a:cubicBezTo>
                    <a:cubicBezTo>
                      <a:pt x="9053" y="8690"/>
                      <a:pt x="8148" y="10001"/>
                      <a:pt x="9958" y="10544"/>
                    </a:cubicBezTo>
                    <a:cubicBezTo>
                      <a:pt x="9867" y="10725"/>
                      <a:pt x="9777" y="10863"/>
                      <a:pt x="9643" y="11044"/>
                    </a:cubicBezTo>
                    <a:cubicBezTo>
                      <a:pt x="9519" y="11044"/>
                      <a:pt x="9391" y="11031"/>
                      <a:pt x="9262" y="11031"/>
                    </a:cubicBezTo>
                    <a:cubicBezTo>
                      <a:pt x="8964" y="11031"/>
                      <a:pt x="8658" y="11098"/>
                      <a:pt x="8376" y="11540"/>
                    </a:cubicBezTo>
                    <a:cubicBezTo>
                      <a:pt x="9324" y="11949"/>
                      <a:pt x="10096" y="12536"/>
                      <a:pt x="9686" y="13712"/>
                    </a:cubicBezTo>
                    <a:cubicBezTo>
                      <a:pt x="9465" y="14406"/>
                      <a:pt x="9012" y="14530"/>
                      <a:pt x="8506" y="14530"/>
                    </a:cubicBezTo>
                    <a:cubicBezTo>
                      <a:pt x="8223" y="14530"/>
                      <a:pt x="7924" y="14491"/>
                      <a:pt x="7640" y="14491"/>
                    </a:cubicBezTo>
                    <a:cubicBezTo>
                      <a:pt x="7503" y="14491"/>
                      <a:pt x="7369" y="14500"/>
                      <a:pt x="7242" y="14527"/>
                    </a:cubicBezTo>
                    <a:lnTo>
                      <a:pt x="6837" y="14527"/>
                    </a:lnTo>
                    <a:cubicBezTo>
                      <a:pt x="6684" y="14498"/>
                      <a:pt x="6540" y="14484"/>
                      <a:pt x="6403" y="14484"/>
                    </a:cubicBezTo>
                    <a:cubicBezTo>
                      <a:pt x="5483" y="14484"/>
                      <a:pt x="4924" y="15115"/>
                      <a:pt x="4845" y="16023"/>
                    </a:cubicBezTo>
                    <a:cubicBezTo>
                      <a:pt x="4798" y="16971"/>
                      <a:pt x="4212" y="18376"/>
                      <a:pt x="5751" y="18782"/>
                    </a:cubicBezTo>
                    <a:cubicBezTo>
                      <a:pt x="6514" y="18965"/>
                      <a:pt x="7361" y="19768"/>
                      <a:pt x="8165" y="19768"/>
                    </a:cubicBezTo>
                    <a:cubicBezTo>
                      <a:pt x="8552" y="19768"/>
                      <a:pt x="8928" y="19582"/>
                      <a:pt x="9281" y="19053"/>
                    </a:cubicBezTo>
                    <a:cubicBezTo>
                      <a:pt x="10186" y="17605"/>
                      <a:pt x="11453" y="16566"/>
                      <a:pt x="12583" y="15298"/>
                    </a:cubicBezTo>
                    <a:cubicBezTo>
                      <a:pt x="13075" y="14748"/>
                      <a:pt x="13714" y="14421"/>
                      <a:pt x="14323" y="14421"/>
                    </a:cubicBezTo>
                    <a:cubicBezTo>
                      <a:pt x="14668" y="14421"/>
                      <a:pt x="15004" y="14526"/>
                      <a:pt x="15299" y="14755"/>
                    </a:cubicBezTo>
                    <a:cubicBezTo>
                      <a:pt x="16161" y="15342"/>
                      <a:pt x="17743" y="15660"/>
                      <a:pt x="17428" y="17333"/>
                    </a:cubicBezTo>
                    <a:cubicBezTo>
                      <a:pt x="17337" y="17695"/>
                      <a:pt x="16747" y="18148"/>
                      <a:pt x="17562" y="18329"/>
                    </a:cubicBezTo>
                    <a:cubicBezTo>
                      <a:pt x="17635" y="18349"/>
                      <a:pt x="17706" y="18359"/>
                      <a:pt x="17775" y="18359"/>
                    </a:cubicBezTo>
                    <a:cubicBezTo>
                      <a:pt x="18174" y="18359"/>
                      <a:pt x="18480" y="18038"/>
                      <a:pt x="18558" y="17652"/>
                    </a:cubicBezTo>
                    <a:cubicBezTo>
                      <a:pt x="18739" y="16928"/>
                      <a:pt x="19510" y="16247"/>
                      <a:pt x="18786" y="15432"/>
                    </a:cubicBezTo>
                    <a:cubicBezTo>
                      <a:pt x="18467" y="15117"/>
                      <a:pt x="18195" y="14618"/>
                      <a:pt x="18739" y="14303"/>
                    </a:cubicBezTo>
                    <a:cubicBezTo>
                      <a:pt x="18865" y="14235"/>
                      <a:pt x="18974" y="14206"/>
                      <a:pt x="19070" y="14206"/>
                    </a:cubicBezTo>
                    <a:cubicBezTo>
                      <a:pt x="19425" y="14206"/>
                      <a:pt x="19602" y="14595"/>
                      <a:pt x="19781" y="14846"/>
                    </a:cubicBezTo>
                    <a:cubicBezTo>
                      <a:pt x="20325" y="15479"/>
                      <a:pt x="20506" y="16204"/>
                      <a:pt x="20415" y="17018"/>
                    </a:cubicBezTo>
                    <a:cubicBezTo>
                      <a:pt x="20368" y="17652"/>
                      <a:pt x="20549" y="18238"/>
                      <a:pt x="21049" y="18738"/>
                    </a:cubicBezTo>
                    <a:cubicBezTo>
                      <a:pt x="21251" y="18940"/>
                      <a:pt x="21490" y="19107"/>
                      <a:pt x="21768" y="19107"/>
                    </a:cubicBezTo>
                    <a:cubicBezTo>
                      <a:pt x="21800" y="19107"/>
                      <a:pt x="21831" y="19105"/>
                      <a:pt x="21863" y="19100"/>
                    </a:cubicBezTo>
                    <a:cubicBezTo>
                      <a:pt x="22631" y="18963"/>
                      <a:pt x="22044" y="18510"/>
                      <a:pt x="22044" y="18238"/>
                    </a:cubicBezTo>
                    <a:cubicBezTo>
                      <a:pt x="21997" y="17471"/>
                      <a:pt x="22316" y="16790"/>
                      <a:pt x="22993" y="16519"/>
                    </a:cubicBezTo>
                    <a:cubicBezTo>
                      <a:pt x="23126" y="16461"/>
                      <a:pt x="23249" y="16435"/>
                      <a:pt x="23362" y="16435"/>
                    </a:cubicBezTo>
                    <a:cubicBezTo>
                      <a:pt x="23864" y="16435"/>
                      <a:pt x="24184" y="16945"/>
                      <a:pt x="24441" y="17424"/>
                    </a:cubicBezTo>
                    <a:cubicBezTo>
                      <a:pt x="25166" y="18782"/>
                      <a:pt x="26389" y="19325"/>
                      <a:pt x="27838" y="19643"/>
                    </a:cubicBezTo>
                    <a:cubicBezTo>
                      <a:pt x="28515" y="19824"/>
                      <a:pt x="29829" y="19734"/>
                      <a:pt x="29648" y="20864"/>
                    </a:cubicBezTo>
                    <a:cubicBezTo>
                      <a:pt x="29467" y="21816"/>
                      <a:pt x="28924" y="22855"/>
                      <a:pt x="27610" y="23083"/>
                    </a:cubicBezTo>
                    <a:cubicBezTo>
                      <a:pt x="27275" y="23134"/>
                      <a:pt x="26948" y="23157"/>
                      <a:pt x="26629" y="23157"/>
                    </a:cubicBezTo>
                    <a:cubicBezTo>
                      <a:pt x="25528" y="23157"/>
                      <a:pt x="24509" y="22880"/>
                      <a:pt x="23493" y="22493"/>
                    </a:cubicBezTo>
                    <a:cubicBezTo>
                      <a:pt x="22896" y="22302"/>
                      <a:pt x="22287" y="22125"/>
                      <a:pt x="21712" y="22125"/>
                    </a:cubicBezTo>
                    <a:cubicBezTo>
                      <a:pt x="21195" y="22125"/>
                      <a:pt x="20706" y="22268"/>
                      <a:pt x="20277" y="22674"/>
                    </a:cubicBezTo>
                    <a:cubicBezTo>
                      <a:pt x="19941" y="22992"/>
                      <a:pt x="19673" y="23135"/>
                      <a:pt x="19445" y="23135"/>
                    </a:cubicBezTo>
                    <a:cubicBezTo>
                      <a:pt x="19152" y="23135"/>
                      <a:pt x="18923" y="22900"/>
                      <a:pt x="18695" y="22493"/>
                    </a:cubicBezTo>
                    <a:cubicBezTo>
                      <a:pt x="17833" y="21045"/>
                      <a:pt x="16657" y="20549"/>
                      <a:pt x="15027" y="20005"/>
                    </a:cubicBezTo>
                    <a:cubicBezTo>
                      <a:pt x="14244" y="19778"/>
                      <a:pt x="13500" y="19679"/>
                      <a:pt x="12788" y="19679"/>
                    </a:cubicBezTo>
                    <a:cubicBezTo>
                      <a:pt x="10667" y="19679"/>
                      <a:pt x="8836" y="20560"/>
                      <a:pt x="7108" y="21544"/>
                    </a:cubicBezTo>
                    <a:cubicBezTo>
                      <a:pt x="2264" y="24260"/>
                      <a:pt x="1768" y="29691"/>
                      <a:pt x="500" y="34308"/>
                    </a:cubicBezTo>
                    <a:cubicBezTo>
                      <a:pt x="1" y="36071"/>
                      <a:pt x="2264" y="38110"/>
                      <a:pt x="3307" y="40011"/>
                    </a:cubicBezTo>
                    <a:cubicBezTo>
                      <a:pt x="3669" y="40688"/>
                      <a:pt x="4165" y="41231"/>
                      <a:pt x="4617" y="41865"/>
                    </a:cubicBezTo>
                    <a:cubicBezTo>
                      <a:pt x="5160" y="42652"/>
                      <a:pt x="5897" y="43065"/>
                      <a:pt x="6664" y="43065"/>
                    </a:cubicBezTo>
                    <a:cubicBezTo>
                      <a:pt x="7177" y="43065"/>
                      <a:pt x="7704" y="42880"/>
                      <a:pt x="8195" y="42498"/>
                    </a:cubicBezTo>
                    <a:cubicBezTo>
                      <a:pt x="8805" y="42036"/>
                      <a:pt x="9492" y="41960"/>
                      <a:pt x="10192" y="41960"/>
                    </a:cubicBezTo>
                    <a:cubicBezTo>
                      <a:pt x="10536" y="41960"/>
                      <a:pt x="10884" y="41978"/>
                      <a:pt x="11227" y="41978"/>
                    </a:cubicBezTo>
                    <a:cubicBezTo>
                      <a:pt x="11893" y="41978"/>
                      <a:pt x="12545" y="41909"/>
                      <a:pt x="13126" y="41503"/>
                    </a:cubicBezTo>
                    <a:cubicBezTo>
                      <a:pt x="13134" y="41499"/>
                      <a:pt x="13143" y="41497"/>
                      <a:pt x="13153" y="41497"/>
                    </a:cubicBezTo>
                    <a:cubicBezTo>
                      <a:pt x="13262" y="41497"/>
                      <a:pt x="13500" y="41695"/>
                      <a:pt x="13626" y="41821"/>
                    </a:cubicBezTo>
                    <a:cubicBezTo>
                      <a:pt x="14575" y="42726"/>
                      <a:pt x="15751" y="43313"/>
                      <a:pt x="16975" y="43856"/>
                    </a:cubicBezTo>
                    <a:cubicBezTo>
                      <a:pt x="15436" y="45623"/>
                      <a:pt x="15208" y="45757"/>
                      <a:pt x="16385" y="47749"/>
                    </a:cubicBezTo>
                    <a:cubicBezTo>
                      <a:pt x="17156" y="49063"/>
                      <a:pt x="17066" y="50555"/>
                      <a:pt x="17247" y="52003"/>
                    </a:cubicBezTo>
                    <a:cubicBezTo>
                      <a:pt x="24217" y="47433"/>
                      <a:pt x="29377" y="40282"/>
                      <a:pt x="31321" y="31907"/>
                    </a:cubicBezTo>
                    <a:cubicBezTo>
                      <a:pt x="31049" y="30912"/>
                      <a:pt x="30644" y="30053"/>
                      <a:pt x="29420" y="29601"/>
                    </a:cubicBezTo>
                    <a:cubicBezTo>
                      <a:pt x="29377" y="29554"/>
                      <a:pt x="29377" y="29463"/>
                      <a:pt x="29330" y="29420"/>
                    </a:cubicBezTo>
                    <a:cubicBezTo>
                      <a:pt x="28834" y="28377"/>
                      <a:pt x="28153" y="27291"/>
                      <a:pt x="28605" y="26114"/>
                    </a:cubicBezTo>
                    <a:cubicBezTo>
                      <a:pt x="28719" y="25815"/>
                      <a:pt x="29233" y="25424"/>
                      <a:pt x="29739" y="25424"/>
                    </a:cubicBezTo>
                    <a:cubicBezTo>
                      <a:pt x="29846" y="25424"/>
                      <a:pt x="29952" y="25441"/>
                      <a:pt x="30054" y="25480"/>
                    </a:cubicBezTo>
                    <a:cubicBezTo>
                      <a:pt x="31006" y="25842"/>
                      <a:pt x="31683" y="26433"/>
                      <a:pt x="32045" y="27247"/>
                    </a:cubicBezTo>
                    <a:cubicBezTo>
                      <a:pt x="32136" y="26295"/>
                      <a:pt x="32183" y="25346"/>
                      <a:pt x="32183" y="24394"/>
                    </a:cubicBezTo>
                    <a:cubicBezTo>
                      <a:pt x="32183" y="14708"/>
                      <a:pt x="28019" y="6018"/>
                      <a:pt x="214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6757275" y="300200"/>
                <a:ext cx="394875" cy="298800"/>
              </a:xfrm>
              <a:custGeom>
                <a:avLst/>
                <a:gdLst/>
                <a:ahLst/>
                <a:cxnLst/>
                <a:rect l="l" t="t" r="r" b="b"/>
                <a:pathLst>
                  <a:path w="15795" h="11952" extrusionOk="0">
                    <a:moveTo>
                      <a:pt x="11540" y="1"/>
                    </a:moveTo>
                    <a:cubicBezTo>
                      <a:pt x="7467" y="1"/>
                      <a:pt x="3574" y="725"/>
                      <a:pt x="0" y="2083"/>
                    </a:cubicBezTo>
                    <a:cubicBezTo>
                      <a:pt x="0" y="2126"/>
                      <a:pt x="44" y="2126"/>
                      <a:pt x="44" y="2173"/>
                    </a:cubicBezTo>
                    <a:cubicBezTo>
                      <a:pt x="858" y="3303"/>
                      <a:pt x="2807" y="4480"/>
                      <a:pt x="2035" y="5747"/>
                    </a:cubicBezTo>
                    <a:cubicBezTo>
                      <a:pt x="949" y="7514"/>
                      <a:pt x="1402" y="8825"/>
                      <a:pt x="2082" y="10320"/>
                    </a:cubicBezTo>
                    <a:cubicBezTo>
                      <a:pt x="2354" y="10954"/>
                      <a:pt x="2216" y="11950"/>
                      <a:pt x="3122" y="11950"/>
                    </a:cubicBezTo>
                    <a:cubicBezTo>
                      <a:pt x="3153" y="11951"/>
                      <a:pt x="3184" y="11952"/>
                      <a:pt x="3216" y="11952"/>
                    </a:cubicBezTo>
                    <a:cubicBezTo>
                      <a:pt x="4080" y="11952"/>
                      <a:pt x="4812" y="11376"/>
                      <a:pt x="5204" y="10545"/>
                    </a:cubicBezTo>
                    <a:cubicBezTo>
                      <a:pt x="6065" y="8825"/>
                      <a:pt x="7467" y="7967"/>
                      <a:pt x="9186" y="7242"/>
                    </a:cubicBezTo>
                    <a:cubicBezTo>
                      <a:pt x="11359" y="6381"/>
                      <a:pt x="13712" y="5566"/>
                      <a:pt x="14936" y="3259"/>
                    </a:cubicBezTo>
                    <a:cubicBezTo>
                      <a:pt x="15570" y="2126"/>
                      <a:pt x="15794" y="1087"/>
                      <a:pt x="15704" y="272"/>
                    </a:cubicBezTo>
                    <a:cubicBezTo>
                      <a:pt x="14346" y="91"/>
                      <a:pt x="12945" y="1"/>
                      <a:pt x="1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7108350" y="499350"/>
                <a:ext cx="82600" cy="57750"/>
              </a:xfrm>
              <a:custGeom>
                <a:avLst/>
                <a:gdLst/>
                <a:ahLst/>
                <a:cxnLst/>
                <a:rect l="l" t="t" r="r" b="b"/>
                <a:pathLst>
                  <a:path w="3304" h="2310" extrusionOk="0">
                    <a:moveTo>
                      <a:pt x="1799" y="135"/>
                    </a:moveTo>
                    <a:cubicBezTo>
                      <a:pt x="1074" y="182"/>
                      <a:pt x="122" y="1"/>
                      <a:pt x="79" y="1130"/>
                    </a:cubicBezTo>
                    <a:cubicBezTo>
                      <a:pt x="1" y="1753"/>
                      <a:pt x="558" y="2310"/>
                      <a:pt x="1034" y="2310"/>
                    </a:cubicBezTo>
                    <a:cubicBezTo>
                      <a:pt x="1111" y="2310"/>
                      <a:pt x="1186" y="2295"/>
                      <a:pt x="1255" y="2264"/>
                    </a:cubicBezTo>
                    <a:cubicBezTo>
                      <a:pt x="1980" y="1992"/>
                      <a:pt x="3156" y="1902"/>
                      <a:pt x="3247" y="859"/>
                    </a:cubicBezTo>
                    <a:cubicBezTo>
                      <a:pt x="3304" y="231"/>
                      <a:pt x="2946" y="162"/>
                      <a:pt x="2527" y="162"/>
                    </a:cubicBezTo>
                    <a:cubicBezTo>
                      <a:pt x="2409" y="162"/>
                      <a:pt x="2285" y="167"/>
                      <a:pt x="2164" y="167"/>
                    </a:cubicBezTo>
                    <a:cubicBezTo>
                      <a:pt x="2036" y="167"/>
                      <a:pt x="1910" y="161"/>
                      <a:pt x="1799" y="1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6552850" y="514000"/>
                <a:ext cx="82250" cy="45700"/>
              </a:xfrm>
              <a:custGeom>
                <a:avLst/>
                <a:gdLst/>
                <a:ahLst/>
                <a:cxnLst/>
                <a:rect l="l" t="t" r="r" b="b"/>
                <a:pathLst>
                  <a:path w="3290" h="1828" extrusionOk="0">
                    <a:moveTo>
                      <a:pt x="446" y="0"/>
                    </a:moveTo>
                    <a:cubicBezTo>
                      <a:pt x="199" y="0"/>
                      <a:pt x="0" y="62"/>
                      <a:pt x="74" y="410"/>
                    </a:cubicBezTo>
                    <a:cubicBezTo>
                      <a:pt x="284" y="1117"/>
                      <a:pt x="798" y="1828"/>
                      <a:pt x="1623" y="1828"/>
                    </a:cubicBezTo>
                    <a:cubicBezTo>
                      <a:pt x="1693" y="1828"/>
                      <a:pt x="1766" y="1822"/>
                      <a:pt x="1841" y="1812"/>
                    </a:cubicBezTo>
                    <a:cubicBezTo>
                      <a:pt x="2293" y="1768"/>
                      <a:pt x="3289" y="1768"/>
                      <a:pt x="3152" y="1087"/>
                    </a:cubicBezTo>
                    <a:cubicBezTo>
                      <a:pt x="2971" y="48"/>
                      <a:pt x="1975" y="1"/>
                      <a:pt x="1026" y="1"/>
                    </a:cubicBezTo>
                    <a:cubicBezTo>
                      <a:pt x="979" y="15"/>
                      <a:pt x="922" y="19"/>
                      <a:pt x="859" y="19"/>
                    </a:cubicBezTo>
                    <a:cubicBezTo>
                      <a:pt x="732" y="19"/>
                      <a:pt x="581"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6653425" y="771625"/>
                <a:ext cx="51825" cy="49150"/>
              </a:xfrm>
              <a:custGeom>
                <a:avLst/>
                <a:gdLst/>
                <a:ahLst/>
                <a:cxnLst/>
                <a:rect l="l" t="t" r="r" b="b"/>
                <a:pathLst>
                  <a:path w="2073" h="1966" extrusionOk="0">
                    <a:moveTo>
                      <a:pt x="785" y="1"/>
                    </a:moveTo>
                    <a:cubicBezTo>
                      <a:pt x="378" y="1"/>
                      <a:pt x="16" y="120"/>
                      <a:pt x="124" y="740"/>
                    </a:cubicBezTo>
                    <a:cubicBezTo>
                      <a:pt x="170" y="1267"/>
                      <a:pt x="1" y="1965"/>
                      <a:pt x="820" y="1965"/>
                    </a:cubicBezTo>
                    <a:cubicBezTo>
                      <a:pt x="844" y="1965"/>
                      <a:pt x="869" y="1965"/>
                      <a:pt x="896" y="1964"/>
                    </a:cubicBezTo>
                    <a:cubicBezTo>
                      <a:pt x="1529" y="1964"/>
                      <a:pt x="1844" y="1511"/>
                      <a:pt x="2072" y="968"/>
                    </a:cubicBezTo>
                    <a:cubicBezTo>
                      <a:pt x="2072" y="287"/>
                      <a:pt x="1620" y="63"/>
                      <a:pt x="1077" y="16"/>
                    </a:cubicBezTo>
                    <a:cubicBezTo>
                      <a:pt x="981" y="7"/>
                      <a:pt x="881"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9" name="Google Shape;1379;p40"/>
            <p:cNvSpPr/>
            <p:nvPr/>
          </p:nvSpPr>
          <p:spPr>
            <a:xfrm flipH="1">
              <a:off x="6299338" y="2666175"/>
              <a:ext cx="39675" cy="28350"/>
            </a:xfrm>
            <a:custGeom>
              <a:avLst/>
              <a:gdLst/>
              <a:ahLst/>
              <a:cxnLst/>
              <a:rect l="l" t="t" r="r" b="b"/>
              <a:pathLst>
                <a:path w="1587" h="1134" fill="none" extrusionOk="0">
                  <a:moveTo>
                    <a:pt x="1" y="0"/>
                  </a:moveTo>
                  <a:cubicBezTo>
                    <a:pt x="454" y="453"/>
                    <a:pt x="997" y="952"/>
                    <a:pt x="1587" y="1133"/>
                  </a:cubicBezTo>
                </a:path>
              </a:pathLst>
            </a:custGeom>
            <a:solidFill>
              <a:srgbClr val="865947"/>
            </a:solidFill>
            <a:ln w="15850" cap="rnd" cmpd="sng">
              <a:solidFill>
                <a:srgbClr val="8659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0" name="Google Shape;1380;p40"/>
            <p:cNvGrpSpPr/>
            <p:nvPr/>
          </p:nvGrpSpPr>
          <p:grpSpPr>
            <a:xfrm>
              <a:off x="5923663" y="2087900"/>
              <a:ext cx="3220325" cy="1374875"/>
              <a:chOff x="5923663" y="2087900"/>
              <a:chExt cx="3220325" cy="1374875"/>
            </a:xfrm>
          </p:grpSpPr>
          <p:sp>
            <p:nvSpPr>
              <p:cNvPr id="1381" name="Google Shape;1381;p40"/>
              <p:cNvSpPr/>
              <p:nvPr/>
            </p:nvSpPr>
            <p:spPr>
              <a:xfrm flipH="1">
                <a:off x="5923663" y="2087900"/>
                <a:ext cx="3220325" cy="1374875"/>
              </a:xfrm>
              <a:custGeom>
                <a:avLst/>
                <a:gdLst/>
                <a:ahLst/>
                <a:cxnLst/>
                <a:rect l="l" t="t" r="r" b="b"/>
                <a:pathLst>
                  <a:path w="128813" h="54995" extrusionOk="0">
                    <a:moveTo>
                      <a:pt x="44269" y="0"/>
                    </a:moveTo>
                    <a:cubicBezTo>
                      <a:pt x="44147" y="0"/>
                      <a:pt x="44025" y="2"/>
                      <a:pt x="43904" y="5"/>
                    </a:cubicBezTo>
                    <a:cubicBezTo>
                      <a:pt x="37158" y="139"/>
                      <a:pt x="13170" y="10187"/>
                      <a:pt x="1" y="15936"/>
                    </a:cubicBezTo>
                    <a:lnTo>
                      <a:pt x="1" y="54995"/>
                    </a:lnTo>
                    <a:cubicBezTo>
                      <a:pt x="11669" y="47173"/>
                      <a:pt x="31654" y="34535"/>
                      <a:pt x="38311" y="34535"/>
                    </a:cubicBezTo>
                    <a:cubicBezTo>
                      <a:pt x="38547" y="34535"/>
                      <a:pt x="38767" y="34551"/>
                      <a:pt x="38968" y="34584"/>
                    </a:cubicBezTo>
                    <a:cubicBezTo>
                      <a:pt x="40100" y="34765"/>
                      <a:pt x="73094" y="51827"/>
                      <a:pt x="75486" y="51827"/>
                    </a:cubicBezTo>
                    <a:cubicBezTo>
                      <a:pt x="75489" y="51827"/>
                      <a:pt x="75492" y="51826"/>
                      <a:pt x="75495" y="51826"/>
                    </a:cubicBezTo>
                    <a:cubicBezTo>
                      <a:pt x="77758" y="51783"/>
                      <a:pt x="108445" y="44451"/>
                      <a:pt x="109350" y="43546"/>
                    </a:cubicBezTo>
                    <a:cubicBezTo>
                      <a:pt x="110256" y="42640"/>
                      <a:pt x="120937" y="30373"/>
                      <a:pt x="122295" y="27114"/>
                    </a:cubicBezTo>
                    <a:cubicBezTo>
                      <a:pt x="123606" y="23855"/>
                      <a:pt x="128812" y="9643"/>
                      <a:pt x="127679" y="9509"/>
                    </a:cubicBezTo>
                    <a:cubicBezTo>
                      <a:pt x="127195" y="9445"/>
                      <a:pt x="126722" y="9415"/>
                      <a:pt x="126260" y="9415"/>
                    </a:cubicBezTo>
                    <a:cubicBezTo>
                      <a:pt x="116619" y="9415"/>
                      <a:pt x="111838" y="22769"/>
                      <a:pt x="111838" y="22769"/>
                    </a:cubicBezTo>
                    <a:cubicBezTo>
                      <a:pt x="109394" y="23946"/>
                      <a:pt x="104010" y="27885"/>
                      <a:pt x="104010" y="27885"/>
                    </a:cubicBezTo>
                    <a:cubicBezTo>
                      <a:pt x="99214" y="20728"/>
                      <a:pt x="84522" y="20066"/>
                      <a:pt x="79254" y="20066"/>
                    </a:cubicBezTo>
                    <a:cubicBezTo>
                      <a:pt x="78059" y="20066"/>
                      <a:pt x="77349" y="20100"/>
                      <a:pt x="77349" y="20100"/>
                    </a:cubicBezTo>
                    <a:cubicBezTo>
                      <a:pt x="66001" y="8616"/>
                      <a:pt x="53682" y="0"/>
                      <a:pt x="44269" y="0"/>
                    </a:cubicBezTo>
                    <a:close/>
                  </a:path>
                </a:pathLst>
              </a:custGeom>
              <a:solidFill>
                <a:srgbClr val="F5BE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0"/>
              <p:cNvSpPr/>
              <p:nvPr/>
            </p:nvSpPr>
            <p:spPr>
              <a:xfrm flipH="1">
                <a:off x="6538113" y="2724625"/>
                <a:ext cx="342850" cy="252150"/>
              </a:xfrm>
              <a:custGeom>
                <a:avLst/>
                <a:gdLst/>
                <a:ahLst/>
                <a:cxnLst/>
                <a:rect l="l" t="t" r="r" b="b"/>
                <a:pathLst>
                  <a:path w="13714" h="10086" extrusionOk="0">
                    <a:moveTo>
                      <a:pt x="4555" y="0"/>
                    </a:moveTo>
                    <a:cubicBezTo>
                      <a:pt x="3624" y="0"/>
                      <a:pt x="2870" y="97"/>
                      <a:pt x="2488" y="287"/>
                    </a:cubicBezTo>
                    <a:cubicBezTo>
                      <a:pt x="950" y="1011"/>
                      <a:pt x="1" y="7304"/>
                      <a:pt x="1040" y="8525"/>
                    </a:cubicBezTo>
                    <a:cubicBezTo>
                      <a:pt x="1558" y="9213"/>
                      <a:pt x="5683" y="10085"/>
                      <a:pt x="8427" y="10085"/>
                    </a:cubicBezTo>
                    <a:cubicBezTo>
                      <a:pt x="9293" y="10085"/>
                      <a:pt x="10020" y="9999"/>
                      <a:pt x="10454" y="9792"/>
                    </a:cubicBezTo>
                    <a:cubicBezTo>
                      <a:pt x="12221" y="8934"/>
                      <a:pt x="13713" y="4408"/>
                      <a:pt x="12221" y="2326"/>
                    </a:cubicBezTo>
                    <a:cubicBezTo>
                      <a:pt x="11154" y="757"/>
                      <a:pt x="7162" y="0"/>
                      <a:pt x="4555" y="0"/>
                    </a:cubicBezTo>
                    <a:close/>
                  </a:path>
                </a:pathLst>
              </a:custGeom>
              <a:solidFill>
                <a:srgbClr val="F8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flipH="1">
                <a:off x="7125338" y="2696750"/>
                <a:ext cx="30625" cy="199175"/>
              </a:xfrm>
              <a:custGeom>
                <a:avLst/>
                <a:gdLst/>
                <a:ahLst/>
                <a:cxnLst/>
                <a:rect l="l" t="t" r="r" b="b"/>
                <a:pathLst>
                  <a:path w="1225" h="7967" fill="none" extrusionOk="0">
                    <a:moveTo>
                      <a:pt x="1225" y="1"/>
                    </a:moveTo>
                    <a:cubicBezTo>
                      <a:pt x="91" y="2217"/>
                      <a:pt x="1" y="5566"/>
                      <a:pt x="453" y="7967"/>
                    </a:cubicBezTo>
                  </a:path>
                </a:pathLst>
              </a:custGeom>
              <a:solidFill>
                <a:srgbClr val="865947"/>
              </a:solidFill>
              <a:ln w="15850" cap="rnd" cmpd="sng">
                <a:solidFill>
                  <a:srgbClr val="E07E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flipH="1">
                <a:off x="7166063" y="2727275"/>
                <a:ext cx="26100" cy="104125"/>
              </a:xfrm>
              <a:custGeom>
                <a:avLst/>
                <a:gdLst/>
                <a:ahLst/>
                <a:cxnLst/>
                <a:rect l="l" t="t" r="r" b="b"/>
                <a:pathLst>
                  <a:path w="1044" h="4165" fill="none" extrusionOk="0">
                    <a:moveTo>
                      <a:pt x="1043" y="0"/>
                    </a:moveTo>
                    <a:cubicBezTo>
                      <a:pt x="453" y="1315"/>
                      <a:pt x="0" y="2716"/>
                      <a:pt x="500" y="4164"/>
                    </a:cubicBezTo>
                  </a:path>
                </a:pathLst>
              </a:custGeom>
              <a:solidFill>
                <a:srgbClr val="865947"/>
              </a:solidFill>
              <a:ln w="15850" cap="rnd" cmpd="sng">
                <a:solidFill>
                  <a:srgbClr val="E07E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flipH="1">
                <a:off x="7194413" y="2694500"/>
                <a:ext cx="48625" cy="181075"/>
              </a:xfrm>
              <a:custGeom>
                <a:avLst/>
                <a:gdLst/>
                <a:ahLst/>
                <a:cxnLst/>
                <a:rect l="l" t="t" r="r" b="b"/>
                <a:pathLst>
                  <a:path w="1945" h="7243" fill="none" extrusionOk="0">
                    <a:moveTo>
                      <a:pt x="1945" y="0"/>
                    </a:moveTo>
                    <a:cubicBezTo>
                      <a:pt x="1" y="1764"/>
                      <a:pt x="182" y="4932"/>
                      <a:pt x="949" y="7242"/>
                    </a:cubicBezTo>
                  </a:path>
                </a:pathLst>
              </a:custGeom>
              <a:solidFill>
                <a:srgbClr val="865947"/>
              </a:solidFill>
              <a:ln w="15850" cap="rnd" cmpd="sng">
                <a:solidFill>
                  <a:srgbClr val="E07E5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flipH="1">
                <a:off x="6430413" y="2785025"/>
                <a:ext cx="1371600" cy="274150"/>
              </a:xfrm>
              <a:custGeom>
                <a:avLst/>
                <a:gdLst/>
                <a:ahLst/>
                <a:cxnLst/>
                <a:rect l="l" t="t" r="r" b="b"/>
                <a:pathLst>
                  <a:path w="54864" h="10966" extrusionOk="0">
                    <a:moveTo>
                      <a:pt x="1" y="4841"/>
                    </a:moveTo>
                    <a:lnTo>
                      <a:pt x="1" y="4841"/>
                    </a:lnTo>
                    <a:cubicBezTo>
                      <a:pt x="181" y="4936"/>
                      <a:pt x="1040" y="5039"/>
                      <a:pt x="2300" y="5146"/>
                    </a:cubicBezTo>
                    <a:lnTo>
                      <a:pt x="2300" y="5146"/>
                    </a:lnTo>
                    <a:cubicBezTo>
                      <a:pt x="843" y="4953"/>
                      <a:pt x="1" y="4841"/>
                      <a:pt x="1" y="4841"/>
                    </a:cubicBezTo>
                    <a:close/>
                    <a:moveTo>
                      <a:pt x="50331" y="0"/>
                    </a:moveTo>
                    <a:cubicBezTo>
                      <a:pt x="50931" y="727"/>
                      <a:pt x="52707" y="8768"/>
                      <a:pt x="45701" y="8768"/>
                    </a:cubicBezTo>
                    <a:cubicBezTo>
                      <a:pt x="45311" y="8768"/>
                      <a:pt x="44893" y="8743"/>
                      <a:pt x="44447" y="8690"/>
                    </a:cubicBezTo>
                    <a:cubicBezTo>
                      <a:pt x="37296" y="7829"/>
                      <a:pt x="20278" y="6561"/>
                      <a:pt x="18739" y="6246"/>
                    </a:cubicBezTo>
                    <a:cubicBezTo>
                      <a:pt x="17485" y="5994"/>
                      <a:pt x="7048" y="5546"/>
                      <a:pt x="2300" y="5146"/>
                    </a:cubicBezTo>
                    <a:lnTo>
                      <a:pt x="2300" y="5146"/>
                    </a:lnTo>
                    <a:cubicBezTo>
                      <a:pt x="10762" y="6265"/>
                      <a:pt x="39960" y="10128"/>
                      <a:pt x="45442" y="10863"/>
                    </a:cubicBezTo>
                    <a:cubicBezTo>
                      <a:pt x="45986" y="10933"/>
                      <a:pt x="46496" y="10966"/>
                      <a:pt x="46974" y="10966"/>
                    </a:cubicBezTo>
                    <a:cubicBezTo>
                      <a:pt x="54864" y="10966"/>
                      <a:pt x="54086" y="1963"/>
                      <a:pt x="50331" y="0"/>
                    </a:cubicBezTo>
                    <a:close/>
                  </a:path>
                </a:pathLst>
              </a:custGeom>
              <a:solidFill>
                <a:srgbClr val="F7A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flipH="1">
                <a:off x="5942938" y="2330150"/>
                <a:ext cx="121050" cy="253475"/>
              </a:xfrm>
              <a:custGeom>
                <a:avLst/>
                <a:gdLst/>
                <a:ahLst/>
                <a:cxnLst/>
                <a:rect l="l" t="t" r="r" b="b"/>
                <a:pathLst>
                  <a:path w="4842" h="10139" extrusionOk="0">
                    <a:moveTo>
                      <a:pt x="4617" y="0"/>
                    </a:moveTo>
                    <a:lnTo>
                      <a:pt x="4617" y="0"/>
                    </a:lnTo>
                    <a:cubicBezTo>
                      <a:pt x="2173" y="1268"/>
                      <a:pt x="0" y="7829"/>
                      <a:pt x="1811" y="10139"/>
                    </a:cubicBezTo>
                    <a:cubicBezTo>
                      <a:pt x="3302" y="5747"/>
                      <a:pt x="4841" y="996"/>
                      <a:pt x="4617" y="0"/>
                    </a:cubicBezTo>
                    <a:close/>
                  </a:path>
                </a:pathLst>
              </a:custGeom>
              <a:solidFill>
                <a:srgbClr val="F8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Rectangle: Folded Corner 7">
            <a:extLst>
              <a:ext uri="{FF2B5EF4-FFF2-40B4-BE49-F238E27FC236}">
                <a16:creationId xmlns:a16="http://schemas.microsoft.com/office/drawing/2014/main" id="{4ABAC97B-DE42-145A-95EF-6E7C71866B34}"/>
              </a:ext>
            </a:extLst>
          </p:cNvPr>
          <p:cNvSpPr/>
          <p:nvPr/>
        </p:nvSpPr>
        <p:spPr>
          <a:xfrm>
            <a:off x="2182860" y="1187735"/>
            <a:ext cx="1403083" cy="1233232"/>
          </a:xfrm>
          <a:prstGeom prst="foldedCorner">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6"/>
                </a:solidFill>
              </a:rPr>
              <a:t>I.</a:t>
            </a:r>
          </a:p>
        </p:txBody>
      </p:sp>
      <p:sp>
        <p:nvSpPr>
          <p:cNvPr id="9" name="TextBox 8">
            <a:extLst>
              <a:ext uri="{FF2B5EF4-FFF2-40B4-BE49-F238E27FC236}">
                <a16:creationId xmlns:a16="http://schemas.microsoft.com/office/drawing/2014/main" id="{2B7C94FB-5C6F-80EA-C6D2-4670C885C35A}"/>
              </a:ext>
            </a:extLst>
          </p:cNvPr>
          <p:cNvSpPr txBox="1"/>
          <p:nvPr/>
        </p:nvSpPr>
        <p:spPr>
          <a:xfrm>
            <a:off x="405585" y="2834644"/>
            <a:ext cx="5217090" cy="584775"/>
          </a:xfrm>
          <a:prstGeom prst="rect">
            <a:avLst/>
          </a:prstGeom>
          <a:noFill/>
        </p:spPr>
        <p:txBody>
          <a:bodyPr wrap="square">
            <a:spAutoFit/>
          </a:bodyPr>
          <a:lstStyle/>
          <a:p>
            <a:pPr algn="ctr"/>
            <a:r>
              <a:rPr lang="en-US" sz="3200" b="1" dirty="0">
                <a:solidFill>
                  <a:schemeClr val="accent1">
                    <a:lumMod val="50000"/>
                  </a:schemeClr>
                </a:solidFill>
              </a:rPr>
              <a:t>GIỚI THIỆU BÀI HỌC.</a:t>
            </a:r>
            <a:endParaRPr lang="en-US" sz="3200" dirty="0">
              <a:solidFill>
                <a:schemeClr val="accent1">
                  <a:lumMod val="50000"/>
                </a:schemeClr>
              </a:solidFill>
            </a:endParaRPr>
          </a:p>
        </p:txBody>
      </p:sp>
    </p:spTree>
  </p:cSld>
  <p:clrMapOvr>
    <a:masterClrMapping/>
  </p:clrMapOvr>
  <p:transition spd="med">
    <p:circl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grpSp>
        <p:nvGrpSpPr>
          <p:cNvPr id="1401" name="Google Shape;1401;p42"/>
          <p:cNvGrpSpPr/>
          <p:nvPr/>
        </p:nvGrpSpPr>
        <p:grpSpPr>
          <a:xfrm>
            <a:off x="5458857" y="1485865"/>
            <a:ext cx="3489774" cy="2954095"/>
            <a:chOff x="5458857" y="1485865"/>
            <a:chExt cx="3489774" cy="2954095"/>
          </a:xfrm>
        </p:grpSpPr>
        <p:grpSp>
          <p:nvGrpSpPr>
            <p:cNvPr id="1402" name="Google Shape;1402;p42"/>
            <p:cNvGrpSpPr/>
            <p:nvPr/>
          </p:nvGrpSpPr>
          <p:grpSpPr>
            <a:xfrm rot="231200">
              <a:off x="7406976" y="1524290"/>
              <a:ext cx="1166759" cy="689512"/>
              <a:chOff x="2295625" y="648078"/>
              <a:chExt cx="1166805" cy="689539"/>
            </a:xfrm>
          </p:grpSpPr>
          <p:sp>
            <p:nvSpPr>
              <p:cNvPr id="1403" name="Google Shape;1403;p42"/>
              <p:cNvSpPr/>
              <p:nvPr/>
            </p:nvSpPr>
            <p:spPr>
              <a:xfrm>
                <a:off x="2295625" y="648078"/>
                <a:ext cx="1166805" cy="689446"/>
              </a:xfrm>
              <a:custGeom>
                <a:avLst/>
                <a:gdLst/>
                <a:ahLst/>
                <a:cxnLst/>
                <a:rect l="l" t="t" r="r" b="b"/>
                <a:pathLst>
                  <a:path w="145714" h="86100" extrusionOk="0">
                    <a:moveTo>
                      <a:pt x="72282" y="1"/>
                    </a:moveTo>
                    <a:cubicBezTo>
                      <a:pt x="60292" y="1"/>
                      <a:pt x="50002" y="7399"/>
                      <a:pt x="45750" y="17859"/>
                    </a:cubicBezTo>
                    <a:cubicBezTo>
                      <a:pt x="42563" y="16029"/>
                      <a:pt x="38907" y="15008"/>
                      <a:pt x="34995" y="15008"/>
                    </a:cubicBezTo>
                    <a:cubicBezTo>
                      <a:pt x="22920" y="15008"/>
                      <a:pt x="13140" y="24788"/>
                      <a:pt x="13140" y="36863"/>
                    </a:cubicBezTo>
                    <a:cubicBezTo>
                      <a:pt x="13140" y="37418"/>
                      <a:pt x="13181" y="37928"/>
                      <a:pt x="13225" y="38479"/>
                    </a:cubicBezTo>
                    <a:cubicBezTo>
                      <a:pt x="12630" y="38394"/>
                      <a:pt x="11991" y="38309"/>
                      <a:pt x="11354" y="38309"/>
                    </a:cubicBezTo>
                    <a:cubicBezTo>
                      <a:pt x="5062" y="38309"/>
                      <a:pt x="0" y="43411"/>
                      <a:pt x="0" y="49663"/>
                    </a:cubicBezTo>
                    <a:cubicBezTo>
                      <a:pt x="0" y="55912"/>
                      <a:pt x="5062" y="61014"/>
                      <a:pt x="11354" y="61014"/>
                    </a:cubicBezTo>
                    <a:cubicBezTo>
                      <a:pt x="12035" y="61014"/>
                      <a:pt x="12671" y="60929"/>
                      <a:pt x="13310" y="60844"/>
                    </a:cubicBezTo>
                    <a:cubicBezTo>
                      <a:pt x="14372" y="67987"/>
                      <a:pt x="20494" y="73474"/>
                      <a:pt x="27937" y="73474"/>
                    </a:cubicBezTo>
                    <a:cubicBezTo>
                      <a:pt x="30954" y="73474"/>
                      <a:pt x="33719" y="72579"/>
                      <a:pt x="36056" y="71048"/>
                    </a:cubicBezTo>
                    <a:cubicBezTo>
                      <a:pt x="40903" y="80021"/>
                      <a:pt x="50387" y="86100"/>
                      <a:pt x="61312" y="86100"/>
                    </a:cubicBezTo>
                    <a:cubicBezTo>
                      <a:pt x="71177" y="86100"/>
                      <a:pt x="79850" y="81127"/>
                      <a:pt x="85038" y="73559"/>
                    </a:cubicBezTo>
                    <a:cubicBezTo>
                      <a:pt x="86017" y="74280"/>
                      <a:pt x="87249" y="74705"/>
                      <a:pt x="88569" y="74705"/>
                    </a:cubicBezTo>
                    <a:cubicBezTo>
                      <a:pt x="90480" y="74705"/>
                      <a:pt x="92140" y="73814"/>
                      <a:pt x="93246" y="72453"/>
                    </a:cubicBezTo>
                    <a:cubicBezTo>
                      <a:pt x="96137" y="74195"/>
                      <a:pt x="99494" y="75215"/>
                      <a:pt x="103110" y="75215"/>
                    </a:cubicBezTo>
                    <a:cubicBezTo>
                      <a:pt x="112889" y="75215"/>
                      <a:pt x="120968" y="67861"/>
                      <a:pt x="122114" y="58337"/>
                    </a:cubicBezTo>
                    <a:cubicBezTo>
                      <a:pt x="124580" y="60163"/>
                      <a:pt x="127601" y="61269"/>
                      <a:pt x="130917" y="61269"/>
                    </a:cubicBezTo>
                    <a:cubicBezTo>
                      <a:pt x="139081" y="61269"/>
                      <a:pt x="145714" y="54636"/>
                      <a:pt x="145714" y="46472"/>
                    </a:cubicBezTo>
                    <a:cubicBezTo>
                      <a:pt x="145714" y="38309"/>
                      <a:pt x="139081" y="31720"/>
                      <a:pt x="130917" y="31720"/>
                    </a:cubicBezTo>
                    <a:cubicBezTo>
                      <a:pt x="130023" y="31720"/>
                      <a:pt x="129172" y="31805"/>
                      <a:pt x="128322" y="31931"/>
                    </a:cubicBezTo>
                    <a:cubicBezTo>
                      <a:pt x="127727" y="21896"/>
                      <a:pt x="119393" y="13903"/>
                      <a:pt x="109188" y="13903"/>
                    </a:cubicBezTo>
                    <a:cubicBezTo>
                      <a:pt x="105277" y="13903"/>
                      <a:pt x="101620" y="15093"/>
                      <a:pt x="98559" y="17134"/>
                    </a:cubicBezTo>
                    <a:cubicBezTo>
                      <a:pt x="94096" y="7059"/>
                      <a:pt x="84017" y="1"/>
                      <a:pt x="72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2"/>
              <p:cNvSpPr/>
              <p:nvPr/>
            </p:nvSpPr>
            <p:spPr>
              <a:xfrm>
                <a:off x="2295625" y="979113"/>
                <a:ext cx="1166805" cy="358504"/>
              </a:xfrm>
              <a:custGeom>
                <a:avLst/>
                <a:gdLst/>
                <a:ahLst/>
                <a:cxnLst/>
                <a:rect l="l" t="t" r="r" b="b"/>
                <a:pathLst>
                  <a:path w="145714" h="44771" extrusionOk="0">
                    <a:moveTo>
                      <a:pt x="144734" y="0"/>
                    </a:moveTo>
                    <a:cubicBezTo>
                      <a:pt x="144734" y="7269"/>
                      <a:pt x="138186" y="13137"/>
                      <a:pt x="130152" y="13137"/>
                    </a:cubicBezTo>
                    <a:cubicBezTo>
                      <a:pt x="126876" y="13137"/>
                      <a:pt x="123900" y="12161"/>
                      <a:pt x="121478" y="10545"/>
                    </a:cubicBezTo>
                    <a:cubicBezTo>
                      <a:pt x="120328" y="18964"/>
                      <a:pt x="112379" y="25512"/>
                      <a:pt x="102685" y="25512"/>
                    </a:cubicBezTo>
                    <a:cubicBezTo>
                      <a:pt x="99154" y="25512"/>
                      <a:pt x="95838" y="24617"/>
                      <a:pt x="92990" y="23046"/>
                    </a:cubicBezTo>
                    <a:cubicBezTo>
                      <a:pt x="91885" y="24277"/>
                      <a:pt x="90225" y="25086"/>
                      <a:pt x="88354" y="25086"/>
                    </a:cubicBezTo>
                    <a:cubicBezTo>
                      <a:pt x="87038" y="25086"/>
                      <a:pt x="85847" y="24702"/>
                      <a:pt x="84868" y="24066"/>
                    </a:cubicBezTo>
                    <a:cubicBezTo>
                      <a:pt x="79765" y="30784"/>
                      <a:pt x="71221" y="35206"/>
                      <a:pt x="61482" y="35206"/>
                    </a:cubicBezTo>
                    <a:cubicBezTo>
                      <a:pt x="50683" y="35206"/>
                      <a:pt x="41328" y="29804"/>
                      <a:pt x="36566" y="21811"/>
                    </a:cubicBezTo>
                    <a:cubicBezTo>
                      <a:pt x="34230" y="23171"/>
                      <a:pt x="31508" y="23981"/>
                      <a:pt x="28532" y="23981"/>
                    </a:cubicBezTo>
                    <a:cubicBezTo>
                      <a:pt x="21219" y="23981"/>
                      <a:pt x="15137" y="19090"/>
                      <a:pt x="14116" y="12712"/>
                    </a:cubicBezTo>
                    <a:cubicBezTo>
                      <a:pt x="13480" y="12841"/>
                      <a:pt x="12841" y="12882"/>
                      <a:pt x="12161" y="12882"/>
                    </a:cubicBezTo>
                    <a:cubicBezTo>
                      <a:pt x="6293" y="12882"/>
                      <a:pt x="1531" y="8800"/>
                      <a:pt x="1065" y="3613"/>
                    </a:cubicBezTo>
                    <a:cubicBezTo>
                      <a:pt x="385" y="5058"/>
                      <a:pt x="0" y="6633"/>
                      <a:pt x="0" y="8334"/>
                    </a:cubicBezTo>
                    <a:cubicBezTo>
                      <a:pt x="0" y="14583"/>
                      <a:pt x="5062" y="19685"/>
                      <a:pt x="11354" y="19685"/>
                    </a:cubicBezTo>
                    <a:cubicBezTo>
                      <a:pt x="12035" y="19685"/>
                      <a:pt x="12671" y="19600"/>
                      <a:pt x="13310" y="19515"/>
                    </a:cubicBezTo>
                    <a:cubicBezTo>
                      <a:pt x="14372" y="26658"/>
                      <a:pt x="20494" y="32145"/>
                      <a:pt x="27937" y="32145"/>
                    </a:cubicBezTo>
                    <a:cubicBezTo>
                      <a:pt x="30954" y="32145"/>
                      <a:pt x="33719" y="31250"/>
                      <a:pt x="36056" y="29719"/>
                    </a:cubicBezTo>
                    <a:cubicBezTo>
                      <a:pt x="40903" y="38692"/>
                      <a:pt x="50387" y="44771"/>
                      <a:pt x="61312" y="44771"/>
                    </a:cubicBezTo>
                    <a:cubicBezTo>
                      <a:pt x="71177" y="44771"/>
                      <a:pt x="79850" y="39798"/>
                      <a:pt x="85038" y="32230"/>
                    </a:cubicBezTo>
                    <a:cubicBezTo>
                      <a:pt x="86017" y="32951"/>
                      <a:pt x="87249" y="33376"/>
                      <a:pt x="88569" y="33376"/>
                    </a:cubicBezTo>
                    <a:cubicBezTo>
                      <a:pt x="90480" y="33376"/>
                      <a:pt x="92140" y="32485"/>
                      <a:pt x="93246" y="31124"/>
                    </a:cubicBezTo>
                    <a:cubicBezTo>
                      <a:pt x="96137" y="32866"/>
                      <a:pt x="99494" y="33886"/>
                      <a:pt x="103110" y="33886"/>
                    </a:cubicBezTo>
                    <a:cubicBezTo>
                      <a:pt x="112889" y="33886"/>
                      <a:pt x="120968" y="26532"/>
                      <a:pt x="122114" y="17008"/>
                    </a:cubicBezTo>
                    <a:cubicBezTo>
                      <a:pt x="124580" y="18834"/>
                      <a:pt x="127601" y="19940"/>
                      <a:pt x="130917" y="19940"/>
                    </a:cubicBezTo>
                    <a:cubicBezTo>
                      <a:pt x="139081" y="19940"/>
                      <a:pt x="145714" y="13307"/>
                      <a:pt x="145714" y="5143"/>
                    </a:cubicBezTo>
                    <a:cubicBezTo>
                      <a:pt x="145714" y="3358"/>
                      <a:pt x="145329" y="1616"/>
                      <a:pt x="144734" y="0"/>
                    </a:cubicBezTo>
                    <a:close/>
                  </a:path>
                </a:pathLst>
              </a:custGeom>
              <a:solidFill>
                <a:srgbClr val="09A5A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5" name="Google Shape;1405;p42"/>
            <p:cNvGrpSpPr/>
            <p:nvPr/>
          </p:nvGrpSpPr>
          <p:grpSpPr>
            <a:xfrm rot="203986">
              <a:off x="8237637" y="2587958"/>
              <a:ext cx="662293" cy="1662139"/>
              <a:chOff x="8288289" y="2288290"/>
              <a:chExt cx="662319" cy="1662206"/>
            </a:xfrm>
          </p:grpSpPr>
          <p:sp>
            <p:nvSpPr>
              <p:cNvPr id="1406" name="Google Shape;1406;p42"/>
              <p:cNvSpPr/>
              <p:nvPr/>
            </p:nvSpPr>
            <p:spPr>
              <a:xfrm rot="5400000">
                <a:off x="8311299" y="2737707"/>
                <a:ext cx="621561" cy="657057"/>
              </a:xfrm>
              <a:custGeom>
                <a:avLst/>
                <a:gdLst/>
                <a:ahLst/>
                <a:cxnLst/>
                <a:rect l="l" t="t" r="r" b="b"/>
                <a:pathLst>
                  <a:path w="21731" h="22972" extrusionOk="0">
                    <a:moveTo>
                      <a:pt x="14319" y="1"/>
                    </a:moveTo>
                    <a:cubicBezTo>
                      <a:pt x="14021" y="1"/>
                      <a:pt x="13728" y="189"/>
                      <a:pt x="13664" y="586"/>
                    </a:cubicBezTo>
                    <a:cubicBezTo>
                      <a:pt x="13246" y="3474"/>
                      <a:pt x="12787" y="6487"/>
                      <a:pt x="12493" y="9499"/>
                    </a:cubicBezTo>
                    <a:cubicBezTo>
                      <a:pt x="12242" y="6359"/>
                      <a:pt x="11656" y="2637"/>
                      <a:pt x="8978" y="669"/>
                    </a:cubicBezTo>
                    <a:cubicBezTo>
                      <a:pt x="8853" y="576"/>
                      <a:pt x="8707" y="534"/>
                      <a:pt x="8560" y="534"/>
                    </a:cubicBezTo>
                    <a:cubicBezTo>
                      <a:pt x="8119" y="534"/>
                      <a:pt x="7671" y="910"/>
                      <a:pt x="7767" y="1382"/>
                    </a:cubicBezTo>
                    <a:cubicBezTo>
                      <a:pt x="8352" y="4016"/>
                      <a:pt x="9189" y="6527"/>
                      <a:pt x="9731" y="9121"/>
                    </a:cubicBezTo>
                    <a:cubicBezTo>
                      <a:pt x="9608" y="8830"/>
                      <a:pt x="9480" y="8535"/>
                      <a:pt x="9313" y="8244"/>
                    </a:cubicBezTo>
                    <a:cubicBezTo>
                      <a:pt x="7891" y="5483"/>
                      <a:pt x="5799" y="3431"/>
                      <a:pt x="3037" y="2052"/>
                    </a:cubicBezTo>
                    <a:cubicBezTo>
                      <a:pt x="2945" y="2011"/>
                      <a:pt x="2854" y="1993"/>
                      <a:pt x="2766" y="1993"/>
                    </a:cubicBezTo>
                    <a:cubicBezTo>
                      <a:pt x="2216" y="1993"/>
                      <a:pt x="1805" y="2712"/>
                      <a:pt x="2200" y="3180"/>
                    </a:cubicBezTo>
                    <a:cubicBezTo>
                      <a:pt x="4336" y="5483"/>
                      <a:pt x="6428" y="7826"/>
                      <a:pt x="7934" y="10627"/>
                    </a:cubicBezTo>
                    <a:cubicBezTo>
                      <a:pt x="8018" y="10838"/>
                      <a:pt x="8101" y="11005"/>
                      <a:pt x="8185" y="11213"/>
                    </a:cubicBezTo>
                    <a:cubicBezTo>
                      <a:pt x="6679" y="9164"/>
                      <a:pt x="4838" y="7491"/>
                      <a:pt x="2535" y="6236"/>
                    </a:cubicBezTo>
                    <a:cubicBezTo>
                      <a:pt x="2456" y="6189"/>
                      <a:pt x="2377" y="6169"/>
                      <a:pt x="2301" y="6169"/>
                    </a:cubicBezTo>
                    <a:cubicBezTo>
                      <a:pt x="1897" y="6169"/>
                      <a:pt x="1590" y="6754"/>
                      <a:pt x="1909" y="7072"/>
                    </a:cubicBezTo>
                    <a:cubicBezTo>
                      <a:pt x="3205" y="8535"/>
                      <a:pt x="4587" y="10001"/>
                      <a:pt x="5842" y="11464"/>
                    </a:cubicBezTo>
                    <a:cubicBezTo>
                      <a:pt x="5089" y="10878"/>
                      <a:pt x="4336" y="10336"/>
                      <a:pt x="3499" y="9874"/>
                    </a:cubicBezTo>
                    <a:cubicBezTo>
                      <a:pt x="3387" y="9805"/>
                      <a:pt x="3278" y="9776"/>
                      <a:pt x="3176" y="9776"/>
                    </a:cubicBezTo>
                    <a:cubicBezTo>
                      <a:pt x="2783" y="9776"/>
                      <a:pt x="2520" y="10228"/>
                      <a:pt x="2786" y="10627"/>
                    </a:cubicBezTo>
                    <a:cubicBezTo>
                      <a:pt x="2953" y="10922"/>
                      <a:pt x="3164" y="11213"/>
                      <a:pt x="3332" y="11464"/>
                    </a:cubicBezTo>
                    <a:cubicBezTo>
                      <a:pt x="2619" y="11005"/>
                      <a:pt x="1866" y="10543"/>
                      <a:pt x="1072" y="10125"/>
                    </a:cubicBezTo>
                    <a:cubicBezTo>
                      <a:pt x="994" y="10083"/>
                      <a:pt x="915" y="10065"/>
                      <a:pt x="839" y="10065"/>
                    </a:cubicBezTo>
                    <a:cubicBezTo>
                      <a:pt x="380" y="10065"/>
                      <a:pt x="1" y="10731"/>
                      <a:pt x="359" y="11089"/>
                    </a:cubicBezTo>
                    <a:cubicBezTo>
                      <a:pt x="2200" y="12970"/>
                      <a:pt x="4292" y="14560"/>
                      <a:pt x="6217" y="16361"/>
                    </a:cubicBezTo>
                    <a:cubicBezTo>
                      <a:pt x="8476" y="18409"/>
                      <a:pt x="10444" y="20752"/>
                      <a:pt x="12577" y="22928"/>
                    </a:cubicBezTo>
                    <a:cubicBezTo>
                      <a:pt x="12620" y="22928"/>
                      <a:pt x="12620" y="22971"/>
                      <a:pt x="12620" y="22971"/>
                    </a:cubicBezTo>
                    <a:lnTo>
                      <a:pt x="13624" y="22342"/>
                    </a:lnTo>
                    <a:cubicBezTo>
                      <a:pt x="14836" y="21382"/>
                      <a:pt x="20359" y="16736"/>
                      <a:pt x="21447" y="15062"/>
                    </a:cubicBezTo>
                    <a:cubicBezTo>
                      <a:pt x="21731" y="14602"/>
                      <a:pt x="21412" y="14139"/>
                      <a:pt x="20977" y="14139"/>
                    </a:cubicBezTo>
                    <a:cubicBezTo>
                      <a:pt x="20900" y="14139"/>
                      <a:pt x="20819" y="14153"/>
                      <a:pt x="20737" y="14185"/>
                    </a:cubicBezTo>
                    <a:cubicBezTo>
                      <a:pt x="19565" y="14520"/>
                      <a:pt x="18518" y="15189"/>
                      <a:pt x="17557" y="15983"/>
                    </a:cubicBezTo>
                    <a:cubicBezTo>
                      <a:pt x="18812" y="13974"/>
                      <a:pt x="20402" y="12177"/>
                      <a:pt x="21323" y="10001"/>
                    </a:cubicBezTo>
                    <a:cubicBezTo>
                      <a:pt x="21513" y="9525"/>
                      <a:pt x="21128" y="9170"/>
                      <a:pt x="20729" y="9170"/>
                    </a:cubicBezTo>
                    <a:cubicBezTo>
                      <a:pt x="20601" y="9170"/>
                      <a:pt x="20471" y="9207"/>
                      <a:pt x="20359" y="9288"/>
                    </a:cubicBezTo>
                    <a:cubicBezTo>
                      <a:pt x="18434" y="10503"/>
                      <a:pt x="16928" y="12679"/>
                      <a:pt x="15800" y="15062"/>
                    </a:cubicBezTo>
                    <a:cubicBezTo>
                      <a:pt x="15924" y="14771"/>
                      <a:pt x="16007" y="14436"/>
                      <a:pt x="16135" y="14142"/>
                    </a:cubicBezTo>
                    <a:cubicBezTo>
                      <a:pt x="17306" y="10922"/>
                      <a:pt x="18980" y="7615"/>
                      <a:pt x="19187" y="4144"/>
                    </a:cubicBezTo>
                    <a:cubicBezTo>
                      <a:pt x="19187" y="3719"/>
                      <a:pt x="18788" y="3352"/>
                      <a:pt x="18412" y="3352"/>
                    </a:cubicBezTo>
                    <a:cubicBezTo>
                      <a:pt x="18230" y="3352"/>
                      <a:pt x="18055" y="3437"/>
                      <a:pt x="17932" y="3642"/>
                    </a:cubicBezTo>
                    <a:cubicBezTo>
                      <a:pt x="16342" y="6276"/>
                      <a:pt x="15381" y="9415"/>
                      <a:pt x="14545" y="12428"/>
                    </a:cubicBezTo>
                    <a:cubicBezTo>
                      <a:pt x="15047" y="8495"/>
                      <a:pt x="16007" y="4435"/>
                      <a:pt x="15003" y="545"/>
                    </a:cubicBezTo>
                    <a:cubicBezTo>
                      <a:pt x="14920" y="189"/>
                      <a:pt x="14617" y="1"/>
                      <a:pt x="14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2"/>
              <p:cNvSpPr/>
              <p:nvPr/>
            </p:nvSpPr>
            <p:spPr>
              <a:xfrm rot="5400000">
                <a:off x="8269583" y="3406705"/>
                <a:ext cx="562497" cy="525085"/>
              </a:xfrm>
              <a:custGeom>
                <a:avLst/>
                <a:gdLst/>
                <a:ahLst/>
                <a:cxnLst/>
                <a:rect l="l" t="t" r="r" b="b"/>
                <a:pathLst>
                  <a:path w="19666" h="18358" extrusionOk="0">
                    <a:moveTo>
                      <a:pt x="12353" y="1"/>
                    </a:moveTo>
                    <a:cubicBezTo>
                      <a:pt x="12104" y="1"/>
                      <a:pt x="11784" y="82"/>
                      <a:pt x="11381" y="266"/>
                    </a:cubicBezTo>
                    <a:cubicBezTo>
                      <a:pt x="8620" y="1438"/>
                      <a:pt x="6739" y="5454"/>
                      <a:pt x="5524" y="8634"/>
                    </a:cubicBezTo>
                    <a:cubicBezTo>
                      <a:pt x="5524" y="6801"/>
                      <a:pt x="5214" y="4920"/>
                      <a:pt x="4215" y="4920"/>
                    </a:cubicBezTo>
                    <a:cubicBezTo>
                      <a:pt x="3891" y="4920"/>
                      <a:pt x="3495" y="5118"/>
                      <a:pt x="3013" y="5578"/>
                    </a:cubicBezTo>
                    <a:cubicBezTo>
                      <a:pt x="168" y="8383"/>
                      <a:pt x="1" y="14699"/>
                      <a:pt x="1089" y="18257"/>
                    </a:cubicBezTo>
                    <a:cubicBezTo>
                      <a:pt x="1697" y="18306"/>
                      <a:pt x="2581" y="18358"/>
                      <a:pt x="3567" y="18358"/>
                    </a:cubicBezTo>
                    <a:cubicBezTo>
                      <a:pt x="5973" y="18358"/>
                      <a:pt x="8987" y="18048"/>
                      <a:pt x="10086" y="16624"/>
                    </a:cubicBezTo>
                    <a:cubicBezTo>
                      <a:pt x="11006" y="15412"/>
                      <a:pt x="9038" y="14994"/>
                      <a:pt x="8078" y="14492"/>
                    </a:cubicBezTo>
                    <a:cubicBezTo>
                      <a:pt x="10712" y="14197"/>
                      <a:pt x="13851" y="13611"/>
                      <a:pt x="16027" y="12149"/>
                    </a:cubicBezTo>
                    <a:cubicBezTo>
                      <a:pt x="18996" y="10140"/>
                      <a:pt x="16569" y="9511"/>
                      <a:pt x="14103" y="9176"/>
                    </a:cubicBezTo>
                    <a:cubicBezTo>
                      <a:pt x="16194" y="8674"/>
                      <a:pt x="19665" y="5076"/>
                      <a:pt x="19331" y="2777"/>
                    </a:cubicBezTo>
                    <a:cubicBezTo>
                      <a:pt x="19163" y="1876"/>
                      <a:pt x="18585" y="1540"/>
                      <a:pt x="17815" y="1540"/>
                    </a:cubicBezTo>
                    <a:cubicBezTo>
                      <a:pt x="15901" y="1540"/>
                      <a:pt x="12798" y="3614"/>
                      <a:pt x="11843" y="4239"/>
                    </a:cubicBezTo>
                    <a:cubicBezTo>
                      <a:pt x="12709" y="3194"/>
                      <a:pt x="13916" y="1"/>
                      <a:pt x="12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2"/>
              <p:cNvSpPr/>
              <p:nvPr/>
            </p:nvSpPr>
            <p:spPr>
              <a:xfrm rot="5400000">
                <a:off x="8291735" y="3411353"/>
                <a:ext cx="518249" cy="519421"/>
              </a:xfrm>
              <a:custGeom>
                <a:avLst/>
                <a:gdLst/>
                <a:ahLst/>
                <a:cxnLst/>
                <a:rect l="l" t="t" r="r" b="b"/>
                <a:pathLst>
                  <a:path w="18119" h="18160" extrusionOk="0">
                    <a:moveTo>
                      <a:pt x="11006" y="1"/>
                    </a:moveTo>
                    <a:cubicBezTo>
                      <a:pt x="10963" y="1"/>
                      <a:pt x="10922" y="1"/>
                      <a:pt x="10922" y="41"/>
                    </a:cubicBezTo>
                    <a:cubicBezTo>
                      <a:pt x="10504" y="878"/>
                      <a:pt x="10210" y="1842"/>
                      <a:pt x="9959" y="2762"/>
                    </a:cubicBezTo>
                    <a:cubicBezTo>
                      <a:pt x="9416" y="4727"/>
                      <a:pt x="8954" y="6695"/>
                      <a:pt x="8831" y="8744"/>
                    </a:cubicBezTo>
                    <a:cubicBezTo>
                      <a:pt x="8536" y="8911"/>
                      <a:pt x="8285" y="9122"/>
                      <a:pt x="7994" y="9329"/>
                    </a:cubicBezTo>
                    <a:cubicBezTo>
                      <a:pt x="7616" y="9580"/>
                      <a:pt x="7241" y="9875"/>
                      <a:pt x="6862" y="10210"/>
                    </a:cubicBezTo>
                    <a:cubicBezTo>
                      <a:pt x="6739" y="7532"/>
                      <a:pt x="7113" y="5062"/>
                      <a:pt x="7743" y="2551"/>
                    </a:cubicBezTo>
                    <a:lnTo>
                      <a:pt x="7743" y="2551"/>
                    </a:lnTo>
                    <a:cubicBezTo>
                      <a:pt x="7616" y="2762"/>
                      <a:pt x="7448" y="2970"/>
                      <a:pt x="7324" y="3181"/>
                    </a:cubicBezTo>
                    <a:cubicBezTo>
                      <a:pt x="6655" y="5524"/>
                      <a:pt x="6404" y="7950"/>
                      <a:pt x="6611" y="10333"/>
                    </a:cubicBezTo>
                    <a:lnTo>
                      <a:pt x="6611" y="10377"/>
                    </a:lnTo>
                    <a:cubicBezTo>
                      <a:pt x="5483" y="11254"/>
                      <a:pt x="4436" y="12218"/>
                      <a:pt x="3475" y="13222"/>
                    </a:cubicBezTo>
                    <a:cubicBezTo>
                      <a:pt x="3432" y="11716"/>
                      <a:pt x="3057" y="10250"/>
                      <a:pt x="3057" y="8744"/>
                    </a:cubicBezTo>
                    <a:cubicBezTo>
                      <a:pt x="3057" y="7448"/>
                      <a:pt x="3057" y="6150"/>
                      <a:pt x="3181" y="4854"/>
                    </a:cubicBezTo>
                    <a:cubicBezTo>
                      <a:pt x="3097" y="4854"/>
                      <a:pt x="3013" y="4894"/>
                      <a:pt x="2929" y="4938"/>
                    </a:cubicBezTo>
                    <a:cubicBezTo>
                      <a:pt x="2806" y="5815"/>
                      <a:pt x="2806" y="6735"/>
                      <a:pt x="2806" y="7656"/>
                    </a:cubicBezTo>
                    <a:cubicBezTo>
                      <a:pt x="2806" y="8703"/>
                      <a:pt x="2762" y="9748"/>
                      <a:pt x="2889" y="10752"/>
                    </a:cubicBezTo>
                    <a:cubicBezTo>
                      <a:pt x="3013" y="11672"/>
                      <a:pt x="3264" y="12509"/>
                      <a:pt x="3264" y="13430"/>
                    </a:cubicBezTo>
                    <a:lnTo>
                      <a:pt x="3181" y="13513"/>
                    </a:lnTo>
                    <a:cubicBezTo>
                      <a:pt x="2678" y="14059"/>
                      <a:pt x="2136" y="14645"/>
                      <a:pt x="1634" y="15314"/>
                    </a:cubicBezTo>
                    <a:cubicBezTo>
                      <a:pt x="881" y="13389"/>
                      <a:pt x="335" y="11381"/>
                      <a:pt x="168" y="9329"/>
                    </a:cubicBezTo>
                    <a:cubicBezTo>
                      <a:pt x="84" y="9540"/>
                      <a:pt x="44" y="9791"/>
                      <a:pt x="1" y="9999"/>
                    </a:cubicBezTo>
                    <a:cubicBezTo>
                      <a:pt x="168" y="11883"/>
                      <a:pt x="714" y="13724"/>
                      <a:pt x="1507" y="15481"/>
                    </a:cubicBezTo>
                    <a:cubicBezTo>
                      <a:pt x="965" y="16234"/>
                      <a:pt x="463" y="17028"/>
                      <a:pt x="168" y="17865"/>
                    </a:cubicBezTo>
                    <a:cubicBezTo>
                      <a:pt x="168" y="17948"/>
                      <a:pt x="212" y="18032"/>
                      <a:pt x="252" y="18159"/>
                    </a:cubicBezTo>
                    <a:lnTo>
                      <a:pt x="630" y="18159"/>
                    </a:lnTo>
                    <a:cubicBezTo>
                      <a:pt x="965" y="17279"/>
                      <a:pt x="1467" y="16402"/>
                      <a:pt x="2053" y="15565"/>
                    </a:cubicBezTo>
                    <a:cubicBezTo>
                      <a:pt x="3987" y="15789"/>
                      <a:pt x="5846" y="16065"/>
                      <a:pt x="7746" y="16065"/>
                    </a:cubicBezTo>
                    <a:cubicBezTo>
                      <a:pt x="8311" y="16065"/>
                      <a:pt x="8880" y="16041"/>
                      <a:pt x="9456" y="15983"/>
                    </a:cubicBezTo>
                    <a:cubicBezTo>
                      <a:pt x="9500" y="15940"/>
                      <a:pt x="9500" y="15900"/>
                      <a:pt x="9456" y="15856"/>
                    </a:cubicBezTo>
                    <a:cubicBezTo>
                      <a:pt x="9122" y="15874"/>
                      <a:pt x="8789" y="15882"/>
                      <a:pt x="8456" y="15882"/>
                    </a:cubicBezTo>
                    <a:cubicBezTo>
                      <a:pt x="6372" y="15882"/>
                      <a:pt x="4306" y="15571"/>
                      <a:pt x="2176" y="15354"/>
                    </a:cubicBezTo>
                    <a:cubicBezTo>
                      <a:pt x="2678" y="14685"/>
                      <a:pt x="3181" y="14059"/>
                      <a:pt x="3642" y="13473"/>
                    </a:cubicBezTo>
                    <a:cubicBezTo>
                      <a:pt x="5567" y="13932"/>
                      <a:pt x="7575" y="13975"/>
                      <a:pt x="9540" y="14059"/>
                    </a:cubicBezTo>
                    <a:lnTo>
                      <a:pt x="10169" y="13932"/>
                    </a:lnTo>
                    <a:cubicBezTo>
                      <a:pt x="8077" y="13724"/>
                      <a:pt x="5942" y="13681"/>
                      <a:pt x="3850" y="13262"/>
                    </a:cubicBezTo>
                    <a:cubicBezTo>
                      <a:pt x="3893" y="13222"/>
                      <a:pt x="3934" y="13138"/>
                      <a:pt x="3977" y="13095"/>
                    </a:cubicBezTo>
                    <a:cubicBezTo>
                      <a:pt x="4854" y="12134"/>
                      <a:pt x="5818" y="11297"/>
                      <a:pt x="6862" y="10501"/>
                    </a:cubicBezTo>
                    <a:cubicBezTo>
                      <a:pt x="7826" y="11254"/>
                      <a:pt x="9875" y="11338"/>
                      <a:pt x="11046" y="11505"/>
                    </a:cubicBezTo>
                    <a:cubicBezTo>
                      <a:pt x="11922" y="11643"/>
                      <a:pt x="12785" y="11705"/>
                      <a:pt x="13649" y="11705"/>
                    </a:cubicBezTo>
                    <a:cubicBezTo>
                      <a:pt x="14355" y="11705"/>
                      <a:pt x="15061" y="11664"/>
                      <a:pt x="15776" y="11589"/>
                    </a:cubicBezTo>
                    <a:cubicBezTo>
                      <a:pt x="15816" y="11548"/>
                      <a:pt x="15900" y="11505"/>
                      <a:pt x="15943" y="11465"/>
                    </a:cubicBezTo>
                    <a:lnTo>
                      <a:pt x="15943" y="11465"/>
                    </a:lnTo>
                    <a:cubicBezTo>
                      <a:pt x="15281" y="11529"/>
                      <a:pt x="14614" y="11561"/>
                      <a:pt x="13947" y="11561"/>
                    </a:cubicBezTo>
                    <a:cubicBezTo>
                      <a:pt x="11583" y="11561"/>
                      <a:pt x="9218" y="11160"/>
                      <a:pt x="7030" y="10377"/>
                    </a:cubicBezTo>
                    <a:cubicBezTo>
                      <a:pt x="7743" y="9831"/>
                      <a:pt x="8452" y="9289"/>
                      <a:pt x="9205" y="8787"/>
                    </a:cubicBezTo>
                    <a:cubicBezTo>
                      <a:pt x="9289" y="8703"/>
                      <a:pt x="9373" y="8660"/>
                      <a:pt x="9456" y="8576"/>
                    </a:cubicBezTo>
                    <a:cubicBezTo>
                      <a:pt x="10293" y="8640"/>
                      <a:pt x="11130" y="8672"/>
                      <a:pt x="11962" y="8672"/>
                    </a:cubicBezTo>
                    <a:cubicBezTo>
                      <a:pt x="12794" y="8672"/>
                      <a:pt x="13620" y="8640"/>
                      <a:pt x="14437" y="8576"/>
                    </a:cubicBezTo>
                    <a:cubicBezTo>
                      <a:pt x="14561" y="8493"/>
                      <a:pt x="14728" y="8409"/>
                      <a:pt x="14855" y="8285"/>
                    </a:cubicBezTo>
                    <a:lnTo>
                      <a:pt x="14855" y="8285"/>
                    </a:lnTo>
                    <a:cubicBezTo>
                      <a:pt x="13138" y="8369"/>
                      <a:pt x="11425" y="8369"/>
                      <a:pt x="9707" y="8409"/>
                    </a:cubicBezTo>
                    <a:cubicBezTo>
                      <a:pt x="10922" y="7572"/>
                      <a:pt x="12178" y="6695"/>
                      <a:pt x="13349" y="5858"/>
                    </a:cubicBezTo>
                    <a:cubicBezTo>
                      <a:pt x="14075" y="6016"/>
                      <a:pt x="14788" y="6088"/>
                      <a:pt x="15496" y="6088"/>
                    </a:cubicBezTo>
                    <a:cubicBezTo>
                      <a:pt x="16094" y="6088"/>
                      <a:pt x="16688" y="6037"/>
                      <a:pt x="17282" y="5942"/>
                    </a:cubicBezTo>
                    <a:cubicBezTo>
                      <a:pt x="17366" y="5858"/>
                      <a:pt x="17406" y="5815"/>
                      <a:pt x="17449" y="5731"/>
                    </a:cubicBezTo>
                    <a:lnTo>
                      <a:pt x="17449" y="5731"/>
                    </a:lnTo>
                    <a:cubicBezTo>
                      <a:pt x="16828" y="5832"/>
                      <a:pt x="16198" y="5885"/>
                      <a:pt x="15572" y="5885"/>
                    </a:cubicBezTo>
                    <a:cubicBezTo>
                      <a:pt x="14889" y="5885"/>
                      <a:pt x="14212" y="5822"/>
                      <a:pt x="13557" y="5691"/>
                    </a:cubicBezTo>
                    <a:cubicBezTo>
                      <a:pt x="15147" y="4519"/>
                      <a:pt x="16696" y="3304"/>
                      <a:pt x="18119" y="1882"/>
                    </a:cubicBezTo>
                    <a:lnTo>
                      <a:pt x="18119" y="1882"/>
                    </a:lnTo>
                    <a:cubicBezTo>
                      <a:pt x="16696" y="3264"/>
                      <a:pt x="15147" y="4436"/>
                      <a:pt x="13473" y="5607"/>
                    </a:cubicBezTo>
                    <a:cubicBezTo>
                      <a:pt x="13600" y="4727"/>
                      <a:pt x="13808" y="3934"/>
                      <a:pt x="13975" y="3097"/>
                    </a:cubicBezTo>
                    <a:cubicBezTo>
                      <a:pt x="14059" y="2846"/>
                      <a:pt x="14102" y="2551"/>
                      <a:pt x="14142" y="2300"/>
                    </a:cubicBezTo>
                    <a:cubicBezTo>
                      <a:pt x="14102" y="2300"/>
                      <a:pt x="14019" y="2344"/>
                      <a:pt x="13975" y="2384"/>
                    </a:cubicBezTo>
                    <a:cubicBezTo>
                      <a:pt x="13640" y="3472"/>
                      <a:pt x="13433" y="4643"/>
                      <a:pt x="13306" y="5691"/>
                    </a:cubicBezTo>
                    <a:lnTo>
                      <a:pt x="13306" y="5731"/>
                    </a:lnTo>
                    <a:cubicBezTo>
                      <a:pt x="11927" y="6695"/>
                      <a:pt x="10504" y="7572"/>
                      <a:pt x="9122" y="8536"/>
                    </a:cubicBezTo>
                    <a:cubicBezTo>
                      <a:pt x="9205" y="6735"/>
                      <a:pt x="9584" y="5022"/>
                      <a:pt x="10002" y="3264"/>
                    </a:cubicBezTo>
                    <a:cubicBezTo>
                      <a:pt x="10253" y="2133"/>
                      <a:pt x="10544" y="1045"/>
                      <a:pt x="11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2"/>
              <p:cNvSpPr/>
              <p:nvPr/>
            </p:nvSpPr>
            <p:spPr>
              <a:xfrm rot="5400000">
                <a:off x="8437951" y="2205128"/>
                <a:ext cx="384103" cy="550427"/>
              </a:xfrm>
              <a:custGeom>
                <a:avLst/>
                <a:gdLst/>
                <a:ahLst/>
                <a:cxnLst/>
                <a:rect l="l" t="t" r="r" b="b"/>
                <a:pathLst>
                  <a:path w="13429" h="19244" extrusionOk="0">
                    <a:moveTo>
                      <a:pt x="4531" y="1"/>
                    </a:moveTo>
                    <a:cubicBezTo>
                      <a:pt x="2362" y="1"/>
                      <a:pt x="5270" y="5664"/>
                      <a:pt x="5105" y="6697"/>
                    </a:cubicBezTo>
                    <a:cubicBezTo>
                      <a:pt x="4998" y="7393"/>
                      <a:pt x="4685" y="7587"/>
                      <a:pt x="4281" y="7587"/>
                    </a:cubicBezTo>
                    <a:cubicBezTo>
                      <a:pt x="3772" y="7587"/>
                      <a:pt x="3116" y="7278"/>
                      <a:pt x="2543" y="7278"/>
                    </a:cubicBezTo>
                    <a:cubicBezTo>
                      <a:pt x="2504" y="7278"/>
                      <a:pt x="2465" y="7280"/>
                      <a:pt x="2427" y="7283"/>
                    </a:cubicBezTo>
                    <a:cubicBezTo>
                      <a:pt x="1128" y="7450"/>
                      <a:pt x="1463" y="8498"/>
                      <a:pt x="2008" y="9335"/>
                    </a:cubicBezTo>
                    <a:cubicBezTo>
                      <a:pt x="2802" y="10546"/>
                      <a:pt x="3933" y="11467"/>
                      <a:pt x="4726" y="12638"/>
                    </a:cubicBezTo>
                    <a:cubicBezTo>
                      <a:pt x="5523" y="13810"/>
                      <a:pt x="4308" y="13726"/>
                      <a:pt x="3264" y="13937"/>
                    </a:cubicBezTo>
                    <a:cubicBezTo>
                      <a:pt x="0" y="14563"/>
                      <a:pt x="3304" y="16990"/>
                      <a:pt x="4854" y="17703"/>
                    </a:cubicBezTo>
                    <a:cubicBezTo>
                      <a:pt x="6522" y="18555"/>
                      <a:pt x="8817" y="19243"/>
                      <a:pt x="10863" y="19243"/>
                    </a:cubicBezTo>
                    <a:cubicBezTo>
                      <a:pt x="11124" y="19243"/>
                      <a:pt x="11381" y="19232"/>
                      <a:pt x="11632" y="19209"/>
                    </a:cubicBezTo>
                    <a:cubicBezTo>
                      <a:pt x="12636" y="15192"/>
                      <a:pt x="13429" y="9669"/>
                      <a:pt x="12301" y="5736"/>
                    </a:cubicBezTo>
                    <a:cubicBezTo>
                      <a:pt x="12069" y="4923"/>
                      <a:pt x="11408" y="2718"/>
                      <a:pt x="10284" y="2718"/>
                    </a:cubicBezTo>
                    <a:cubicBezTo>
                      <a:pt x="10192" y="2718"/>
                      <a:pt x="10097" y="2732"/>
                      <a:pt x="9998" y="2764"/>
                    </a:cubicBezTo>
                    <a:cubicBezTo>
                      <a:pt x="8743" y="3142"/>
                      <a:pt x="9121" y="5234"/>
                      <a:pt x="8241" y="5988"/>
                    </a:cubicBezTo>
                    <a:cubicBezTo>
                      <a:pt x="7488" y="4940"/>
                      <a:pt x="7280" y="3393"/>
                      <a:pt x="6651" y="2306"/>
                    </a:cubicBezTo>
                    <a:cubicBezTo>
                      <a:pt x="6276" y="1676"/>
                      <a:pt x="5439" y="3"/>
                      <a:pt x="4602" y="3"/>
                    </a:cubicBezTo>
                    <a:cubicBezTo>
                      <a:pt x="4578" y="1"/>
                      <a:pt x="4554" y="1"/>
                      <a:pt x="4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2"/>
              <p:cNvSpPr/>
              <p:nvPr/>
            </p:nvSpPr>
            <p:spPr>
              <a:xfrm rot="5400000">
                <a:off x="8474305" y="2224807"/>
                <a:ext cx="312339" cy="549368"/>
              </a:xfrm>
              <a:custGeom>
                <a:avLst/>
                <a:gdLst/>
                <a:ahLst/>
                <a:cxnLst/>
                <a:rect l="l" t="t" r="r" b="b"/>
                <a:pathLst>
                  <a:path w="10920" h="19207" extrusionOk="0">
                    <a:moveTo>
                      <a:pt x="2678" y="1"/>
                    </a:moveTo>
                    <a:cubicBezTo>
                      <a:pt x="2802" y="965"/>
                      <a:pt x="3097" y="1885"/>
                      <a:pt x="3432" y="2806"/>
                    </a:cubicBezTo>
                    <a:cubicBezTo>
                      <a:pt x="3211" y="2898"/>
                      <a:pt x="2969" y="2946"/>
                      <a:pt x="2704" y="2946"/>
                    </a:cubicBezTo>
                    <a:cubicBezTo>
                      <a:pt x="2614" y="2946"/>
                      <a:pt x="2522" y="2941"/>
                      <a:pt x="2427" y="2930"/>
                    </a:cubicBezTo>
                    <a:cubicBezTo>
                      <a:pt x="2344" y="2889"/>
                      <a:pt x="2217" y="2889"/>
                      <a:pt x="2093" y="2846"/>
                    </a:cubicBezTo>
                    <a:lnTo>
                      <a:pt x="2093" y="2846"/>
                    </a:lnTo>
                    <a:cubicBezTo>
                      <a:pt x="2133" y="2889"/>
                      <a:pt x="2133" y="2973"/>
                      <a:pt x="2176" y="3013"/>
                    </a:cubicBezTo>
                    <a:cubicBezTo>
                      <a:pt x="2300" y="3057"/>
                      <a:pt x="2468" y="3097"/>
                      <a:pt x="2595" y="3097"/>
                    </a:cubicBezTo>
                    <a:cubicBezTo>
                      <a:pt x="2656" y="3105"/>
                      <a:pt x="2715" y="3109"/>
                      <a:pt x="2773" y="3109"/>
                    </a:cubicBezTo>
                    <a:cubicBezTo>
                      <a:pt x="3036" y="3109"/>
                      <a:pt x="3274" y="3034"/>
                      <a:pt x="3515" y="2930"/>
                    </a:cubicBezTo>
                    <a:cubicBezTo>
                      <a:pt x="3723" y="3475"/>
                      <a:pt x="3934" y="4017"/>
                      <a:pt x="4141" y="4603"/>
                    </a:cubicBezTo>
                    <a:lnTo>
                      <a:pt x="4392" y="5232"/>
                    </a:lnTo>
                    <a:cubicBezTo>
                      <a:pt x="4352" y="5232"/>
                      <a:pt x="4309" y="5273"/>
                      <a:pt x="4225" y="5273"/>
                    </a:cubicBezTo>
                    <a:cubicBezTo>
                      <a:pt x="4089" y="5327"/>
                      <a:pt x="3941" y="5350"/>
                      <a:pt x="3786" y="5350"/>
                    </a:cubicBezTo>
                    <a:cubicBezTo>
                      <a:pt x="3463" y="5350"/>
                      <a:pt x="3114" y="5248"/>
                      <a:pt x="2802" y="5105"/>
                    </a:cubicBezTo>
                    <a:lnTo>
                      <a:pt x="2802" y="5105"/>
                    </a:lnTo>
                    <a:cubicBezTo>
                      <a:pt x="2802" y="5105"/>
                      <a:pt x="2846" y="5149"/>
                      <a:pt x="2846" y="5189"/>
                    </a:cubicBezTo>
                    <a:cubicBezTo>
                      <a:pt x="3177" y="5383"/>
                      <a:pt x="3525" y="5503"/>
                      <a:pt x="3880" y="5503"/>
                    </a:cubicBezTo>
                    <a:cubicBezTo>
                      <a:pt x="4064" y="5503"/>
                      <a:pt x="4250" y="5471"/>
                      <a:pt x="4436" y="5400"/>
                    </a:cubicBezTo>
                    <a:lnTo>
                      <a:pt x="4476" y="5400"/>
                    </a:lnTo>
                    <a:cubicBezTo>
                      <a:pt x="4643" y="5818"/>
                      <a:pt x="4811" y="6277"/>
                      <a:pt x="4978" y="6739"/>
                    </a:cubicBezTo>
                    <a:lnTo>
                      <a:pt x="4894" y="6822"/>
                    </a:lnTo>
                    <a:cubicBezTo>
                      <a:pt x="4559" y="7157"/>
                      <a:pt x="4176" y="7285"/>
                      <a:pt x="3783" y="7285"/>
                    </a:cubicBezTo>
                    <a:cubicBezTo>
                      <a:pt x="3540" y="7285"/>
                      <a:pt x="3294" y="7236"/>
                      <a:pt x="3053" y="7157"/>
                    </a:cubicBezTo>
                    <a:cubicBezTo>
                      <a:pt x="3053" y="7157"/>
                      <a:pt x="3053" y="7197"/>
                      <a:pt x="3013" y="7241"/>
                    </a:cubicBezTo>
                    <a:cubicBezTo>
                      <a:pt x="3284" y="7344"/>
                      <a:pt x="3556" y="7407"/>
                      <a:pt x="3834" y="7407"/>
                    </a:cubicBezTo>
                    <a:cubicBezTo>
                      <a:pt x="4111" y="7407"/>
                      <a:pt x="4394" y="7344"/>
                      <a:pt x="4687" y="7197"/>
                    </a:cubicBezTo>
                    <a:cubicBezTo>
                      <a:pt x="4811" y="7157"/>
                      <a:pt x="4938" y="7073"/>
                      <a:pt x="5062" y="6990"/>
                    </a:cubicBezTo>
                    <a:cubicBezTo>
                      <a:pt x="5313" y="7659"/>
                      <a:pt x="5524" y="8369"/>
                      <a:pt x="5775" y="9038"/>
                    </a:cubicBezTo>
                    <a:cubicBezTo>
                      <a:pt x="5457" y="9129"/>
                      <a:pt x="5127" y="9170"/>
                      <a:pt x="4792" y="9170"/>
                    </a:cubicBezTo>
                    <a:cubicBezTo>
                      <a:pt x="3271" y="9170"/>
                      <a:pt x="1640" y="8317"/>
                      <a:pt x="543" y="7324"/>
                    </a:cubicBezTo>
                    <a:lnTo>
                      <a:pt x="543" y="7324"/>
                    </a:lnTo>
                    <a:cubicBezTo>
                      <a:pt x="1631" y="8410"/>
                      <a:pt x="3304" y="9408"/>
                      <a:pt x="4927" y="9408"/>
                    </a:cubicBezTo>
                    <a:cubicBezTo>
                      <a:pt x="5241" y="9408"/>
                      <a:pt x="5553" y="9371"/>
                      <a:pt x="5858" y="9289"/>
                    </a:cubicBezTo>
                    <a:cubicBezTo>
                      <a:pt x="6026" y="9791"/>
                      <a:pt x="6193" y="10337"/>
                      <a:pt x="6401" y="10879"/>
                    </a:cubicBezTo>
                    <a:cubicBezTo>
                      <a:pt x="6444" y="11090"/>
                      <a:pt x="6528" y="11297"/>
                      <a:pt x="6611" y="11548"/>
                    </a:cubicBezTo>
                    <a:cubicBezTo>
                      <a:pt x="6136" y="11667"/>
                      <a:pt x="5622" y="11711"/>
                      <a:pt x="5120" y="11711"/>
                    </a:cubicBezTo>
                    <a:cubicBezTo>
                      <a:pt x="4563" y="11711"/>
                      <a:pt x="4019" y="11657"/>
                      <a:pt x="3555" y="11592"/>
                    </a:cubicBezTo>
                    <a:cubicBezTo>
                      <a:pt x="2762" y="11465"/>
                      <a:pt x="2009" y="11174"/>
                      <a:pt x="1296" y="10839"/>
                    </a:cubicBezTo>
                    <a:lnTo>
                      <a:pt x="1296" y="10839"/>
                    </a:lnTo>
                    <a:lnTo>
                      <a:pt x="1380" y="10923"/>
                    </a:lnTo>
                    <a:cubicBezTo>
                      <a:pt x="2529" y="11511"/>
                      <a:pt x="3821" y="11893"/>
                      <a:pt x="5083" y="11893"/>
                    </a:cubicBezTo>
                    <a:cubicBezTo>
                      <a:pt x="5616" y="11893"/>
                      <a:pt x="6143" y="11825"/>
                      <a:pt x="6652" y="11676"/>
                    </a:cubicBezTo>
                    <a:cubicBezTo>
                      <a:pt x="6903" y="12345"/>
                      <a:pt x="7113" y="13015"/>
                      <a:pt x="7365" y="13684"/>
                    </a:cubicBezTo>
                    <a:cubicBezTo>
                      <a:pt x="6997" y="13784"/>
                      <a:pt x="6617" y="13827"/>
                      <a:pt x="6232" y="13827"/>
                    </a:cubicBezTo>
                    <a:cubicBezTo>
                      <a:pt x="5171" y="13827"/>
                      <a:pt x="4068" y="13496"/>
                      <a:pt x="3053" y="13098"/>
                    </a:cubicBezTo>
                    <a:lnTo>
                      <a:pt x="3053" y="13138"/>
                    </a:lnTo>
                    <a:cubicBezTo>
                      <a:pt x="4124" y="13549"/>
                      <a:pt x="5218" y="13887"/>
                      <a:pt x="6318" y="13887"/>
                    </a:cubicBezTo>
                    <a:cubicBezTo>
                      <a:pt x="6680" y="13887"/>
                      <a:pt x="7042" y="13851"/>
                      <a:pt x="7405" y="13768"/>
                    </a:cubicBezTo>
                    <a:cubicBezTo>
                      <a:pt x="7699" y="14688"/>
                      <a:pt x="7990" y="15565"/>
                      <a:pt x="8285" y="16486"/>
                    </a:cubicBezTo>
                    <a:cubicBezTo>
                      <a:pt x="7727" y="16625"/>
                      <a:pt x="7139" y="16706"/>
                      <a:pt x="6548" y="16706"/>
                    </a:cubicBezTo>
                    <a:cubicBezTo>
                      <a:pt x="6430" y="16706"/>
                      <a:pt x="6311" y="16703"/>
                      <a:pt x="6193" y="16696"/>
                    </a:cubicBezTo>
                    <a:cubicBezTo>
                      <a:pt x="4017" y="16613"/>
                      <a:pt x="1882" y="15732"/>
                      <a:pt x="41" y="14604"/>
                    </a:cubicBezTo>
                    <a:cubicBezTo>
                      <a:pt x="1" y="14645"/>
                      <a:pt x="1" y="14645"/>
                      <a:pt x="1" y="14688"/>
                    </a:cubicBezTo>
                    <a:cubicBezTo>
                      <a:pt x="1966" y="15900"/>
                      <a:pt x="4185" y="16780"/>
                      <a:pt x="6528" y="16904"/>
                    </a:cubicBezTo>
                    <a:cubicBezTo>
                      <a:pt x="6677" y="16914"/>
                      <a:pt x="6826" y="16920"/>
                      <a:pt x="6974" y="16920"/>
                    </a:cubicBezTo>
                    <a:cubicBezTo>
                      <a:pt x="7448" y="16920"/>
                      <a:pt x="7912" y="16864"/>
                      <a:pt x="8325" y="16737"/>
                    </a:cubicBezTo>
                    <a:cubicBezTo>
                      <a:pt x="8409" y="16904"/>
                      <a:pt x="8452" y="17031"/>
                      <a:pt x="8493" y="17198"/>
                    </a:cubicBezTo>
                    <a:cubicBezTo>
                      <a:pt x="8703" y="17908"/>
                      <a:pt x="9078" y="18577"/>
                      <a:pt x="9580" y="19207"/>
                    </a:cubicBezTo>
                    <a:lnTo>
                      <a:pt x="9708" y="19207"/>
                    </a:lnTo>
                    <a:cubicBezTo>
                      <a:pt x="9708" y="19163"/>
                      <a:pt x="9748" y="19080"/>
                      <a:pt x="9748" y="19039"/>
                    </a:cubicBezTo>
                    <a:cubicBezTo>
                      <a:pt x="9246" y="18286"/>
                      <a:pt x="8871" y="17533"/>
                      <a:pt x="8576" y="16653"/>
                    </a:cubicBezTo>
                    <a:cubicBezTo>
                      <a:pt x="9078" y="16486"/>
                      <a:pt x="9580" y="16278"/>
                      <a:pt x="10042" y="15943"/>
                    </a:cubicBezTo>
                    <a:cubicBezTo>
                      <a:pt x="10210" y="15860"/>
                      <a:pt x="10333" y="15776"/>
                      <a:pt x="10417" y="15692"/>
                    </a:cubicBezTo>
                    <a:cubicBezTo>
                      <a:pt x="10461" y="15565"/>
                      <a:pt x="10461" y="15398"/>
                      <a:pt x="10501" y="15274"/>
                    </a:cubicBezTo>
                    <a:lnTo>
                      <a:pt x="10501" y="15274"/>
                    </a:lnTo>
                    <a:cubicBezTo>
                      <a:pt x="10333" y="15441"/>
                      <a:pt x="10126" y="15609"/>
                      <a:pt x="9915" y="15776"/>
                    </a:cubicBezTo>
                    <a:cubicBezTo>
                      <a:pt x="9497" y="16067"/>
                      <a:pt x="8995" y="16278"/>
                      <a:pt x="8493" y="16445"/>
                    </a:cubicBezTo>
                    <a:cubicBezTo>
                      <a:pt x="8241" y="15525"/>
                      <a:pt x="7950" y="14604"/>
                      <a:pt x="7616" y="13724"/>
                    </a:cubicBezTo>
                    <a:cubicBezTo>
                      <a:pt x="8074" y="13557"/>
                      <a:pt x="8493" y="13389"/>
                      <a:pt x="8911" y="13098"/>
                    </a:cubicBezTo>
                    <a:cubicBezTo>
                      <a:pt x="9875" y="12469"/>
                      <a:pt x="10501" y="11425"/>
                      <a:pt x="10919" y="10293"/>
                    </a:cubicBezTo>
                    <a:lnTo>
                      <a:pt x="10919" y="9667"/>
                    </a:lnTo>
                    <a:cubicBezTo>
                      <a:pt x="10461" y="11046"/>
                      <a:pt x="9708" y="12302"/>
                      <a:pt x="8536" y="13138"/>
                    </a:cubicBezTo>
                    <a:cubicBezTo>
                      <a:pt x="8241" y="13349"/>
                      <a:pt x="7907" y="13517"/>
                      <a:pt x="7572" y="13640"/>
                    </a:cubicBezTo>
                    <a:cubicBezTo>
                      <a:pt x="7365" y="12931"/>
                      <a:pt x="7113" y="12261"/>
                      <a:pt x="6862" y="11592"/>
                    </a:cubicBezTo>
                    <a:cubicBezTo>
                      <a:pt x="7154" y="11508"/>
                      <a:pt x="7488" y="11381"/>
                      <a:pt x="7739" y="11214"/>
                    </a:cubicBezTo>
                    <a:cubicBezTo>
                      <a:pt x="8871" y="10588"/>
                      <a:pt x="9289" y="8998"/>
                      <a:pt x="9664" y="7867"/>
                    </a:cubicBezTo>
                    <a:cubicBezTo>
                      <a:pt x="9999" y="6946"/>
                      <a:pt x="10126" y="5902"/>
                      <a:pt x="10126" y="4898"/>
                    </a:cubicBezTo>
                    <a:cubicBezTo>
                      <a:pt x="10082" y="4770"/>
                      <a:pt x="10042" y="4647"/>
                      <a:pt x="9959" y="4519"/>
                    </a:cubicBezTo>
                    <a:cubicBezTo>
                      <a:pt x="9831" y="6695"/>
                      <a:pt x="9497" y="9038"/>
                      <a:pt x="8034" y="10712"/>
                    </a:cubicBezTo>
                    <a:cubicBezTo>
                      <a:pt x="7699" y="11090"/>
                      <a:pt x="7281" y="11297"/>
                      <a:pt x="6819" y="11465"/>
                    </a:cubicBezTo>
                    <a:lnTo>
                      <a:pt x="6568" y="10839"/>
                    </a:lnTo>
                    <a:cubicBezTo>
                      <a:pt x="6401" y="10293"/>
                      <a:pt x="6193" y="9751"/>
                      <a:pt x="6026" y="9205"/>
                    </a:cubicBezTo>
                    <a:cubicBezTo>
                      <a:pt x="6401" y="9122"/>
                      <a:pt x="6735" y="8914"/>
                      <a:pt x="7070" y="8663"/>
                    </a:cubicBezTo>
                    <a:cubicBezTo>
                      <a:pt x="8703" y="7324"/>
                      <a:pt x="8911" y="4814"/>
                      <a:pt x="8536" y="2762"/>
                    </a:cubicBezTo>
                    <a:cubicBezTo>
                      <a:pt x="8493" y="2722"/>
                      <a:pt x="8409" y="2722"/>
                      <a:pt x="8325" y="2722"/>
                    </a:cubicBezTo>
                    <a:cubicBezTo>
                      <a:pt x="8576" y="4563"/>
                      <a:pt x="8493" y="6695"/>
                      <a:pt x="7281" y="8077"/>
                    </a:cubicBezTo>
                    <a:cubicBezTo>
                      <a:pt x="6862" y="8496"/>
                      <a:pt x="6401" y="8831"/>
                      <a:pt x="5942" y="8998"/>
                    </a:cubicBezTo>
                    <a:lnTo>
                      <a:pt x="5189" y="6862"/>
                    </a:lnTo>
                    <a:cubicBezTo>
                      <a:pt x="5564" y="6444"/>
                      <a:pt x="5815" y="5902"/>
                      <a:pt x="5942" y="5316"/>
                    </a:cubicBezTo>
                    <a:cubicBezTo>
                      <a:pt x="5898" y="5189"/>
                      <a:pt x="5815" y="5105"/>
                      <a:pt x="5775" y="4981"/>
                    </a:cubicBezTo>
                    <a:cubicBezTo>
                      <a:pt x="5691" y="5607"/>
                      <a:pt x="5524" y="6153"/>
                      <a:pt x="5105" y="6611"/>
                    </a:cubicBezTo>
                    <a:cubicBezTo>
                      <a:pt x="4938" y="6193"/>
                      <a:pt x="4770" y="5734"/>
                      <a:pt x="4603" y="5316"/>
                    </a:cubicBezTo>
                    <a:cubicBezTo>
                      <a:pt x="5062" y="5065"/>
                      <a:pt x="5313" y="4479"/>
                      <a:pt x="5356" y="3894"/>
                    </a:cubicBezTo>
                    <a:cubicBezTo>
                      <a:pt x="5356" y="3810"/>
                      <a:pt x="5313" y="3726"/>
                      <a:pt x="5273" y="3643"/>
                    </a:cubicBezTo>
                    <a:cubicBezTo>
                      <a:pt x="5229" y="4228"/>
                      <a:pt x="5022" y="4814"/>
                      <a:pt x="4519" y="5149"/>
                    </a:cubicBezTo>
                    <a:cubicBezTo>
                      <a:pt x="4268" y="4396"/>
                      <a:pt x="3934" y="3643"/>
                      <a:pt x="3639" y="2889"/>
                    </a:cubicBezTo>
                    <a:cubicBezTo>
                      <a:pt x="4017" y="2679"/>
                      <a:pt x="4309" y="2344"/>
                      <a:pt x="4519" y="1925"/>
                    </a:cubicBezTo>
                    <a:cubicBezTo>
                      <a:pt x="4476" y="1885"/>
                      <a:pt x="4436" y="1802"/>
                      <a:pt x="4392" y="1758"/>
                    </a:cubicBezTo>
                    <a:cubicBezTo>
                      <a:pt x="4225" y="2176"/>
                      <a:pt x="3934" y="2511"/>
                      <a:pt x="3555" y="2722"/>
                    </a:cubicBezTo>
                    <a:cubicBezTo>
                      <a:pt x="3221" y="1842"/>
                      <a:pt x="2886" y="92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42"/>
            <p:cNvGrpSpPr/>
            <p:nvPr/>
          </p:nvGrpSpPr>
          <p:grpSpPr>
            <a:xfrm rot="273256">
              <a:off x="5552659" y="1746001"/>
              <a:ext cx="972233" cy="2401325"/>
              <a:chOff x="5557259" y="1549080"/>
              <a:chExt cx="972274" cy="2401428"/>
            </a:xfrm>
          </p:grpSpPr>
          <p:sp>
            <p:nvSpPr>
              <p:cNvPr id="1412" name="Google Shape;1412;p42"/>
              <p:cNvSpPr/>
              <p:nvPr/>
            </p:nvSpPr>
            <p:spPr>
              <a:xfrm rot="-5400000">
                <a:off x="5575007" y="2151817"/>
                <a:ext cx="621561" cy="657057"/>
              </a:xfrm>
              <a:custGeom>
                <a:avLst/>
                <a:gdLst/>
                <a:ahLst/>
                <a:cxnLst/>
                <a:rect l="l" t="t" r="r" b="b"/>
                <a:pathLst>
                  <a:path w="21731" h="22972" extrusionOk="0">
                    <a:moveTo>
                      <a:pt x="14319" y="1"/>
                    </a:moveTo>
                    <a:cubicBezTo>
                      <a:pt x="14021" y="1"/>
                      <a:pt x="13728" y="189"/>
                      <a:pt x="13664" y="586"/>
                    </a:cubicBezTo>
                    <a:cubicBezTo>
                      <a:pt x="13246" y="3474"/>
                      <a:pt x="12787" y="6487"/>
                      <a:pt x="12493" y="9499"/>
                    </a:cubicBezTo>
                    <a:cubicBezTo>
                      <a:pt x="12242" y="6359"/>
                      <a:pt x="11656" y="2637"/>
                      <a:pt x="8978" y="669"/>
                    </a:cubicBezTo>
                    <a:cubicBezTo>
                      <a:pt x="8853" y="576"/>
                      <a:pt x="8707" y="534"/>
                      <a:pt x="8560" y="534"/>
                    </a:cubicBezTo>
                    <a:cubicBezTo>
                      <a:pt x="8119" y="534"/>
                      <a:pt x="7671" y="910"/>
                      <a:pt x="7767" y="1382"/>
                    </a:cubicBezTo>
                    <a:cubicBezTo>
                      <a:pt x="8352" y="4016"/>
                      <a:pt x="9189" y="6527"/>
                      <a:pt x="9731" y="9121"/>
                    </a:cubicBezTo>
                    <a:cubicBezTo>
                      <a:pt x="9608" y="8830"/>
                      <a:pt x="9480" y="8535"/>
                      <a:pt x="9313" y="8244"/>
                    </a:cubicBezTo>
                    <a:cubicBezTo>
                      <a:pt x="7891" y="5483"/>
                      <a:pt x="5799" y="3431"/>
                      <a:pt x="3037" y="2052"/>
                    </a:cubicBezTo>
                    <a:cubicBezTo>
                      <a:pt x="2945" y="2011"/>
                      <a:pt x="2854" y="1993"/>
                      <a:pt x="2766" y="1993"/>
                    </a:cubicBezTo>
                    <a:cubicBezTo>
                      <a:pt x="2216" y="1993"/>
                      <a:pt x="1805" y="2712"/>
                      <a:pt x="2200" y="3180"/>
                    </a:cubicBezTo>
                    <a:cubicBezTo>
                      <a:pt x="4336" y="5483"/>
                      <a:pt x="6428" y="7826"/>
                      <a:pt x="7934" y="10627"/>
                    </a:cubicBezTo>
                    <a:cubicBezTo>
                      <a:pt x="8018" y="10838"/>
                      <a:pt x="8101" y="11005"/>
                      <a:pt x="8185" y="11213"/>
                    </a:cubicBezTo>
                    <a:cubicBezTo>
                      <a:pt x="6679" y="9164"/>
                      <a:pt x="4838" y="7491"/>
                      <a:pt x="2535" y="6236"/>
                    </a:cubicBezTo>
                    <a:cubicBezTo>
                      <a:pt x="2456" y="6189"/>
                      <a:pt x="2377" y="6169"/>
                      <a:pt x="2301" y="6169"/>
                    </a:cubicBezTo>
                    <a:cubicBezTo>
                      <a:pt x="1897" y="6169"/>
                      <a:pt x="1590" y="6754"/>
                      <a:pt x="1909" y="7072"/>
                    </a:cubicBezTo>
                    <a:cubicBezTo>
                      <a:pt x="3205" y="8535"/>
                      <a:pt x="4587" y="10001"/>
                      <a:pt x="5842" y="11464"/>
                    </a:cubicBezTo>
                    <a:cubicBezTo>
                      <a:pt x="5089" y="10878"/>
                      <a:pt x="4336" y="10336"/>
                      <a:pt x="3499" y="9874"/>
                    </a:cubicBezTo>
                    <a:cubicBezTo>
                      <a:pt x="3387" y="9805"/>
                      <a:pt x="3278" y="9776"/>
                      <a:pt x="3176" y="9776"/>
                    </a:cubicBezTo>
                    <a:cubicBezTo>
                      <a:pt x="2783" y="9776"/>
                      <a:pt x="2520" y="10228"/>
                      <a:pt x="2786" y="10627"/>
                    </a:cubicBezTo>
                    <a:cubicBezTo>
                      <a:pt x="2953" y="10922"/>
                      <a:pt x="3164" y="11213"/>
                      <a:pt x="3332" y="11464"/>
                    </a:cubicBezTo>
                    <a:cubicBezTo>
                      <a:pt x="2619" y="11005"/>
                      <a:pt x="1866" y="10543"/>
                      <a:pt x="1072" y="10125"/>
                    </a:cubicBezTo>
                    <a:cubicBezTo>
                      <a:pt x="994" y="10083"/>
                      <a:pt x="915" y="10065"/>
                      <a:pt x="839" y="10065"/>
                    </a:cubicBezTo>
                    <a:cubicBezTo>
                      <a:pt x="380" y="10065"/>
                      <a:pt x="1" y="10731"/>
                      <a:pt x="359" y="11089"/>
                    </a:cubicBezTo>
                    <a:cubicBezTo>
                      <a:pt x="2200" y="12970"/>
                      <a:pt x="4292" y="14560"/>
                      <a:pt x="6217" y="16361"/>
                    </a:cubicBezTo>
                    <a:cubicBezTo>
                      <a:pt x="8476" y="18409"/>
                      <a:pt x="10444" y="20752"/>
                      <a:pt x="12577" y="22928"/>
                    </a:cubicBezTo>
                    <a:cubicBezTo>
                      <a:pt x="12620" y="22928"/>
                      <a:pt x="12620" y="22971"/>
                      <a:pt x="12620" y="22971"/>
                    </a:cubicBezTo>
                    <a:lnTo>
                      <a:pt x="13624" y="22342"/>
                    </a:lnTo>
                    <a:cubicBezTo>
                      <a:pt x="14836" y="21382"/>
                      <a:pt x="20359" y="16736"/>
                      <a:pt x="21447" y="15062"/>
                    </a:cubicBezTo>
                    <a:cubicBezTo>
                      <a:pt x="21731" y="14602"/>
                      <a:pt x="21412" y="14139"/>
                      <a:pt x="20977" y="14139"/>
                    </a:cubicBezTo>
                    <a:cubicBezTo>
                      <a:pt x="20900" y="14139"/>
                      <a:pt x="20819" y="14153"/>
                      <a:pt x="20737" y="14185"/>
                    </a:cubicBezTo>
                    <a:cubicBezTo>
                      <a:pt x="19565" y="14520"/>
                      <a:pt x="18518" y="15189"/>
                      <a:pt x="17557" y="15983"/>
                    </a:cubicBezTo>
                    <a:cubicBezTo>
                      <a:pt x="18812" y="13974"/>
                      <a:pt x="20402" y="12177"/>
                      <a:pt x="21323" y="10001"/>
                    </a:cubicBezTo>
                    <a:cubicBezTo>
                      <a:pt x="21513" y="9525"/>
                      <a:pt x="21128" y="9170"/>
                      <a:pt x="20729" y="9170"/>
                    </a:cubicBezTo>
                    <a:cubicBezTo>
                      <a:pt x="20601" y="9170"/>
                      <a:pt x="20471" y="9207"/>
                      <a:pt x="20359" y="9288"/>
                    </a:cubicBezTo>
                    <a:cubicBezTo>
                      <a:pt x="18434" y="10503"/>
                      <a:pt x="16928" y="12679"/>
                      <a:pt x="15800" y="15062"/>
                    </a:cubicBezTo>
                    <a:cubicBezTo>
                      <a:pt x="15924" y="14771"/>
                      <a:pt x="16007" y="14436"/>
                      <a:pt x="16135" y="14142"/>
                    </a:cubicBezTo>
                    <a:cubicBezTo>
                      <a:pt x="17306" y="10922"/>
                      <a:pt x="18980" y="7615"/>
                      <a:pt x="19187" y="4144"/>
                    </a:cubicBezTo>
                    <a:cubicBezTo>
                      <a:pt x="19187" y="3719"/>
                      <a:pt x="18788" y="3352"/>
                      <a:pt x="18412" y="3352"/>
                    </a:cubicBezTo>
                    <a:cubicBezTo>
                      <a:pt x="18230" y="3352"/>
                      <a:pt x="18055" y="3437"/>
                      <a:pt x="17932" y="3642"/>
                    </a:cubicBezTo>
                    <a:cubicBezTo>
                      <a:pt x="16342" y="6276"/>
                      <a:pt x="15381" y="9415"/>
                      <a:pt x="14545" y="12428"/>
                    </a:cubicBezTo>
                    <a:cubicBezTo>
                      <a:pt x="15047" y="8495"/>
                      <a:pt x="16007" y="4435"/>
                      <a:pt x="15003" y="545"/>
                    </a:cubicBezTo>
                    <a:cubicBezTo>
                      <a:pt x="14920" y="189"/>
                      <a:pt x="14617" y="1"/>
                      <a:pt x="14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2"/>
              <p:cNvSpPr/>
              <p:nvPr/>
            </p:nvSpPr>
            <p:spPr>
              <a:xfrm rot="-5400000">
                <a:off x="5693725" y="2809426"/>
                <a:ext cx="384103" cy="550427"/>
              </a:xfrm>
              <a:custGeom>
                <a:avLst/>
                <a:gdLst/>
                <a:ahLst/>
                <a:cxnLst/>
                <a:rect l="l" t="t" r="r" b="b"/>
                <a:pathLst>
                  <a:path w="13429" h="19244" extrusionOk="0">
                    <a:moveTo>
                      <a:pt x="4531" y="1"/>
                    </a:moveTo>
                    <a:cubicBezTo>
                      <a:pt x="2362" y="1"/>
                      <a:pt x="5270" y="5664"/>
                      <a:pt x="5105" y="6697"/>
                    </a:cubicBezTo>
                    <a:cubicBezTo>
                      <a:pt x="4998" y="7393"/>
                      <a:pt x="4685" y="7587"/>
                      <a:pt x="4281" y="7587"/>
                    </a:cubicBezTo>
                    <a:cubicBezTo>
                      <a:pt x="3772" y="7587"/>
                      <a:pt x="3116" y="7278"/>
                      <a:pt x="2543" y="7278"/>
                    </a:cubicBezTo>
                    <a:cubicBezTo>
                      <a:pt x="2504" y="7278"/>
                      <a:pt x="2465" y="7280"/>
                      <a:pt x="2427" y="7283"/>
                    </a:cubicBezTo>
                    <a:cubicBezTo>
                      <a:pt x="1128" y="7450"/>
                      <a:pt x="1463" y="8498"/>
                      <a:pt x="2008" y="9335"/>
                    </a:cubicBezTo>
                    <a:cubicBezTo>
                      <a:pt x="2802" y="10546"/>
                      <a:pt x="3933" y="11467"/>
                      <a:pt x="4726" y="12638"/>
                    </a:cubicBezTo>
                    <a:cubicBezTo>
                      <a:pt x="5523" y="13810"/>
                      <a:pt x="4308" y="13726"/>
                      <a:pt x="3264" y="13937"/>
                    </a:cubicBezTo>
                    <a:cubicBezTo>
                      <a:pt x="0" y="14563"/>
                      <a:pt x="3304" y="16990"/>
                      <a:pt x="4854" y="17703"/>
                    </a:cubicBezTo>
                    <a:cubicBezTo>
                      <a:pt x="6522" y="18555"/>
                      <a:pt x="8817" y="19243"/>
                      <a:pt x="10863" y="19243"/>
                    </a:cubicBezTo>
                    <a:cubicBezTo>
                      <a:pt x="11124" y="19243"/>
                      <a:pt x="11381" y="19232"/>
                      <a:pt x="11632" y="19209"/>
                    </a:cubicBezTo>
                    <a:cubicBezTo>
                      <a:pt x="12636" y="15192"/>
                      <a:pt x="13429" y="9669"/>
                      <a:pt x="12301" y="5736"/>
                    </a:cubicBezTo>
                    <a:cubicBezTo>
                      <a:pt x="12069" y="4923"/>
                      <a:pt x="11408" y="2718"/>
                      <a:pt x="10284" y="2718"/>
                    </a:cubicBezTo>
                    <a:cubicBezTo>
                      <a:pt x="10192" y="2718"/>
                      <a:pt x="10097" y="2732"/>
                      <a:pt x="9998" y="2764"/>
                    </a:cubicBezTo>
                    <a:cubicBezTo>
                      <a:pt x="8743" y="3142"/>
                      <a:pt x="9121" y="5234"/>
                      <a:pt x="8241" y="5988"/>
                    </a:cubicBezTo>
                    <a:cubicBezTo>
                      <a:pt x="7488" y="4940"/>
                      <a:pt x="7280" y="3393"/>
                      <a:pt x="6651" y="2306"/>
                    </a:cubicBezTo>
                    <a:cubicBezTo>
                      <a:pt x="6276" y="1676"/>
                      <a:pt x="5439" y="3"/>
                      <a:pt x="4602" y="3"/>
                    </a:cubicBezTo>
                    <a:cubicBezTo>
                      <a:pt x="4578" y="1"/>
                      <a:pt x="4554" y="1"/>
                      <a:pt x="4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2"/>
              <p:cNvSpPr/>
              <p:nvPr/>
            </p:nvSpPr>
            <p:spPr>
              <a:xfrm rot="-5400000">
                <a:off x="5729135" y="2790806"/>
                <a:ext cx="312339" cy="549368"/>
              </a:xfrm>
              <a:custGeom>
                <a:avLst/>
                <a:gdLst/>
                <a:ahLst/>
                <a:cxnLst/>
                <a:rect l="l" t="t" r="r" b="b"/>
                <a:pathLst>
                  <a:path w="10920" h="19207" extrusionOk="0">
                    <a:moveTo>
                      <a:pt x="2678" y="1"/>
                    </a:moveTo>
                    <a:cubicBezTo>
                      <a:pt x="2802" y="965"/>
                      <a:pt x="3097" y="1885"/>
                      <a:pt x="3432" y="2806"/>
                    </a:cubicBezTo>
                    <a:cubicBezTo>
                      <a:pt x="3211" y="2898"/>
                      <a:pt x="2969" y="2946"/>
                      <a:pt x="2704" y="2946"/>
                    </a:cubicBezTo>
                    <a:cubicBezTo>
                      <a:pt x="2614" y="2946"/>
                      <a:pt x="2522" y="2941"/>
                      <a:pt x="2427" y="2930"/>
                    </a:cubicBezTo>
                    <a:cubicBezTo>
                      <a:pt x="2344" y="2889"/>
                      <a:pt x="2217" y="2889"/>
                      <a:pt x="2093" y="2846"/>
                    </a:cubicBezTo>
                    <a:lnTo>
                      <a:pt x="2093" y="2846"/>
                    </a:lnTo>
                    <a:cubicBezTo>
                      <a:pt x="2133" y="2889"/>
                      <a:pt x="2133" y="2973"/>
                      <a:pt x="2176" y="3013"/>
                    </a:cubicBezTo>
                    <a:cubicBezTo>
                      <a:pt x="2300" y="3057"/>
                      <a:pt x="2468" y="3097"/>
                      <a:pt x="2595" y="3097"/>
                    </a:cubicBezTo>
                    <a:cubicBezTo>
                      <a:pt x="2656" y="3105"/>
                      <a:pt x="2715" y="3109"/>
                      <a:pt x="2773" y="3109"/>
                    </a:cubicBezTo>
                    <a:cubicBezTo>
                      <a:pt x="3036" y="3109"/>
                      <a:pt x="3274" y="3034"/>
                      <a:pt x="3515" y="2930"/>
                    </a:cubicBezTo>
                    <a:cubicBezTo>
                      <a:pt x="3723" y="3475"/>
                      <a:pt x="3934" y="4017"/>
                      <a:pt x="4141" y="4603"/>
                    </a:cubicBezTo>
                    <a:lnTo>
                      <a:pt x="4392" y="5232"/>
                    </a:lnTo>
                    <a:cubicBezTo>
                      <a:pt x="4352" y="5232"/>
                      <a:pt x="4309" y="5273"/>
                      <a:pt x="4225" y="5273"/>
                    </a:cubicBezTo>
                    <a:cubicBezTo>
                      <a:pt x="4089" y="5327"/>
                      <a:pt x="3941" y="5350"/>
                      <a:pt x="3786" y="5350"/>
                    </a:cubicBezTo>
                    <a:cubicBezTo>
                      <a:pt x="3463" y="5350"/>
                      <a:pt x="3114" y="5248"/>
                      <a:pt x="2802" y="5105"/>
                    </a:cubicBezTo>
                    <a:lnTo>
                      <a:pt x="2802" y="5105"/>
                    </a:lnTo>
                    <a:cubicBezTo>
                      <a:pt x="2802" y="5105"/>
                      <a:pt x="2846" y="5149"/>
                      <a:pt x="2846" y="5189"/>
                    </a:cubicBezTo>
                    <a:cubicBezTo>
                      <a:pt x="3177" y="5383"/>
                      <a:pt x="3525" y="5503"/>
                      <a:pt x="3880" y="5503"/>
                    </a:cubicBezTo>
                    <a:cubicBezTo>
                      <a:pt x="4064" y="5503"/>
                      <a:pt x="4250" y="5471"/>
                      <a:pt x="4436" y="5400"/>
                    </a:cubicBezTo>
                    <a:lnTo>
                      <a:pt x="4476" y="5400"/>
                    </a:lnTo>
                    <a:cubicBezTo>
                      <a:pt x="4643" y="5818"/>
                      <a:pt x="4811" y="6277"/>
                      <a:pt x="4978" y="6739"/>
                    </a:cubicBezTo>
                    <a:lnTo>
                      <a:pt x="4894" y="6822"/>
                    </a:lnTo>
                    <a:cubicBezTo>
                      <a:pt x="4559" y="7157"/>
                      <a:pt x="4176" y="7285"/>
                      <a:pt x="3783" y="7285"/>
                    </a:cubicBezTo>
                    <a:cubicBezTo>
                      <a:pt x="3540" y="7285"/>
                      <a:pt x="3294" y="7236"/>
                      <a:pt x="3053" y="7157"/>
                    </a:cubicBezTo>
                    <a:cubicBezTo>
                      <a:pt x="3053" y="7157"/>
                      <a:pt x="3053" y="7197"/>
                      <a:pt x="3013" y="7241"/>
                    </a:cubicBezTo>
                    <a:cubicBezTo>
                      <a:pt x="3284" y="7344"/>
                      <a:pt x="3556" y="7407"/>
                      <a:pt x="3834" y="7407"/>
                    </a:cubicBezTo>
                    <a:cubicBezTo>
                      <a:pt x="4111" y="7407"/>
                      <a:pt x="4394" y="7344"/>
                      <a:pt x="4687" y="7197"/>
                    </a:cubicBezTo>
                    <a:cubicBezTo>
                      <a:pt x="4811" y="7157"/>
                      <a:pt x="4938" y="7073"/>
                      <a:pt x="5062" y="6990"/>
                    </a:cubicBezTo>
                    <a:cubicBezTo>
                      <a:pt x="5313" y="7659"/>
                      <a:pt x="5524" y="8369"/>
                      <a:pt x="5775" y="9038"/>
                    </a:cubicBezTo>
                    <a:cubicBezTo>
                      <a:pt x="5457" y="9129"/>
                      <a:pt x="5127" y="9170"/>
                      <a:pt x="4792" y="9170"/>
                    </a:cubicBezTo>
                    <a:cubicBezTo>
                      <a:pt x="3271" y="9170"/>
                      <a:pt x="1640" y="8317"/>
                      <a:pt x="543" y="7324"/>
                    </a:cubicBezTo>
                    <a:lnTo>
                      <a:pt x="543" y="7324"/>
                    </a:lnTo>
                    <a:cubicBezTo>
                      <a:pt x="1631" y="8410"/>
                      <a:pt x="3304" y="9408"/>
                      <a:pt x="4927" y="9408"/>
                    </a:cubicBezTo>
                    <a:cubicBezTo>
                      <a:pt x="5241" y="9408"/>
                      <a:pt x="5553" y="9371"/>
                      <a:pt x="5858" y="9289"/>
                    </a:cubicBezTo>
                    <a:cubicBezTo>
                      <a:pt x="6026" y="9791"/>
                      <a:pt x="6193" y="10337"/>
                      <a:pt x="6401" y="10879"/>
                    </a:cubicBezTo>
                    <a:cubicBezTo>
                      <a:pt x="6444" y="11090"/>
                      <a:pt x="6528" y="11297"/>
                      <a:pt x="6611" y="11548"/>
                    </a:cubicBezTo>
                    <a:cubicBezTo>
                      <a:pt x="6136" y="11667"/>
                      <a:pt x="5622" y="11711"/>
                      <a:pt x="5120" y="11711"/>
                    </a:cubicBezTo>
                    <a:cubicBezTo>
                      <a:pt x="4563" y="11711"/>
                      <a:pt x="4019" y="11657"/>
                      <a:pt x="3555" y="11592"/>
                    </a:cubicBezTo>
                    <a:cubicBezTo>
                      <a:pt x="2762" y="11465"/>
                      <a:pt x="2009" y="11174"/>
                      <a:pt x="1296" y="10839"/>
                    </a:cubicBezTo>
                    <a:lnTo>
                      <a:pt x="1296" y="10839"/>
                    </a:lnTo>
                    <a:lnTo>
                      <a:pt x="1380" y="10923"/>
                    </a:lnTo>
                    <a:cubicBezTo>
                      <a:pt x="2529" y="11511"/>
                      <a:pt x="3821" y="11893"/>
                      <a:pt x="5083" y="11893"/>
                    </a:cubicBezTo>
                    <a:cubicBezTo>
                      <a:pt x="5616" y="11893"/>
                      <a:pt x="6143" y="11825"/>
                      <a:pt x="6652" y="11676"/>
                    </a:cubicBezTo>
                    <a:cubicBezTo>
                      <a:pt x="6903" y="12345"/>
                      <a:pt x="7113" y="13015"/>
                      <a:pt x="7365" y="13684"/>
                    </a:cubicBezTo>
                    <a:cubicBezTo>
                      <a:pt x="6997" y="13784"/>
                      <a:pt x="6617" y="13827"/>
                      <a:pt x="6232" y="13827"/>
                    </a:cubicBezTo>
                    <a:cubicBezTo>
                      <a:pt x="5171" y="13827"/>
                      <a:pt x="4068" y="13496"/>
                      <a:pt x="3053" y="13098"/>
                    </a:cubicBezTo>
                    <a:lnTo>
                      <a:pt x="3053" y="13138"/>
                    </a:lnTo>
                    <a:cubicBezTo>
                      <a:pt x="4124" y="13549"/>
                      <a:pt x="5218" y="13887"/>
                      <a:pt x="6318" y="13887"/>
                    </a:cubicBezTo>
                    <a:cubicBezTo>
                      <a:pt x="6680" y="13887"/>
                      <a:pt x="7042" y="13851"/>
                      <a:pt x="7405" y="13768"/>
                    </a:cubicBezTo>
                    <a:cubicBezTo>
                      <a:pt x="7699" y="14688"/>
                      <a:pt x="7990" y="15565"/>
                      <a:pt x="8285" y="16486"/>
                    </a:cubicBezTo>
                    <a:cubicBezTo>
                      <a:pt x="7727" y="16625"/>
                      <a:pt x="7139" y="16706"/>
                      <a:pt x="6548" y="16706"/>
                    </a:cubicBezTo>
                    <a:cubicBezTo>
                      <a:pt x="6430" y="16706"/>
                      <a:pt x="6311" y="16703"/>
                      <a:pt x="6193" y="16696"/>
                    </a:cubicBezTo>
                    <a:cubicBezTo>
                      <a:pt x="4017" y="16613"/>
                      <a:pt x="1882" y="15732"/>
                      <a:pt x="41" y="14604"/>
                    </a:cubicBezTo>
                    <a:cubicBezTo>
                      <a:pt x="1" y="14645"/>
                      <a:pt x="1" y="14645"/>
                      <a:pt x="1" y="14688"/>
                    </a:cubicBezTo>
                    <a:cubicBezTo>
                      <a:pt x="1966" y="15900"/>
                      <a:pt x="4185" y="16780"/>
                      <a:pt x="6528" y="16904"/>
                    </a:cubicBezTo>
                    <a:cubicBezTo>
                      <a:pt x="6677" y="16914"/>
                      <a:pt x="6826" y="16920"/>
                      <a:pt x="6974" y="16920"/>
                    </a:cubicBezTo>
                    <a:cubicBezTo>
                      <a:pt x="7448" y="16920"/>
                      <a:pt x="7912" y="16864"/>
                      <a:pt x="8325" y="16737"/>
                    </a:cubicBezTo>
                    <a:cubicBezTo>
                      <a:pt x="8409" y="16904"/>
                      <a:pt x="8452" y="17031"/>
                      <a:pt x="8493" y="17198"/>
                    </a:cubicBezTo>
                    <a:cubicBezTo>
                      <a:pt x="8703" y="17908"/>
                      <a:pt x="9078" y="18577"/>
                      <a:pt x="9580" y="19207"/>
                    </a:cubicBezTo>
                    <a:lnTo>
                      <a:pt x="9708" y="19207"/>
                    </a:lnTo>
                    <a:cubicBezTo>
                      <a:pt x="9708" y="19163"/>
                      <a:pt x="9748" y="19080"/>
                      <a:pt x="9748" y="19039"/>
                    </a:cubicBezTo>
                    <a:cubicBezTo>
                      <a:pt x="9246" y="18286"/>
                      <a:pt x="8871" y="17533"/>
                      <a:pt x="8576" y="16653"/>
                    </a:cubicBezTo>
                    <a:cubicBezTo>
                      <a:pt x="9078" y="16486"/>
                      <a:pt x="9580" y="16278"/>
                      <a:pt x="10042" y="15943"/>
                    </a:cubicBezTo>
                    <a:cubicBezTo>
                      <a:pt x="10210" y="15860"/>
                      <a:pt x="10333" y="15776"/>
                      <a:pt x="10417" y="15692"/>
                    </a:cubicBezTo>
                    <a:cubicBezTo>
                      <a:pt x="10461" y="15565"/>
                      <a:pt x="10461" y="15398"/>
                      <a:pt x="10501" y="15274"/>
                    </a:cubicBezTo>
                    <a:lnTo>
                      <a:pt x="10501" y="15274"/>
                    </a:lnTo>
                    <a:cubicBezTo>
                      <a:pt x="10333" y="15441"/>
                      <a:pt x="10126" y="15609"/>
                      <a:pt x="9915" y="15776"/>
                    </a:cubicBezTo>
                    <a:cubicBezTo>
                      <a:pt x="9497" y="16067"/>
                      <a:pt x="8995" y="16278"/>
                      <a:pt x="8493" y="16445"/>
                    </a:cubicBezTo>
                    <a:cubicBezTo>
                      <a:pt x="8241" y="15525"/>
                      <a:pt x="7950" y="14604"/>
                      <a:pt x="7616" y="13724"/>
                    </a:cubicBezTo>
                    <a:cubicBezTo>
                      <a:pt x="8074" y="13557"/>
                      <a:pt x="8493" y="13389"/>
                      <a:pt x="8911" y="13098"/>
                    </a:cubicBezTo>
                    <a:cubicBezTo>
                      <a:pt x="9875" y="12469"/>
                      <a:pt x="10501" y="11425"/>
                      <a:pt x="10919" y="10293"/>
                    </a:cubicBezTo>
                    <a:lnTo>
                      <a:pt x="10919" y="9667"/>
                    </a:lnTo>
                    <a:cubicBezTo>
                      <a:pt x="10461" y="11046"/>
                      <a:pt x="9708" y="12302"/>
                      <a:pt x="8536" y="13138"/>
                    </a:cubicBezTo>
                    <a:cubicBezTo>
                      <a:pt x="8241" y="13349"/>
                      <a:pt x="7907" y="13517"/>
                      <a:pt x="7572" y="13640"/>
                    </a:cubicBezTo>
                    <a:cubicBezTo>
                      <a:pt x="7365" y="12931"/>
                      <a:pt x="7113" y="12261"/>
                      <a:pt x="6862" y="11592"/>
                    </a:cubicBezTo>
                    <a:cubicBezTo>
                      <a:pt x="7154" y="11508"/>
                      <a:pt x="7488" y="11381"/>
                      <a:pt x="7739" y="11214"/>
                    </a:cubicBezTo>
                    <a:cubicBezTo>
                      <a:pt x="8871" y="10588"/>
                      <a:pt x="9289" y="8998"/>
                      <a:pt x="9664" y="7867"/>
                    </a:cubicBezTo>
                    <a:cubicBezTo>
                      <a:pt x="9999" y="6946"/>
                      <a:pt x="10126" y="5902"/>
                      <a:pt x="10126" y="4898"/>
                    </a:cubicBezTo>
                    <a:cubicBezTo>
                      <a:pt x="10082" y="4770"/>
                      <a:pt x="10042" y="4647"/>
                      <a:pt x="9959" y="4519"/>
                    </a:cubicBezTo>
                    <a:cubicBezTo>
                      <a:pt x="9831" y="6695"/>
                      <a:pt x="9497" y="9038"/>
                      <a:pt x="8034" y="10712"/>
                    </a:cubicBezTo>
                    <a:cubicBezTo>
                      <a:pt x="7699" y="11090"/>
                      <a:pt x="7281" y="11297"/>
                      <a:pt x="6819" y="11465"/>
                    </a:cubicBezTo>
                    <a:lnTo>
                      <a:pt x="6568" y="10839"/>
                    </a:lnTo>
                    <a:cubicBezTo>
                      <a:pt x="6401" y="10293"/>
                      <a:pt x="6193" y="9751"/>
                      <a:pt x="6026" y="9205"/>
                    </a:cubicBezTo>
                    <a:cubicBezTo>
                      <a:pt x="6401" y="9122"/>
                      <a:pt x="6735" y="8914"/>
                      <a:pt x="7070" y="8663"/>
                    </a:cubicBezTo>
                    <a:cubicBezTo>
                      <a:pt x="8703" y="7324"/>
                      <a:pt x="8911" y="4814"/>
                      <a:pt x="8536" y="2762"/>
                    </a:cubicBezTo>
                    <a:cubicBezTo>
                      <a:pt x="8493" y="2722"/>
                      <a:pt x="8409" y="2722"/>
                      <a:pt x="8325" y="2722"/>
                    </a:cubicBezTo>
                    <a:cubicBezTo>
                      <a:pt x="8576" y="4563"/>
                      <a:pt x="8493" y="6695"/>
                      <a:pt x="7281" y="8077"/>
                    </a:cubicBezTo>
                    <a:cubicBezTo>
                      <a:pt x="6862" y="8496"/>
                      <a:pt x="6401" y="8831"/>
                      <a:pt x="5942" y="8998"/>
                    </a:cubicBezTo>
                    <a:lnTo>
                      <a:pt x="5189" y="6862"/>
                    </a:lnTo>
                    <a:cubicBezTo>
                      <a:pt x="5564" y="6444"/>
                      <a:pt x="5815" y="5902"/>
                      <a:pt x="5942" y="5316"/>
                    </a:cubicBezTo>
                    <a:cubicBezTo>
                      <a:pt x="5898" y="5189"/>
                      <a:pt x="5815" y="5105"/>
                      <a:pt x="5775" y="4981"/>
                    </a:cubicBezTo>
                    <a:cubicBezTo>
                      <a:pt x="5691" y="5607"/>
                      <a:pt x="5524" y="6153"/>
                      <a:pt x="5105" y="6611"/>
                    </a:cubicBezTo>
                    <a:cubicBezTo>
                      <a:pt x="4938" y="6193"/>
                      <a:pt x="4770" y="5734"/>
                      <a:pt x="4603" y="5316"/>
                    </a:cubicBezTo>
                    <a:cubicBezTo>
                      <a:pt x="5062" y="5065"/>
                      <a:pt x="5313" y="4479"/>
                      <a:pt x="5356" y="3894"/>
                    </a:cubicBezTo>
                    <a:cubicBezTo>
                      <a:pt x="5356" y="3810"/>
                      <a:pt x="5313" y="3726"/>
                      <a:pt x="5273" y="3643"/>
                    </a:cubicBezTo>
                    <a:cubicBezTo>
                      <a:pt x="5229" y="4228"/>
                      <a:pt x="5022" y="4814"/>
                      <a:pt x="4519" y="5149"/>
                    </a:cubicBezTo>
                    <a:cubicBezTo>
                      <a:pt x="4268" y="4396"/>
                      <a:pt x="3934" y="3643"/>
                      <a:pt x="3639" y="2889"/>
                    </a:cubicBezTo>
                    <a:cubicBezTo>
                      <a:pt x="4017" y="2679"/>
                      <a:pt x="4309" y="2344"/>
                      <a:pt x="4519" y="1925"/>
                    </a:cubicBezTo>
                    <a:cubicBezTo>
                      <a:pt x="4476" y="1885"/>
                      <a:pt x="4436" y="1802"/>
                      <a:pt x="4392" y="1758"/>
                    </a:cubicBezTo>
                    <a:cubicBezTo>
                      <a:pt x="4225" y="2176"/>
                      <a:pt x="3934" y="2511"/>
                      <a:pt x="3555" y="2722"/>
                    </a:cubicBezTo>
                    <a:cubicBezTo>
                      <a:pt x="3221" y="1842"/>
                      <a:pt x="2886" y="921"/>
                      <a:pt x="2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2"/>
              <p:cNvSpPr/>
              <p:nvPr/>
            </p:nvSpPr>
            <p:spPr>
              <a:xfrm rot="-5400000">
                <a:off x="5790988" y="3211963"/>
                <a:ext cx="690579" cy="786512"/>
              </a:xfrm>
              <a:custGeom>
                <a:avLst/>
                <a:gdLst/>
                <a:ahLst/>
                <a:cxnLst/>
                <a:rect l="l" t="t" r="r" b="b"/>
                <a:pathLst>
                  <a:path w="24144" h="27498" extrusionOk="0">
                    <a:moveTo>
                      <a:pt x="12290" y="0"/>
                    </a:moveTo>
                    <a:cubicBezTo>
                      <a:pt x="12225" y="0"/>
                      <a:pt x="12160" y="6"/>
                      <a:pt x="12094" y="18"/>
                    </a:cubicBezTo>
                    <a:cubicBezTo>
                      <a:pt x="11214" y="225"/>
                      <a:pt x="11214" y="1440"/>
                      <a:pt x="11130" y="2193"/>
                    </a:cubicBezTo>
                    <a:cubicBezTo>
                      <a:pt x="11060" y="3317"/>
                      <a:pt x="11433" y="5942"/>
                      <a:pt x="10219" y="5942"/>
                    </a:cubicBezTo>
                    <a:cubicBezTo>
                      <a:pt x="9987" y="5942"/>
                      <a:pt x="9696" y="5846"/>
                      <a:pt x="9333" y="5624"/>
                    </a:cubicBezTo>
                    <a:cubicBezTo>
                      <a:pt x="7492" y="4493"/>
                      <a:pt x="6277" y="2193"/>
                      <a:pt x="4228" y="1313"/>
                    </a:cubicBezTo>
                    <a:cubicBezTo>
                      <a:pt x="3854" y="1156"/>
                      <a:pt x="3542" y="1086"/>
                      <a:pt x="3284" y="1086"/>
                    </a:cubicBezTo>
                    <a:cubicBezTo>
                      <a:pt x="1893" y="1086"/>
                      <a:pt x="2061" y="3112"/>
                      <a:pt x="2555" y="4453"/>
                    </a:cubicBezTo>
                    <a:cubicBezTo>
                      <a:pt x="3264" y="6377"/>
                      <a:pt x="4730" y="7883"/>
                      <a:pt x="5818" y="9597"/>
                    </a:cubicBezTo>
                    <a:cubicBezTo>
                      <a:pt x="6863" y="11147"/>
                      <a:pt x="5902" y="11103"/>
                      <a:pt x="4479" y="11565"/>
                    </a:cubicBezTo>
                    <a:cubicBezTo>
                      <a:pt x="1" y="12820"/>
                      <a:pt x="6069" y="17379"/>
                      <a:pt x="8161" y="17965"/>
                    </a:cubicBezTo>
                    <a:cubicBezTo>
                      <a:pt x="9875" y="18427"/>
                      <a:pt x="11883" y="19220"/>
                      <a:pt x="11214" y="20392"/>
                    </a:cubicBezTo>
                    <a:cubicBezTo>
                      <a:pt x="10461" y="21690"/>
                      <a:pt x="7743" y="20435"/>
                      <a:pt x="7492" y="22109"/>
                    </a:cubicBezTo>
                    <a:cubicBezTo>
                      <a:pt x="7281" y="23823"/>
                      <a:pt x="10672" y="25580"/>
                      <a:pt x="11800" y="26166"/>
                    </a:cubicBezTo>
                    <a:cubicBezTo>
                      <a:pt x="14063" y="27169"/>
                      <a:pt x="16651" y="27497"/>
                      <a:pt x="19158" y="27497"/>
                    </a:cubicBezTo>
                    <a:cubicBezTo>
                      <a:pt x="19896" y="27497"/>
                      <a:pt x="20626" y="27469"/>
                      <a:pt x="21339" y="27421"/>
                    </a:cubicBezTo>
                    <a:cubicBezTo>
                      <a:pt x="24060" y="21396"/>
                      <a:pt x="24144" y="15036"/>
                      <a:pt x="23180" y="12777"/>
                    </a:cubicBezTo>
                    <a:cubicBezTo>
                      <a:pt x="22873" y="12091"/>
                      <a:pt x="22338" y="11068"/>
                      <a:pt x="21580" y="11068"/>
                    </a:cubicBezTo>
                    <a:cubicBezTo>
                      <a:pt x="21414" y="11068"/>
                      <a:pt x="21236" y="11117"/>
                      <a:pt x="21048" y="11231"/>
                    </a:cubicBezTo>
                    <a:cubicBezTo>
                      <a:pt x="20295" y="11689"/>
                      <a:pt x="20044" y="13195"/>
                      <a:pt x="19625" y="13992"/>
                    </a:cubicBezTo>
                    <a:cubicBezTo>
                      <a:pt x="19177" y="14793"/>
                      <a:pt x="18774" y="15108"/>
                      <a:pt x="18423" y="15108"/>
                    </a:cubicBezTo>
                    <a:cubicBezTo>
                      <a:pt x="17399" y="15108"/>
                      <a:pt x="16810" y="12425"/>
                      <a:pt x="16780" y="11271"/>
                    </a:cubicBezTo>
                    <a:cubicBezTo>
                      <a:pt x="16737" y="8218"/>
                      <a:pt x="16194" y="5079"/>
                      <a:pt x="14772" y="2361"/>
                    </a:cubicBezTo>
                    <a:cubicBezTo>
                      <a:pt x="14415" y="1609"/>
                      <a:pt x="13389" y="0"/>
                      <a:pt x="1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2"/>
              <p:cNvSpPr/>
              <p:nvPr/>
            </p:nvSpPr>
            <p:spPr>
              <a:xfrm rot="-5400000">
                <a:off x="5847621" y="3188166"/>
                <a:ext cx="597134" cy="762285"/>
              </a:xfrm>
              <a:custGeom>
                <a:avLst/>
                <a:gdLst/>
                <a:ahLst/>
                <a:cxnLst/>
                <a:rect l="l" t="t" r="r" b="b"/>
                <a:pathLst>
                  <a:path w="20877" h="26651" extrusionOk="0">
                    <a:moveTo>
                      <a:pt x="10795" y="1"/>
                    </a:moveTo>
                    <a:cubicBezTo>
                      <a:pt x="10752" y="587"/>
                      <a:pt x="10711" y="1172"/>
                      <a:pt x="10628" y="1714"/>
                    </a:cubicBezTo>
                    <a:cubicBezTo>
                      <a:pt x="10544" y="2719"/>
                      <a:pt x="10333" y="3683"/>
                      <a:pt x="10042" y="4687"/>
                    </a:cubicBezTo>
                    <a:cubicBezTo>
                      <a:pt x="9580" y="6277"/>
                      <a:pt x="9162" y="8492"/>
                      <a:pt x="8074" y="9831"/>
                    </a:cubicBezTo>
                    <a:lnTo>
                      <a:pt x="6568" y="8074"/>
                    </a:lnTo>
                    <a:cubicBezTo>
                      <a:pt x="6862" y="7154"/>
                      <a:pt x="7030" y="6109"/>
                      <a:pt x="6986" y="5105"/>
                    </a:cubicBezTo>
                    <a:cubicBezTo>
                      <a:pt x="6946" y="5105"/>
                      <a:pt x="6862" y="5062"/>
                      <a:pt x="6819" y="5062"/>
                    </a:cubicBezTo>
                    <a:cubicBezTo>
                      <a:pt x="6862" y="6066"/>
                      <a:pt x="6735" y="7070"/>
                      <a:pt x="6444" y="7950"/>
                    </a:cubicBezTo>
                    <a:cubicBezTo>
                      <a:pt x="5858" y="7321"/>
                      <a:pt x="5312" y="6652"/>
                      <a:pt x="4727" y="5982"/>
                    </a:cubicBezTo>
                    <a:cubicBezTo>
                      <a:pt x="4603" y="5062"/>
                      <a:pt x="4559" y="4141"/>
                      <a:pt x="4519" y="3181"/>
                    </a:cubicBezTo>
                    <a:cubicBezTo>
                      <a:pt x="4476" y="3181"/>
                      <a:pt x="4476" y="3137"/>
                      <a:pt x="4435" y="3097"/>
                    </a:cubicBezTo>
                    <a:lnTo>
                      <a:pt x="4435" y="3097"/>
                    </a:lnTo>
                    <a:cubicBezTo>
                      <a:pt x="4435" y="4017"/>
                      <a:pt x="4476" y="4894"/>
                      <a:pt x="4559" y="5815"/>
                    </a:cubicBezTo>
                    <a:cubicBezTo>
                      <a:pt x="4308" y="5480"/>
                      <a:pt x="4017" y="5145"/>
                      <a:pt x="3766" y="4811"/>
                    </a:cubicBezTo>
                    <a:cubicBezTo>
                      <a:pt x="2635" y="3472"/>
                      <a:pt x="1339" y="1966"/>
                      <a:pt x="419" y="292"/>
                    </a:cubicBezTo>
                    <a:cubicBezTo>
                      <a:pt x="335" y="292"/>
                      <a:pt x="252" y="292"/>
                      <a:pt x="208" y="335"/>
                    </a:cubicBezTo>
                    <a:cubicBezTo>
                      <a:pt x="877" y="1674"/>
                      <a:pt x="1798" y="2886"/>
                      <a:pt x="2718" y="4058"/>
                    </a:cubicBezTo>
                    <a:cubicBezTo>
                      <a:pt x="3220" y="4687"/>
                      <a:pt x="3723" y="5313"/>
                      <a:pt x="4268" y="5942"/>
                    </a:cubicBezTo>
                    <a:cubicBezTo>
                      <a:pt x="2718" y="5898"/>
                      <a:pt x="1339" y="5229"/>
                      <a:pt x="0" y="4476"/>
                    </a:cubicBezTo>
                    <a:lnTo>
                      <a:pt x="0" y="4476"/>
                    </a:lnTo>
                    <a:cubicBezTo>
                      <a:pt x="41" y="4519"/>
                      <a:pt x="84" y="4560"/>
                      <a:pt x="84" y="4643"/>
                    </a:cubicBezTo>
                    <a:cubicBezTo>
                      <a:pt x="1423" y="5396"/>
                      <a:pt x="2802" y="6066"/>
                      <a:pt x="4392" y="6066"/>
                    </a:cubicBezTo>
                    <a:cubicBezTo>
                      <a:pt x="4810" y="6568"/>
                      <a:pt x="5272" y="7113"/>
                      <a:pt x="5731" y="7616"/>
                    </a:cubicBezTo>
                    <a:cubicBezTo>
                      <a:pt x="5327" y="7573"/>
                      <a:pt x="4923" y="7559"/>
                      <a:pt x="4518" y="7559"/>
                    </a:cubicBezTo>
                    <a:cubicBezTo>
                      <a:pt x="3709" y="7559"/>
                      <a:pt x="2900" y="7616"/>
                      <a:pt x="2092" y="7616"/>
                    </a:cubicBezTo>
                    <a:cubicBezTo>
                      <a:pt x="2092" y="7656"/>
                      <a:pt x="2133" y="7656"/>
                      <a:pt x="2133" y="7699"/>
                    </a:cubicBezTo>
                    <a:cubicBezTo>
                      <a:pt x="2434" y="7709"/>
                      <a:pt x="2735" y="7711"/>
                      <a:pt x="3036" y="7711"/>
                    </a:cubicBezTo>
                    <a:cubicBezTo>
                      <a:pt x="3363" y="7711"/>
                      <a:pt x="3689" y="7708"/>
                      <a:pt x="4015" y="7708"/>
                    </a:cubicBezTo>
                    <a:cubicBezTo>
                      <a:pt x="4643" y="7708"/>
                      <a:pt x="5271" y="7719"/>
                      <a:pt x="5898" y="7783"/>
                    </a:cubicBezTo>
                    <a:cubicBezTo>
                      <a:pt x="6527" y="8536"/>
                      <a:pt x="7153" y="9246"/>
                      <a:pt x="7783" y="9999"/>
                    </a:cubicBezTo>
                    <a:cubicBezTo>
                      <a:pt x="7577" y="10010"/>
                      <a:pt x="7373" y="10015"/>
                      <a:pt x="7170" y="10015"/>
                    </a:cubicBezTo>
                    <a:cubicBezTo>
                      <a:pt x="5844" y="10015"/>
                      <a:pt x="4576" y="9793"/>
                      <a:pt x="3304" y="9540"/>
                    </a:cubicBezTo>
                    <a:lnTo>
                      <a:pt x="3304" y="9540"/>
                    </a:lnTo>
                    <a:cubicBezTo>
                      <a:pt x="3348" y="9580"/>
                      <a:pt x="3348" y="9624"/>
                      <a:pt x="3348" y="9664"/>
                    </a:cubicBezTo>
                    <a:cubicBezTo>
                      <a:pt x="4555" y="9967"/>
                      <a:pt x="5734" y="10214"/>
                      <a:pt x="6974" y="10214"/>
                    </a:cubicBezTo>
                    <a:cubicBezTo>
                      <a:pt x="7280" y="10214"/>
                      <a:pt x="7591" y="10199"/>
                      <a:pt x="7906" y="10166"/>
                    </a:cubicBezTo>
                    <a:cubicBezTo>
                      <a:pt x="8241" y="10544"/>
                      <a:pt x="8536" y="10919"/>
                      <a:pt x="8870" y="11297"/>
                    </a:cubicBezTo>
                    <a:cubicBezTo>
                      <a:pt x="8312" y="11368"/>
                      <a:pt x="7738" y="11396"/>
                      <a:pt x="7161" y="11396"/>
                    </a:cubicBezTo>
                    <a:cubicBezTo>
                      <a:pt x="6050" y="11396"/>
                      <a:pt x="4922" y="11295"/>
                      <a:pt x="3850" y="11214"/>
                    </a:cubicBezTo>
                    <a:cubicBezTo>
                      <a:pt x="3013" y="11130"/>
                      <a:pt x="2176" y="11003"/>
                      <a:pt x="1339" y="10835"/>
                    </a:cubicBezTo>
                    <a:lnTo>
                      <a:pt x="1088" y="10963"/>
                    </a:lnTo>
                    <a:cubicBezTo>
                      <a:pt x="2092" y="11214"/>
                      <a:pt x="3137" y="11338"/>
                      <a:pt x="4184" y="11421"/>
                    </a:cubicBezTo>
                    <a:cubicBezTo>
                      <a:pt x="5145" y="11500"/>
                      <a:pt x="6172" y="11595"/>
                      <a:pt x="7174" y="11595"/>
                    </a:cubicBezTo>
                    <a:cubicBezTo>
                      <a:pt x="7784" y="11595"/>
                      <a:pt x="8384" y="11560"/>
                      <a:pt x="8954" y="11465"/>
                    </a:cubicBezTo>
                    <a:cubicBezTo>
                      <a:pt x="9121" y="11632"/>
                      <a:pt x="9289" y="11840"/>
                      <a:pt x="9413" y="12007"/>
                    </a:cubicBezTo>
                    <a:cubicBezTo>
                      <a:pt x="10126" y="12887"/>
                      <a:pt x="10795" y="13808"/>
                      <a:pt x="11464" y="14768"/>
                    </a:cubicBezTo>
                    <a:cubicBezTo>
                      <a:pt x="10544" y="15063"/>
                      <a:pt x="9580" y="15019"/>
                      <a:pt x="8619" y="15063"/>
                    </a:cubicBezTo>
                    <a:cubicBezTo>
                      <a:pt x="7448" y="15063"/>
                      <a:pt x="6317" y="14936"/>
                      <a:pt x="5189" y="14728"/>
                    </a:cubicBezTo>
                    <a:cubicBezTo>
                      <a:pt x="3515" y="14434"/>
                      <a:pt x="1882" y="14015"/>
                      <a:pt x="335" y="13389"/>
                    </a:cubicBezTo>
                    <a:lnTo>
                      <a:pt x="335" y="13389"/>
                    </a:lnTo>
                    <a:cubicBezTo>
                      <a:pt x="375" y="13430"/>
                      <a:pt x="375" y="13473"/>
                      <a:pt x="419" y="13513"/>
                    </a:cubicBezTo>
                    <a:cubicBezTo>
                      <a:pt x="2133" y="14266"/>
                      <a:pt x="3974" y="14768"/>
                      <a:pt x="5858" y="15019"/>
                    </a:cubicBezTo>
                    <a:cubicBezTo>
                      <a:pt x="6814" y="15156"/>
                      <a:pt x="7919" y="15306"/>
                      <a:pt x="9004" y="15306"/>
                    </a:cubicBezTo>
                    <a:cubicBezTo>
                      <a:pt x="9913" y="15306"/>
                      <a:pt x="10807" y="15201"/>
                      <a:pt x="11588" y="14896"/>
                    </a:cubicBezTo>
                    <a:cubicBezTo>
                      <a:pt x="11839" y="15314"/>
                      <a:pt x="12090" y="15689"/>
                      <a:pt x="12385" y="16067"/>
                    </a:cubicBezTo>
                    <a:cubicBezTo>
                      <a:pt x="10668" y="16442"/>
                      <a:pt x="8870" y="16569"/>
                      <a:pt x="7153" y="16569"/>
                    </a:cubicBezTo>
                    <a:cubicBezTo>
                      <a:pt x="6535" y="16569"/>
                      <a:pt x="5904" y="16596"/>
                      <a:pt x="5275" y="16596"/>
                    </a:cubicBezTo>
                    <a:cubicBezTo>
                      <a:pt x="4797" y="16596"/>
                      <a:pt x="4319" y="16581"/>
                      <a:pt x="3850" y="16526"/>
                    </a:cubicBezTo>
                    <a:lnTo>
                      <a:pt x="3850" y="16526"/>
                    </a:lnTo>
                    <a:cubicBezTo>
                      <a:pt x="3890" y="16569"/>
                      <a:pt x="3974" y="16609"/>
                      <a:pt x="4017" y="16653"/>
                    </a:cubicBezTo>
                    <a:cubicBezTo>
                      <a:pt x="4539" y="16715"/>
                      <a:pt x="5062" y="16736"/>
                      <a:pt x="5585" y="16736"/>
                    </a:cubicBezTo>
                    <a:cubicBezTo>
                      <a:pt x="6108" y="16736"/>
                      <a:pt x="6631" y="16715"/>
                      <a:pt x="7153" y="16693"/>
                    </a:cubicBezTo>
                    <a:cubicBezTo>
                      <a:pt x="8911" y="16653"/>
                      <a:pt x="10711" y="16569"/>
                      <a:pt x="12425" y="16191"/>
                    </a:cubicBezTo>
                    <a:cubicBezTo>
                      <a:pt x="13262" y="17406"/>
                      <a:pt x="14059" y="18661"/>
                      <a:pt x="14812" y="19956"/>
                    </a:cubicBezTo>
                    <a:cubicBezTo>
                      <a:pt x="13807" y="20052"/>
                      <a:pt x="12871" y="20240"/>
                      <a:pt x="11884" y="20240"/>
                    </a:cubicBezTo>
                    <a:cubicBezTo>
                      <a:pt x="11556" y="20240"/>
                      <a:pt x="11223" y="20219"/>
                      <a:pt x="10879" y="20167"/>
                    </a:cubicBezTo>
                    <a:cubicBezTo>
                      <a:pt x="10042" y="20000"/>
                      <a:pt x="9205" y="19789"/>
                      <a:pt x="8368" y="19498"/>
                    </a:cubicBezTo>
                    <a:cubicBezTo>
                      <a:pt x="8368" y="19538"/>
                      <a:pt x="8325" y="19582"/>
                      <a:pt x="8325" y="19582"/>
                    </a:cubicBezTo>
                    <a:cubicBezTo>
                      <a:pt x="9121" y="19916"/>
                      <a:pt x="9958" y="20167"/>
                      <a:pt x="10835" y="20291"/>
                    </a:cubicBezTo>
                    <a:cubicBezTo>
                      <a:pt x="11253" y="20353"/>
                      <a:pt x="11655" y="20379"/>
                      <a:pt x="12051" y="20379"/>
                    </a:cubicBezTo>
                    <a:cubicBezTo>
                      <a:pt x="13005" y="20379"/>
                      <a:pt x="13918" y="20230"/>
                      <a:pt x="14895" y="20084"/>
                    </a:cubicBezTo>
                    <a:cubicBezTo>
                      <a:pt x="14935" y="20167"/>
                      <a:pt x="14979" y="20251"/>
                      <a:pt x="15019" y="20291"/>
                    </a:cubicBezTo>
                    <a:cubicBezTo>
                      <a:pt x="15481" y="21128"/>
                      <a:pt x="15983" y="21965"/>
                      <a:pt x="16442" y="22802"/>
                    </a:cubicBezTo>
                    <a:cubicBezTo>
                      <a:pt x="14477" y="22634"/>
                      <a:pt x="12552" y="22510"/>
                      <a:pt x="10628" y="22048"/>
                    </a:cubicBezTo>
                    <a:cubicBezTo>
                      <a:pt x="8994" y="21674"/>
                      <a:pt x="7572" y="21044"/>
                      <a:pt x="6109" y="20375"/>
                    </a:cubicBezTo>
                    <a:lnTo>
                      <a:pt x="5898" y="20375"/>
                    </a:lnTo>
                    <a:cubicBezTo>
                      <a:pt x="7404" y="21171"/>
                      <a:pt x="8870" y="21881"/>
                      <a:pt x="10584" y="22259"/>
                    </a:cubicBezTo>
                    <a:cubicBezTo>
                      <a:pt x="12436" y="22653"/>
                      <a:pt x="14286" y="22973"/>
                      <a:pt x="16171" y="22973"/>
                    </a:cubicBezTo>
                    <a:cubicBezTo>
                      <a:pt x="16289" y="22973"/>
                      <a:pt x="16407" y="22971"/>
                      <a:pt x="16525" y="22969"/>
                    </a:cubicBezTo>
                    <a:cubicBezTo>
                      <a:pt x="16860" y="23598"/>
                      <a:pt x="17195" y="24268"/>
                      <a:pt x="17530" y="24894"/>
                    </a:cubicBezTo>
                    <a:cubicBezTo>
                      <a:pt x="17573" y="25021"/>
                      <a:pt x="17613" y="25145"/>
                      <a:pt x="17657" y="25228"/>
                    </a:cubicBezTo>
                    <a:cubicBezTo>
                      <a:pt x="17370" y="25237"/>
                      <a:pt x="17085" y="25242"/>
                      <a:pt x="16802" y="25242"/>
                    </a:cubicBezTo>
                    <a:cubicBezTo>
                      <a:pt x="14442" y="25242"/>
                      <a:pt x="12200" y="24918"/>
                      <a:pt x="9958" y="24057"/>
                    </a:cubicBezTo>
                    <a:cubicBezTo>
                      <a:pt x="8117" y="23304"/>
                      <a:pt x="6317" y="22427"/>
                      <a:pt x="4603" y="21379"/>
                    </a:cubicBezTo>
                    <a:lnTo>
                      <a:pt x="4603" y="21463"/>
                    </a:lnTo>
                    <a:cubicBezTo>
                      <a:pt x="6527" y="22678"/>
                      <a:pt x="8492" y="23682"/>
                      <a:pt x="10628" y="24435"/>
                    </a:cubicBezTo>
                    <a:cubicBezTo>
                      <a:pt x="12658" y="25160"/>
                      <a:pt x="14656" y="25413"/>
                      <a:pt x="16761" y="25413"/>
                    </a:cubicBezTo>
                    <a:cubicBezTo>
                      <a:pt x="17085" y="25413"/>
                      <a:pt x="17411" y="25407"/>
                      <a:pt x="17740" y="25396"/>
                    </a:cubicBezTo>
                    <a:lnTo>
                      <a:pt x="18242" y="26651"/>
                    </a:lnTo>
                    <a:lnTo>
                      <a:pt x="18450" y="26651"/>
                    </a:lnTo>
                    <a:cubicBezTo>
                      <a:pt x="18534" y="26443"/>
                      <a:pt x="18617" y="26276"/>
                      <a:pt x="18701" y="26065"/>
                    </a:cubicBezTo>
                    <a:cubicBezTo>
                      <a:pt x="18410" y="25523"/>
                      <a:pt x="18159" y="24937"/>
                      <a:pt x="17908" y="24391"/>
                    </a:cubicBezTo>
                    <a:cubicBezTo>
                      <a:pt x="17864" y="24391"/>
                      <a:pt x="17864" y="24351"/>
                      <a:pt x="17864" y="24351"/>
                    </a:cubicBezTo>
                    <a:cubicBezTo>
                      <a:pt x="18534" y="23638"/>
                      <a:pt x="19330" y="23096"/>
                      <a:pt x="19956" y="22383"/>
                    </a:cubicBezTo>
                    <a:cubicBezTo>
                      <a:pt x="20000" y="22176"/>
                      <a:pt x="20083" y="21965"/>
                      <a:pt x="20124" y="21757"/>
                    </a:cubicBezTo>
                    <a:lnTo>
                      <a:pt x="20124" y="21757"/>
                    </a:lnTo>
                    <a:cubicBezTo>
                      <a:pt x="19370" y="22551"/>
                      <a:pt x="18534" y="23304"/>
                      <a:pt x="17740" y="24140"/>
                    </a:cubicBezTo>
                    <a:cubicBezTo>
                      <a:pt x="17530" y="23682"/>
                      <a:pt x="17322" y="23220"/>
                      <a:pt x="17071" y="22761"/>
                    </a:cubicBezTo>
                    <a:cubicBezTo>
                      <a:pt x="17991" y="21423"/>
                      <a:pt x="18868" y="20040"/>
                      <a:pt x="19622" y="18577"/>
                    </a:cubicBezTo>
                    <a:cubicBezTo>
                      <a:pt x="20124" y="17613"/>
                      <a:pt x="20502" y="16653"/>
                      <a:pt x="20877" y="15689"/>
                    </a:cubicBezTo>
                    <a:lnTo>
                      <a:pt x="20877" y="15314"/>
                    </a:lnTo>
                    <a:cubicBezTo>
                      <a:pt x="20375" y="16358"/>
                      <a:pt x="19916" y="17406"/>
                      <a:pt x="19370" y="18450"/>
                    </a:cubicBezTo>
                    <a:cubicBezTo>
                      <a:pt x="18617" y="19833"/>
                      <a:pt x="17824" y="21212"/>
                      <a:pt x="16944" y="22510"/>
                    </a:cubicBezTo>
                    <a:cubicBezTo>
                      <a:pt x="16653" y="21925"/>
                      <a:pt x="16318" y="21379"/>
                      <a:pt x="15983" y="20793"/>
                    </a:cubicBezTo>
                    <a:cubicBezTo>
                      <a:pt x="16191" y="19833"/>
                      <a:pt x="16736" y="18785"/>
                      <a:pt x="17071" y="17864"/>
                    </a:cubicBezTo>
                    <a:cubicBezTo>
                      <a:pt x="17446" y="16777"/>
                      <a:pt x="17824" y="15649"/>
                      <a:pt x="18199" y="14561"/>
                    </a:cubicBezTo>
                    <a:cubicBezTo>
                      <a:pt x="18617" y="13389"/>
                      <a:pt x="18996" y="12218"/>
                      <a:pt x="19079" y="11003"/>
                    </a:cubicBezTo>
                    <a:cubicBezTo>
                      <a:pt x="19119" y="10795"/>
                      <a:pt x="19119" y="10628"/>
                      <a:pt x="19163" y="10417"/>
                    </a:cubicBezTo>
                    <a:cubicBezTo>
                      <a:pt x="19119" y="10417"/>
                      <a:pt x="19119" y="10417"/>
                      <a:pt x="19079" y="10377"/>
                    </a:cubicBezTo>
                    <a:cubicBezTo>
                      <a:pt x="18996" y="10835"/>
                      <a:pt x="18912" y="11254"/>
                      <a:pt x="18828" y="11672"/>
                    </a:cubicBezTo>
                    <a:cubicBezTo>
                      <a:pt x="18617" y="12887"/>
                      <a:pt x="18199" y="14059"/>
                      <a:pt x="17740" y="15230"/>
                    </a:cubicBezTo>
                    <a:cubicBezTo>
                      <a:pt x="17322" y="16402"/>
                      <a:pt x="16904" y="17613"/>
                      <a:pt x="16485" y="18785"/>
                    </a:cubicBezTo>
                    <a:cubicBezTo>
                      <a:pt x="16274" y="19371"/>
                      <a:pt x="16023" y="19956"/>
                      <a:pt x="15816" y="20586"/>
                    </a:cubicBezTo>
                    <a:lnTo>
                      <a:pt x="15689" y="20335"/>
                    </a:lnTo>
                    <a:cubicBezTo>
                      <a:pt x="15397" y="19873"/>
                      <a:pt x="15103" y="19414"/>
                      <a:pt x="14852" y="18952"/>
                    </a:cubicBezTo>
                    <a:cubicBezTo>
                      <a:pt x="14935" y="18243"/>
                      <a:pt x="15230" y="17573"/>
                      <a:pt x="15397" y="16860"/>
                    </a:cubicBezTo>
                    <a:cubicBezTo>
                      <a:pt x="15521" y="15983"/>
                      <a:pt x="15648" y="15147"/>
                      <a:pt x="15772" y="14310"/>
                    </a:cubicBezTo>
                    <a:lnTo>
                      <a:pt x="15772" y="14266"/>
                    </a:lnTo>
                    <a:cubicBezTo>
                      <a:pt x="15689" y="14310"/>
                      <a:pt x="15648" y="14310"/>
                      <a:pt x="15565" y="14310"/>
                    </a:cubicBezTo>
                    <a:cubicBezTo>
                      <a:pt x="15521" y="14561"/>
                      <a:pt x="15481" y="14768"/>
                      <a:pt x="15438" y="14979"/>
                    </a:cubicBezTo>
                    <a:cubicBezTo>
                      <a:pt x="15230" y="16191"/>
                      <a:pt x="14812" y="17446"/>
                      <a:pt x="14684" y="18701"/>
                    </a:cubicBezTo>
                    <a:cubicBezTo>
                      <a:pt x="13848" y="17406"/>
                      <a:pt x="12971" y="16107"/>
                      <a:pt x="12050" y="14852"/>
                    </a:cubicBezTo>
                    <a:cubicBezTo>
                      <a:pt x="12636" y="13681"/>
                      <a:pt x="13389" y="12509"/>
                      <a:pt x="13975" y="11297"/>
                    </a:cubicBezTo>
                    <a:cubicBezTo>
                      <a:pt x="13975" y="11130"/>
                      <a:pt x="13931" y="11003"/>
                      <a:pt x="13931" y="10879"/>
                    </a:cubicBezTo>
                    <a:cubicBezTo>
                      <a:pt x="13346" y="12174"/>
                      <a:pt x="12636" y="13430"/>
                      <a:pt x="11967" y="14728"/>
                    </a:cubicBezTo>
                    <a:cubicBezTo>
                      <a:pt x="11967" y="14685"/>
                      <a:pt x="11923" y="14685"/>
                      <a:pt x="11923" y="14645"/>
                    </a:cubicBezTo>
                    <a:cubicBezTo>
                      <a:pt x="11381" y="13891"/>
                      <a:pt x="10795" y="13138"/>
                      <a:pt x="10209" y="12425"/>
                    </a:cubicBezTo>
                    <a:cubicBezTo>
                      <a:pt x="10082" y="12218"/>
                      <a:pt x="9915" y="12050"/>
                      <a:pt x="9791" y="11883"/>
                    </a:cubicBezTo>
                    <a:cubicBezTo>
                      <a:pt x="10962" y="9915"/>
                      <a:pt x="11799" y="7656"/>
                      <a:pt x="12385" y="5440"/>
                    </a:cubicBezTo>
                    <a:cubicBezTo>
                      <a:pt x="12552" y="4854"/>
                      <a:pt x="12676" y="4268"/>
                      <a:pt x="12760" y="3639"/>
                    </a:cubicBezTo>
                    <a:cubicBezTo>
                      <a:pt x="12760" y="3555"/>
                      <a:pt x="12720" y="3432"/>
                      <a:pt x="12676" y="3348"/>
                    </a:cubicBezTo>
                    <a:cubicBezTo>
                      <a:pt x="12552" y="4185"/>
                      <a:pt x="12385" y="4978"/>
                      <a:pt x="12134" y="5775"/>
                    </a:cubicBezTo>
                    <a:cubicBezTo>
                      <a:pt x="11505" y="7823"/>
                      <a:pt x="10752" y="9915"/>
                      <a:pt x="9707" y="11799"/>
                    </a:cubicBezTo>
                    <a:cubicBezTo>
                      <a:pt x="9245" y="11170"/>
                      <a:pt x="8743" y="10584"/>
                      <a:pt x="8241" y="10042"/>
                    </a:cubicBezTo>
                    <a:cubicBezTo>
                      <a:pt x="8241" y="9999"/>
                      <a:pt x="8241" y="9999"/>
                      <a:pt x="8201" y="9999"/>
                    </a:cubicBezTo>
                    <a:cubicBezTo>
                      <a:pt x="8201" y="9959"/>
                      <a:pt x="8157" y="9959"/>
                      <a:pt x="8157" y="9915"/>
                    </a:cubicBezTo>
                    <a:cubicBezTo>
                      <a:pt x="8703" y="9289"/>
                      <a:pt x="8994" y="8492"/>
                      <a:pt x="9289" y="7699"/>
                    </a:cubicBezTo>
                    <a:cubicBezTo>
                      <a:pt x="9624" y="6568"/>
                      <a:pt x="10042" y="5480"/>
                      <a:pt x="10377" y="4309"/>
                    </a:cubicBezTo>
                    <a:cubicBezTo>
                      <a:pt x="10668" y="3097"/>
                      <a:pt x="10835" y="1882"/>
                      <a:pt x="10919" y="627"/>
                    </a:cubicBezTo>
                    <a:cubicBezTo>
                      <a:pt x="10919" y="459"/>
                      <a:pt x="10919" y="335"/>
                      <a:pt x="10962" y="168"/>
                    </a:cubicBezTo>
                    <a:cubicBezTo>
                      <a:pt x="10879" y="125"/>
                      <a:pt x="10835" y="41"/>
                      <a:pt x="10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7" name="Google Shape;1417;p42"/>
              <p:cNvGrpSpPr/>
              <p:nvPr/>
            </p:nvGrpSpPr>
            <p:grpSpPr>
              <a:xfrm rot="549653">
                <a:off x="5873739" y="1587290"/>
                <a:ext cx="525061" cy="562471"/>
                <a:chOff x="5702406" y="1614485"/>
                <a:chExt cx="525085" cy="562497"/>
              </a:xfrm>
            </p:grpSpPr>
            <p:sp>
              <p:nvSpPr>
                <p:cNvPr id="1418" name="Google Shape;1418;p42"/>
                <p:cNvSpPr/>
                <p:nvPr/>
              </p:nvSpPr>
              <p:spPr>
                <a:xfrm rot="-5400000">
                  <a:off x="5683700" y="1633191"/>
                  <a:ext cx="562497" cy="525085"/>
                </a:xfrm>
                <a:custGeom>
                  <a:avLst/>
                  <a:gdLst/>
                  <a:ahLst/>
                  <a:cxnLst/>
                  <a:rect l="l" t="t" r="r" b="b"/>
                  <a:pathLst>
                    <a:path w="19666" h="18358" extrusionOk="0">
                      <a:moveTo>
                        <a:pt x="12353" y="1"/>
                      </a:moveTo>
                      <a:cubicBezTo>
                        <a:pt x="12104" y="1"/>
                        <a:pt x="11784" y="82"/>
                        <a:pt x="11381" y="266"/>
                      </a:cubicBezTo>
                      <a:cubicBezTo>
                        <a:pt x="8620" y="1438"/>
                        <a:pt x="6739" y="5454"/>
                        <a:pt x="5524" y="8634"/>
                      </a:cubicBezTo>
                      <a:cubicBezTo>
                        <a:pt x="5524" y="6801"/>
                        <a:pt x="5214" y="4920"/>
                        <a:pt x="4215" y="4920"/>
                      </a:cubicBezTo>
                      <a:cubicBezTo>
                        <a:pt x="3891" y="4920"/>
                        <a:pt x="3495" y="5118"/>
                        <a:pt x="3013" y="5578"/>
                      </a:cubicBezTo>
                      <a:cubicBezTo>
                        <a:pt x="168" y="8383"/>
                        <a:pt x="1" y="14699"/>
                        <a:pt x="1089" y="18257"/>
                      </a:cubicBezTo>
                      <a:cubicBezTo>
                        <a:pt x="1697" y="18306"/>
                        <a:pt x="2581" y="18358"/>
                        <a:pt x="3567" y="18358"/>
                      </a:cubicBezTo>
                      <a:cubicBezTo>
                        <a:pt x="5973" y="18358"/>
                        <a:pt x="8987" y="18048"/>
                        <a:pt x="10086" y="16624"/>
                      </a:cubicBezTo>
                      <a:cubicBezTo>
                        <a:pt x="11006" y="15412"/>
                        <a:pt x="9038" y="14994"/>
                        <a:pt x="8078" y="14492"/>
                      </a:cubicBezTo>
                      <a:cubicBezTo>
                        <a:pt x="10712" y="14197"/>
                        <a:pt x="13851" y="13611"/>
                        <a:pt x="16027" y="12149"/>
                      </a:cubicBezTo>
                      <a:cubicBezTo>
                        <a:pt x="18996" y="10140"/>
                        <a:pt x="16569" y="9511"/>
                        <a:pt x="14103" y="9176"/>
                      </a:cubicBezTo>
                      <a:cubicBezTo>
                        <a:pt x="16194" y="8674"/>
                        <a:pt x="19665" y="5076"/>
                        <a:pt x="19331" y="2777"/>
                      </a:cubicBezTo>
                      <a:cubicBezTo>
                        <a:pt x="19163" y="1876"/>
                        <a:pt x="18585" y="1540"/>
                        <a:pt x="17815" y="1540"/>
                      </a:cubicBezTo>
                      <a:cubicBezTo>
                        <a:pt x="15901" y="1540"/>
                        <a:pt x="12798" y="3614"/>
                        <a:pt x="11843" y="4239"/>
                      </a:cubicBezTo>
                      <a:cubicBezTo>
                        <a:pt x="12709" y="3194"/>
                        <a:pt x="13916" y="1"/>
                        <a:pt x="12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2"/>
                <p:cNvSpPr/>
                <p:nvPr/>
              </p:nvSpPr>
              <p:spPr>
                <a:xfrm rot="-5400000">
                  <a:off x="5705796" y="1634206"/>
                  <a:ext cx="518249" cy="519421"/>
                </a:xfrm>
                <a:custGeom>
                  <a:avLst/>
                  <a:gdLst/>
                  <a:ahLst/>
                  <a:cxnLst/>
                  <a:rect l="l" t="t" r="r" b="b"/>
                  <a:pathLst>
                    <a:path w="18119" h="18160" extrusionOk="0">
                      <a:moveTo>
                        <a:pt x="11006" y="1"/>
                      </a:moveTo>
                      <a:cubicBezTo>
                        <a:pt x="10963" y="1"/>
                        <a:pt x="10922" y="1"/>
                        <a:pt x="10922" y="41"/>
                      </a:cubicBezTo>
                      <a:cubicBezTo>
                        <a:pt x="10504" y="878"/>
                        <a:pt x="10210" y="1842"/>
                        <a:pt x="9959" y="2762"/>
                      </a:cubicBezTo>
                      <a:cubicBezTo>
                        <a:pt x="9416" y="4727"/>
                        <a:pt x="8954" y="6695"/>
                        <a:pt x="8831" y="8744"/>
                      </a:cubicBezTo>
                      <a:cubicBezTo>
                        <a:pt x="8536" y="8911"/>
                        <a:pt x="8285" y="9122"/>
                        <a:pt x="7994" y="9329"/>
                      </a:cubicBezTo>
                      <a:cubicBezTo>
                        <a:pt x="7616" y="9580"/>
                        <a:pt x="7241" y="9875"/>
                        <a:pt x="6862" y="10210"/>
                      </a:cubicBezTo>
                      <a:cubicBezTo>
                        <a:pt x="6739" y="7532"/>
                        <a:pt x="7113" y="5062"/>
                        <a:pt x="7743" y="2551"/>
                      </a:cubicBezTo>
                      <a:lnTo>
                        <a:pt x="7743" y="2551"/>
                      </a:lnTo>
                      <a:cubicBezTo>
                        <a:pt x="7616" y="2762"/>
                        <a:pt x="7448" y="2970"/>
                        <a:pt x="7324" y="3181"/>
                      </a:cubicBezTo>
                      <a:cubicBezTo>
                        <a:pt x="6655" y="5524"/>
                        <a:pt x="6404" y="7950"/>
                        <a:pt x="6611" y="10333"/>
                      </a:cubicBezTo>
                      <a:lnTo>
                        <a:pt x="6611" y="10377"/>
                      </a:lnTo>
                      <a:cubicBezTo>
                        <a:pt x="5483" y="11254"/>
                        <a:pt x="4436" y="12218"/>
                        <a:pt x="3475" y="13222"/>
                      </a:cubicBezTo>
                      <a:cubicBezTo>
                        <a:pt x="3432" y="11716"/>
                        <a:pt x="3057" y="10250"/>
                        <a:pt x="3057" y="8744"/>
                      </a:cubicBezTo>
                      <a:cubicBezTo>
                        <a:pt x="3057" y="7448"/>
                        <a:pt x="3057" y="6150"/>
                        <a:pt x="3181" y="4854"/>
                      </a:cubicBezTo>
                      <a:cubicBezTo>
                        <a:pt x="3097" y="4854"/>
                        <a:pt x="3013" y="4894"/>
                        <a:pt x="2929" y="4938"/>
                      </a:cubicBezTo>
                      <a:cubicBezTo>
                        <a:pt x="2806" y="5815"/>
                        <a:pt x="2806" y="6735"/>
                        <a:pt x="2806" y="7656"/>
                      </a:cubicBezTo>
                      <a:cubicBezTo>
                        <a:pt x="2806" y="8703"/>
                        <a:pt x="2762" y="9748"/>
                        <a:pt x="2889" y="10752"/>
                      </a:cubicBezTo>
                      <a:cubicBezTo>
                        <a:pt x="3013" y="11672"/>
                        <a:pt x="3264" y="12509"/>
                        <a:pt x="3264" y="13430"/>
                      </a:cubicBezTo>
                      <a:lnTo>
                        <a:pt x="3181" y="13513"/>
                      </a:lnTo>
                      <a:cubicBezTo>
                        <a:pt x="2678" y="14059"/>
                        <a:pt x="2136" y="14645"/>
                        <a:pt x="1634" y="15314"/>
                      </a:cubicBezTo>
                      <a:cubicBezTo>
                        <a:pt x="881" y="13389"/>
                        <a:pt x="335" y="11381"/>
                        <a:pt x="168" y="9329"/>
                      </a:cubicBezTo>
                      <a:cubicBezTo>
                        <a:pt x="84" y="9540"/>
                        <a:pt x="44" y="9791"/>
                        <a:pt x="1" y="9999"/>
                      </a:cubicBezTo>
                      <a:cubicBezTo>
                        <a:pt x="168" y="11883"/>
                        <a:pt x="714" y="13724"/>
                        <a:pt x="1507" y="15481"/>
                      </a:cubicBezTo>
                      <a:cubicBezTo>
                        <a:pt x="965" y="16234"/>
                        <a:pt x="463" y="17028"/>
                        <a:pt x="168" y="17865"/>
                      </a:cubicBezTo>
                      <a:cubicBezTo>
                        <a:pt x="168" y="17948"/>
                        <a:pt x="212" y="18032"/>
                        <a:pt x="252" y="18159"/>
                      </a:cubicBezTo>
                      <a:lnTo>
                        <a:pt x="630" y="18159"/>
                      </a:lnTo>
                      <a:cubicBezTo>
                        <a:pt x="965" y="17279"/>
                        <a:pt x="1467" y="16402"/>
                        <a:pt x="2053" y="15565"/>
                      </a:cubicBezTo>
                      <a:cubicBezTo>
                        <a:pt x="3987" y="15789"/>
                        <a:pt x="5846" y="16065"/>
                        <a:pt x="7746" y="16065"/>
                      </a:cubicBezTo>
                      <a:cubicBezTo>
                        <a:pt x="8311" y="16065"/>
                        <a:pt x="8880" y="16041"/>
                        <a:pt x="9456" y="15983"/>
                      </a:cubicBezTo>
                      <a:cubicBezTo>
                        <a:pt x="9500" y="15940"/>
                        <a:pt x="9500" y="15900"/>
                        <a:pt x="9456" y="15856"/>
                      </a:cubicBezTo>
                      <a:cubicBezTo>
                        <a:pt x="9122" y="15874"/>
                        <a:pt x="8789" y="15882"/>
                        <a:pt x="8456" y="15882"/>
                      </a:cubicBezTo>
                      <a:cubicBezTo>
                        <a:pt x="6372" y="15882"/>
                        <a:pt x="4306" y="15571"/>
                        <a:pt x="2176" y="15354"/>
                      </a:cubicBezTo>
                      <a:cubicBezTo>
                        <a:pt x="2678" y="14685"/>
                        <a:pt x="3181" y="14059"/>
                        <a:pt x="3642" y="13473"/>
                      </a:cubicBezTo>
                      <a:cubicBezTo>
                        <a:pt x="5567" y="13932"/>
                        <a:pt x="7575" y="13975"/>
                        <a:pt x="9540" y="14059"/>
                      </a:cubicBezTo>
                      <a:lnTo>
                        <a:pt x="10169" y="13932"/>
                      </a:lnTo>
                      <a:cubicBezTo>
                        <a:pt x="8077" y="13724"/>
                        <a:pt x="5942" y="13681"/>
                        <a:pt x="3850" y="13262"/>
                      </a:cubicBezTo>
                      <a:cubicBezTo>
                        <a:pt x="3893" y="13222"/>
                        <a:pt x="3934" y="13138"/>
                        <a:pt x="3977" y="13095"/>
                      </a:cubicBezTo>
                      <a:cubicBezTo>
                        <a:pt x="4854" y="12134"/>
                        <a:pt x="5818" y="11297"/>
                        <a:pt x="6862" y="10501"/>
                      </a:cubicBezTo>
                      <a:cubicBezTo>
                        <a:pt x="7826" y="11254"/>
                        <a:pt x="9875" y="11338"/>
                        <a:pt x="11046" y="11505"/>
                      </a:cubicBezTo>
                      <a:cubicBezTo>
                        <a:pt x="11922" y="11643"/>
                        <a:pt x="12785" y="11705"/>
                        <a:pt x="13649" y="11705"/>
                      </a:cubicBezTo>
                      <a:cubicBezTo>
                        <a:pt x="14355" y="11705"/>
                        <a:pt x="15061" y="11664"/>
                        <a:pt x="15776" y="11589"/>
                      </a:cubicBezTo>
                      <a:cubicBezTo>
                        <a:pt x="15816" y="11548"/>
                        <a:pt x="15900" y="11505"/>
                        <a:pt x="15943" y="11465"/>
                      </a:cubicBezTo>
                      <a:lnTo>
                        <a:pt x="15943" y="11465"/>
                      </a:lnTo>
                      <a:cubicBezTo>
                        <a:pt x="15281" y="11529"/>
                        <a:pt x="14614" y="11561"/>
                        <a:pt x="13947" y="11561"/>
                      </a:cubicBezTo>
                      <a:cubicBezTo>
                        <a:pt x="11583" y="11561"/>
                        <a:pt x="9218" y="11160"/>
                        <a:pt x="7030" y="10377"/>
                      </a:cubicBezTo>
                      <a:cubicBezTo>
                        <a:pt x="7743" y="9831"/>
                        <a:pt x="8452" y="9289"/>
                        <a:pt x="9205" y="8787"/>
                      </a:cubicBezTo>
                      <a:cubicBezTo>
                        <a:pt x="9289" y="8703"/>
                        <a:pt x="9373" y="8660"/>
                        <a:pt x="9456" y="8576"/>
                      </a:cubicBezTo>
                      <a:cubicBezTo>
                        <a:pt x="10293" y="8640"/>
                        <a:pt x="11130" y="8672"/>
                        <a:pt x="11962" y="8672"/>
                      </a:cubicBezTo>
                      <a:cubicBezTo>
                        <a:pt x="12794" y="8672"/>
                        <a:pt x="13620" y="8640"/>
                        <a:pt x="14437" y="8576"/>
                      </a:cubicBezTo>
                      <a:cubicBezTo>
                        <a:pt x="14561" y="8493"/>
                        <a:pt x="14728" y="8409"/>
                        <a:pt x="14855" y="8285"/>
                      </a:cubicBezTo>
                      <a:lnTo>
                        <a:pt x="14855" y="8285"/>
                      </a:lnTo>
                      <a:cubicBezTo>
                        <a:pt x="13138" y="8369"/>
                        <a:pt x="11425" y="8369"/>
                        <a:pt x="9707" y="8409"/>
                      </a:cubicBezTo>
                      <a:cubicBezTo>
                        <a:pt x="10922" y="7572"/>
                        <a:pt x="12178" y="6695"/>
                        <a:pt x="13349" y="5858"/>
                      </a:cubicBezTo>
                      <a:cubicBezTo>
                        <a:pt x="14075" y="6016"/>
                        <a:pt x="14788" y="6088"/>
                        <a:pt x="15496" y="6088"/>
                      </a:cubicBezTo>
                      <a:cubicBezTo>
                        <a:pt x="16094" y="6088"/>
                        <a:pt x="16688" y="6037"/>
                        <a:pt x="17282" y="5942"/>
                      </a:cubicBezTo>
                      <a:cubicBezTo>
                        <a:pt x="17366" y="5858"/>
                        <a:pt x="17406" y="5815"/>
                        <a:pt x="17449" y="5731"/>
                      </a:cubicBezTo>
                      <a:lnTo>
                        <a:pt x="17449" y="5731"/>
                      </a:lnTo>
                      <a:cubicBezTo>
                        <a:pt x="16828" y="5832"/>
                        <a:pt x="16198" y="5885"/>
                        <a:pt x="15572" y="5885"/>
                      </a:cubicBezTo>
                      <a:cubicBezTo>
                        <a:pt x="14889" y="5885"/>
                        <a:pt x="14212" y="5822"/>
                        <a:pt x="13557" y="5691"/>
                      </a:cubicBezTo>
                      <a:cubicBezTo>
                        <a:pt x="15147" y="4519"/>
                        <a:pt x="16696" y="3304"/>
                        <a:pt x="18119" y="1882"/>
                      </a:cubicBezTo>
                      <a:lnTo>
                        <a:pt x="18119" y="1882"/>
                      </a:lnTo>
                      <a:cubicBezTo>
                        <a:pt x="16696" y="3264"/>
                        <a:pt x="15147" y="4436"/>
                        <a:pt x="13473" y="5607"/>
                      </a:cubicBezTo>
                      <a:cubicBezTo>
                        <a:pt x="13600" y="4727"/>
                        <a:pt x="13808" y="3934"/>
                        <a:pt x="13975" y="3097"/>
                      </a:cubicBezTo>
                      <a:cubicBezTo>
                        <a:pt x="14059" y="2846"/>
                        <a:pt x="14102" y="2551"/>
                        <a:pt x="14142" y="2300"/>
                      </a:cubicBezTo>
                      <a:cubicBezTo>
                        <a:pt x="14102" y="2300"/>
                        <a:pt x="14019" y="2344"/>
                        <a:pt x="13975" y="2384"/>
                      </a:cubicBezTo>
                      <a:cubicBezTo>
                        <a:pt x="13640" y="3472"/>
                        <a:pt x="13433" y="4643"/>
                        <a:pt x="13306" y="5691"/>
                      </a:cubicBezTo>
                      <a:lnTo>
                        <a:pt x="13306" y="5731"/>
                      </a:lnTo>
                      <a:cubicBezTo>
                        <a:pt x="11927" y="6695"/>
                        <a:pt x="10504" y="7572"/>
                        <a:pt x="9122" y="8536"/>
                      </a:cubicBezTo>
                      <a:cubicBezTo>
                        <a:pt x="9205" y="6735"/>
                        <a:pt x="9584" y="5022"/>
                        <a:pt x="10002" y="3264"/>
                      </a:cubicBezTo>
                      <a:cubicBezTo>
                        <a:pt x="10253" y="2133"/>
                        <a:pt x="10544" y="1045"/>
                        <a:pt x="11006" y="1"/>
                      </a:cubicBezTo>
                      <a:close/>
                    </a:path>
                  </a:pathLst>
                </a:custGeom>
                <a:solidFill>
                  <a:srgbClr val="F4F7E6">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0" name="Google Shape;1420;p42"/>
            <p:cNvGrpSpPr/>
            <p:nvPr/>
          </p:nvGrpSpPr>
          <p:grpSpPr>
            <a:xfrm>
              <a:off x="5737889" y="1854179"/>
              <a:ext cx="2922403" cy="2585780"/>
              <a:chOff x="5737889" y="1854179"/>
              <a:chExt cx="2922403" cy="2585780"/>
            </a:xfrm>
          </p:grpSpPr>
          <p:grpSp>
            <p:nvGrpSpPr>
              <p:cNvPr id="1421" name="Google Shape;1421;p42"/>
              <p:cNvGrpSpPr/>
              <p:nvPr/>
            </p:nvGrpSpPr>
            <p:grpSpPr>
              <a:xfrm>
                <a:off x="5737889" y="1854179"/>
                <a:ext cx="2922403" cy="2585780"/>
                <a:chOff x="5737889" y="1854179"/>
                <a:chExt cx="2922403" cy="2585780"/>
              </a:xfrm>
            </p:grpSpPr>
            <p:grpSp>
              <p:nvGrpSpPr>
                <p:cNvPr id="1422" name="Google Shape;1422;p42"/>
                <p:cNvGrpSpPr/>
                <p:nvPr/>
              </p:nvGrpSpPr>
              <p:grpSpPr>
                <a:xfrm>
                  <a:off x="5737889" y="1854179"/>
                  <a:ext cx="2922403" cy="2585780"/>
                  <a:chOff x="5587264" y="1620754"/>
                  <a:chExt cx="2922403" cy="2585780"/>
                </a:xfrm>
              </p:grpSpPr>
              <p:sp>
                <p:nvSpPr>
                  <p:cNvPr id="1423" name="Google Shape;1423;p42"/>
                  <p:cNvSpPr/>
                  <p:nvPr/>
                </p:nvSpPr>
                <p:spPr>
                  <a:xfrm>
                    <a:off x="5587264" y="1620754"/>
                    <a:ext cx="2922403" cy="2585780"/>
                  </a:xfrm>
                  <a:custGeom>
                    <a:avLst/>
                    <a:gdLst/>
                    <a:ahLst/>
                    <a:cxnLst/>
                    <a:rect l="l" t="t" r="r" b="b"/>
                    <a:pathLst>
                      <a:path w="102173" h="90404" extrusionOk="0">
                        <a:moveTo>
                          <a:pt x="51103" y="1"/>
                        </a:moveTo>
                        <a:cubicBezTo>
                          <a:pt x="45826" y="1"/>
                          <a:pt x="40459" y="934"/>
                          <a:pt x="35229" y="2902"/>
                        </a:cubicBezTo>
                        <a:cubicBezTo>
                          <a:pt x="11840" y="11648"/>
                          <a:pt x="1" y="37713"/>
                          <a:pt x="8787" y="61059"/>
                        </a:cubicBezTo>
                        <a:cubicBezTo>
                          <a:pt x="15571" y="79209"/>
                          <a:pt x="32787" y="90403"/>
                          <a:pt x="51068" y="90403"/>
                        </a:cubicBezTo>
                        <a:cubicBezTo>
                          <a:pt x="56346" y="90403"/>
                          <a:pt x="61713" y="89470"/>
                          <a:pt x="66944" y="87502"/>
                        </a:cubicBezTo>
                        <a:cubicBezTo>
                          <a:pt x="90330" y="78759"/>
                          <a:pt x="102173" y="52691"/>
                          <a:pt x="93386" y="29345"/>
                        </a:cubicBezTo>
                        <a:cubicBezTo>
                          <a:pt x="86599" y="11197"/>
                          <a:pt x="69384" y="1"/>
                          <a:pt x="51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2"/>
                  <p:cNvSpPr/>
                  <p:nvPr/>
                </p:nvSpPr>
                <p:spPr>
                  <a:xfrm>
                    <a:off x="5916315" y="1806991"/>
                    <a:ext cx="2146932" cy="1901037"/>
                  </a:xfrm>
                  <a:custGeom>
                    <a:avLst/>
                    <a:gdLst/>
                    <a:ahLst/>
                    <a:cxnLst/>
                    <a:rect l="l" t="t" r="r" b="b"/>
                    <a:pathLst>
                      <a:path w="75061" h="66464" extrusionOk="0">
                        <a:moveTo>
                          <a:pt x="37530" y="0"/>
                        </a:moveTo>
                        <a:cubicBezTo>
                          <a:pt x="33650" y="0"/>
                          <a:pt x="29705" y="684"/>
                          <a:pt x="25858" y="2125"/>
                        </a:cubicBezTo>
                        <a:cubicBezTo>
                          <a:pt x="8703" y="8568"/>
                          <a:pt x="1" y="27731"/>
                          <a:pt x="6444" y="44885"/>
                        </a:cubicBezTo>
                        <a:cubicBezTo>
                          <a:pt x="11446" y="58233"/>
                          <a:pt x="24089" y="66463"/>
                          <a:pt x="37539" y="66463"/>
                        </a:cubicBezTo>
                        <a:cubicBezTo>
                          <a:pt x="41415" y="66463"/>
                          <a:pt x="45358" y="65780"/>
                          <a:pt x="49204" y="64338"/>
                        </a:cubicBezTo>
                        <a:cubicBezTo>
                          <a:pt x="66358" y="57895"/>
                          <a:pt x="75061" y="38733"/>
                          <a:pt x="68661" y="21579"/>
                        </a:cubicBezTo>
                        <a:cubicBezTo>
                          <a:pt x="63659" y="8231"/>
                          <a:pt x="50992" y="0"/>
                          <a:pt x="37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5" name="Google Shape;1425;p42"/>
                <p:cNvGrpSpPr/>
                <p:nvPr/>
              </p:nvGrpSpPr>
              <p:grpSpPr>
                <a:xfrm>
                  <a:off x="5862341" y="1912101"/>
                  <a:ext cx="2643576" cy="2492738"/>
                  <a:chOff x="5711716" y="1678676"/>
                  <a:chExt cx="2643576" cy="2492738"/>
                </a:xfrm>
              </p:grpSpPr>
              <p:sp>
                <p:nvSpPr>
                  <p:cNvPr id="1426" name="Google Shape;1426;p42"/>
                  <p:cNvSpPr/>
                  <p:nvPr/>
                </p:nvSpPr>
                <p:spPr>
                  <a:xfrm>
                    <a:off x="7293820" y="1678676"/>
                    <a:ext cx="971770" cy="822493"/>
                  </a:xfrm>
                  <a:custGeom>
                    <a:avLst/>
                    <a:gdLst/>
                    <a:ahLst/>
                    <a:cxnLst/>
                    <a:rect l="l" t="t" r="r" b="b"/>
                    <a:pathLst>
                      <a:path w="33975" h="28756" extrusionOk="0">
                        <a:moveTo>
                          <a:pt x="4687" y="0"/>
                        </a:moveTo>
                        <a:cubicBezTo>
                          <a:pt x="1758" y="1674"/>
                          <a:pt x="1" y="4603"/>
                          <a:pt x="2762" y="8325"/>
                        </a:cubicBezTo>
                        <a:cubicBezTo>
                          <a:pt x="4436" y="10377"/>
                          <a:pt x="6066" y="9038"/>
                          <a:pt x="8074" y="10082"/>
                        </a:cubicBezTo>
                        <a:cubicBezTo>
                          <a:pt x="10544" y="11464"/>
                          <a:pt x="7154" y="12887"/>
                          <a:pt x="6903" y="15481"/>
                        </a:cubicBezTo>
                        <a:cubicBezTo>
                          <a:pt x="6779" y="16609"/>
                          <a:pt x="7699" y="17154"/>
                          <a:pt x="6903" y="18326"/>
                        </a:cubicBezTo>
                        <a:cubicBezTo>
                          <a:pt x="6726" y="18625"/>
                          <a:pt x="6479" y="18690"/>
                          <a:pt x="6207" y="18690"/>
                        </a:cubicBezTo>
                        <a:cubicBezTo>
                          <a:pt x="5999" y="18690"/>
                          <a:pt x="5776" y="18652"/>
                          <a:pt x="5560" y="18652"/>
                        </a:cubicBezTo>
                        <a:cubicBezTo>
                          <a:pt x="5188" y="18652"/>
                          <a:pt x="4834" y="18764"/>
                          <a:pt x="4603" y="19370"/>
                        </a:cubicBezTo>
                        <a:cubicBezTo>
                          <a:pt x="4101" y="20458"/>
                          <a:pt x="5523" y="21338"/>
                          <a:pt x="5607" y="22008"/>
                        </a:cubicBezTo>
                        <a:cubicBezTo>
                          <a:pt x="5523" y="23303"/>
                          <a:pt x="4687" y="23805"/>
                          <a:pt x="4225" y="25020"/>
                        </a:cubicBezTo>
                        <a:cubicBezTo>
                          <a:pt x="3358" y="27720"/>
                          <a:pt x="4155" y="28756"/>
                          <a:pt x="5520" y="28756"/>
                        </a:cubicBezTo>
                        <a:cubicBezTo>
                          <a:pt x="7644" y="28756"/>
                          <a:pt x="11143" y="26247"/>
                          <a:pt x="11883" y="23598"/>
                        </a:cubicBezTo>
                        <a:cubicBezTo>
                          <a:pt x="12385" y="21630"/>
                          <a:pt x="11465" y="19119"/>
                          <a:pt x="13724" y="18995"/>
                        </a:cubicBezTo>
                        <a:cubicBezTo>
                          <a:pt x="13774" y="18984"/>
                          <a:pt x="13825" y="18979"/>
                          <a:pt x="13876" y="18979"/>
                        </a:cubicBezTo>
                        <a:cubicBezTo>
                          <a:pt x="14662" y="18979"/>
                          <a:pt x="15530" y="20209"/>
                          <a:pt x="16481" y="20209"/>
                        </a:cubicBezTo>
                        <a:cubicBezTo>
                          <a:pt x="16647" y="20209"/>
                          <a:pt x="16816" y="20171"/>
                          <a:pt x="16987" y="20083"/>
                        </a:cubicBezTo>
                        <a:cubicBezTo>
                          <a:pt x="18159" y="19454"/>
                          <a:pt x="17992" y="18075"/>
                          <a:pt x="18494" y="17027"/>
                        </a:cubicBezTo>
                        <a:cubicBezTo>
                          <a:pt x="20444" y="18024"/>
                          <a:pt x="19552" y="20669"/>
                          <a:pt x="22445" y="20669"/>
                        </a:cubicBezTo>
                        <a:cubicBezTo>
                          <a:pt x="22466" y="20669"/>
                          <a:pt x="22488" y="20669"/>
                          <a:pt x="22510" y="20669"/>
                        </a:cubicBezTo>
                        <a:cubicBezTo>
                          <a:pt x="24100" y="20585"/>
                          <a:pt x="25814" y="19414"/>
                          <a:pt x="26316" y="17991"/>
                        </a:cubicBezTo>
                        <a:cubicBezTo>
                          <a:pt x="26651" y="19832"/>
                          <a:pt x="28575" y="20167"/>
                          <a:pt x="29205" y="21881"/>
                        </a:cubicBezTo>
                        <a:cubicBezTo>
                          <a:pt x="30125" y="23849"/>
                          <a:pt x="28451" y="24140"/>
                          <a:pt x="29998" y="25857"/>
                        </a:cubicBezTo>
                        <a:cubicBezTo>
                          <a:pt x="30918" y="27029"/>
                          <a:pt x="32425" y="27738"/>
                          <a:pt x="33974" y="27906"/>
                        </a:cubicBezTo>
                        <a:cubicBezTo>
                          <a:pt x="33891" y="27738"/>
                          <a:pt x="33807" y="27531"/>
                          <a:pt x="33723" y="27320"/>
                        </a:cubicBezTo>
                        <a:cubicBezTo>
                          <a:pt x="28619" y="13680"/>
                          <a:pt x="17613" y="3973"/>
                          <a:pt x="4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2"/>
                  <p:cNvSpPr/>
                  <p:nvPr/>
                </p:nvSpPr>
                <p:spPr>
                  <a:xfrm>
                    <a:off x="7493642" y="2346080"/>
                    <a:ext cx="861650" cy="1243751"/>
                  </a:xfrm>
                  <a:custGeom>
                    <a:avLst/>
                    <a:gdLst/>
                    <a:ahLst/>
                    <a:cxnLst/>
                    <a:rect l="l" t="t" r="r" b="b"/>
                    <a:pathLst>
                      <a:path w="30125" h="43484" extrusionOk="0">
                        <a:moveTo>
                          <a:pt x="9367" y="1"/>
                        </a:moveTo>
                        <a:cubicBezTo>
                          <a:pt x="8211" y="1"/>
                          <a:pt x="7125" y="611"/>
                          <a:pt x="6192" y="2273"/>
                        </a:cubicBezTo>
                        <a:cubicBezTo>
                          <a:pt x="4603" y="5158"/>
                          <a:pt x="2303" y="9051"/>
                          <a:pt x="1339" y="12063"/>
                        </a:cubicBezTo>
                        <a:cubicBezTo>
                          <a:pt x="0" y="16120"/>
                          <a:pt x="1801" y="20431"/>
                          <a:pt x="5941" y="21559"/>
                        </a:cubicBezTo>
                        <a:cubicBezTo>
                          <a:pt x="6522" y="21707"/>
                          <a:pt x="7096" y="21770"/>
                          <a:pt x="7664" y="21770"/>
                        </a:cubicBezTo>
                        <a:cubicBezTo>
                          <a:pt x="10165" y="21770"/>
                          <a:pt x="12552" y="20550"/>
                          <a:pt x="14939" y="19969"/>
                        </a:cubicBezTo>
                        <a:cubicBezTo>
                          <a:pt x="17031" y="23109"/>
                          <a:pt x="18035" y="27166"/>
                          <a:pt x="17991" y="30931"/>
                        </a:cubicBezTo>
                        <a:cubicBezTo>
                          <a:pt x="17991" y="34657"/>
                          <a:pt x="16277" y="40096"/>
                          <a:pt x="17740" y="43483"/>
                        </a:cubicBezTo>
                        <a:cubicBezTo>
                          <a:pt x="21047" y="43276"/>
                          <a:pt x="24143" y="37334"/>
                          <a:pt x="25817" y="34740"/>
                        </a:cubicBezTo>
                        <a:cubicBezTo>
                          <a:pt x="26654" y="33569"/>
                          <a:pt x="27447" y="32354"/>
                          <a:pt x="28200" y="31142"/>
                        </a:cubicBezTo>
                        <a:cubicBezTo>
                          <a:pt x="29833" y="24739"/>
                          <a:pt x="30125" y="17961"/>
                          <a:pt x="28786" y="11227"/>
                        </a:cubicBezTo>
                        <a:cubicBezTo>
                          <a:pt x="26610" y="9928"/>
                          <a:pt x="24936" y="7501"/>
                          <a:pt x="23390" y="5409"/>
                        </a:cubicBezTo>
                        <a:cubicBezTo>
                          <a:pt x="22317" y="3885"/>
                          <a:pt x="20293" y="1505"/>
                          <a:pt x="18459" y="1505"/>
                        </a:cubicBezTo>
                        <a:cubicBezTo>
                          <a:pt x="17574" y="1505"/>
                          <a:pt x="16734" y="2058"/>
                          <a:pt x="16067" y="3528"/>
                        </a:cubicBezTo>
                        <a:cubicBezTo>
                          <a:pt x="13940" y="2137"/>
                          <a:pt x="11529" y="1"/>
                          <a:pt x="9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2"/>
                  <p:cNvSpPr/>
                  <p:nvPr/>
                </p:nvSpPr>
                <p:spPr>
                  <a:xfrm>
                    <a:off x="5711716" y="1715603"/>
                    <a:ext cx="1729851" cy="2455811"/>
                  </a:xfrm>
                  <a:custGeom>
                    <a:avLst/>
                    <a:gdLst/>
                    <a:ahLst/>
                    <a:cxnLst/>
                    <a:rect l="l" t="t" r="r" b="b"/>
                    <a:pathLst>
                      <a:path w="60479" h="85860" extrusionOk="0">
                        <a:moveTo>
                          <a:pt x="36407" y="0"/>
                        </a:moveTo>
                        <a:cubicBezTo>
                          <a:pt x="34905" y="0"/>
                          <a:pt x="33106" y="502"/>
                          <a:pt x="31086" y="969"/>
                        </a:cubicBezTo>
                        <a:cubicBezTo>
                          <a:pt x="28786" y="1471"/>
                          <a:pt x="27237" y="2056"/>
                          <a:pt x="25479" y="3603"/>
                        </a:cubicBezTo>
                        <a:cubicBezTo>
                          <a:pt x="24268" y="4607"/>
                          <a:pt x="23264" y="6197"/>
                          <a:pt x="21798" y="6575"/>
                        </a:cubicBezTo>
                        <a:cubicBezTo>
                          <a:pt x="21699" y="6593"/>
                          <a:pt x="21601" y="6601"/>
                          <a:pt x="21502" y="6601"/>
                        </a:cubicBezTo>
                        <a:cubicBezTo>
                          <a:pt x="20793" y="6601"/>
                          <a:pt x="20061" y="6201"/>
                          <a:pt x="19304" y="6201"/>
                        </a:cubicBezTo>
                        <a:cubicBezTo>
                          <a:pt x="19174" y="6201"/>
                          <a:pt x="19044" y="6213"/>
                          <a:pt x="18912" y="6240"/>
                        </a:cubicBezTo>
                        <a:cubicBezTo>
                          <a:pt x="6568" y="15904"/>
                          <a:pt x="1" y="31468"/>
                          <a:pt x="1842" y="47200"/>
                        </a:cubicBezTo>
                        <a:cubicBezTo>
                          <a:pt x="3766" y="51427"/>
                          <a:pt x="6986" y="55651"/>
                          <a:pt x="9999" y="58161"/>
                        </a:cubicBezTo>
                        <a:cubicBezTo>
                          <a:pt x="11055" y="59050"/>
                          <a:pt x="12050" y="59415"/>
                          <a:pt x="13025" y="59415"/>
                        </a:cubicBezTo>
                        <a:cubicBezTo>
                          <a:pt x="14486" y="59415"/>
                          <a:pt x="15901" y="58596"/>
                          <a:pt x="17406" y="57492"/>
                        </a:cubicBezTo>
                        <a:cubicBezTo>
                          <a:pt x="19622" y="59166"/>
                          <a:pt x="21714" y="60883"/>
                          <a:pt x="23973" y="62178"/>
                        </a:cubicBezTo>
                        <a:cubicBezTo>
                          <a:pt x="26818" y="63601"/>
                          <a:pt x="27655" y="63433"/>
                          <a:pt x="27615" y="66657"/>
                        </a:cubicBezTo>
                        <a:cubicBezTo>
                          <a:pt x="27782" y="72303"/>
                          <a:pt x="29914" y="74188"/>
                          <a:pt x="35772" y="74646"/>
                        </a:cubicBezTo>
                        <a:cubicBezTo>
                          <a:pt x="35855" y="74647"/>
                          <a:pt x="35936" y="74648"/>
                          <a:pt x="36015" y="74648"/>
                        </a:cubicBezTo>
                        <a:cubicBezTo>
                          <a:pt x="37033" y="74648"/>
                          <a:pt x="37795" y="74546"/>
                          <a:pt x="38456" y="74546"/>
                        </a:cubicBezTo>
                        <a:cubicBezTo>
                          <a:pt x="39415" y="74546"/>
                          <a:pt x="40163" y="74761"/>
                          <a:pt x="41171" y="75818"/>
                        </a:cubicBezTo>
                        <a:cubicBezTo>
                          <a:pt x="42383" y="77116"/>
                          <a:pt x="42885" y="78914"/>
                          <a:pt x="44518" y="79918"/>
                        </a:cubicBezTo>
                        <a:cubicBezTo>
                          <a:pt x="47905" y="82345"/>
                          <a:pt x="54767" y="81217"/>
                          <a:pt x="56943" y="85568"/>
                        </a:cubicBezTo>
                        <a:cubicBezTo>
                          <a:pt x="56986" y="85652"/>
                          <a:pt x="57026" y="85775"/>
                          <a:pt x="57070" y="85859"/>
                        </a:cubicBezTo>
                        <a:cubicBezTo>
                          <a:pt x="57572" y="85775"/>
                          <a:pt x="58031" y="85652"/>
                          <a:pt x="58533" y="85524"/>
                        </a:cubicBezTo>
                        <a:cubicBezTo>
                          <a:pt x="59202" y="83181"/>
                          <a:pt x="53388" y="81468"/>
                          <a:pt x="52802" y="78746"/>
                        </a:cubicBezTo>
                        <a:cubicBezTo>
                          <a:pt x="51671" y="72932"/>
                          <a:pt x="58365" y="69000"/>
                          <a:pt x="59497" y="63935"/>
                        </a:cubicBezTo>
                        <a:cubicBezTo>
                          <a:pt x="60479" y="59912"/>
                          <a:pt x="58258" y="59067"/>
                          <a:pt x="55376" y="59067"/>
                        </a:cubicBezTo>
                        <a:cubicBezTo>
                          <a:pt x="53288" y="59067"/>
                          <a:pt x="50853" y="59511"/>
                          <a:pt x="49040" y="59511"/>
                        </a:cubicBezTo>
                        <a:cubicBezTo>
                          <a:pt x="48880" y="59511"/>
                          <a:pt x="48725" y="59508"/>
                          <a:pt x="48575" y="59500"/>
                        </a:cubicBezTo>
                        <a:cubicBezTo>
                          <a:pt x="43136" y="59249"/>
                          <a:pt x="38282" y="56237"/>
                          <a:pt x="32592" y="56237"/>
                        </a:cubicBezTo>
                        <a:cubicBezTo>
                          <a:pt x="29747" y="56237"/>
                          <a:pt x="28619" y="57033"/>
                          <a:pt x="27197" y="59333"/>
                        </a:cubicBezTo>
                        <a:cubicBezTo>
                          <a:pt x="26163" y="61118"/>
                          <a:pt x="25828" y="61915"/>
                          <a:pt x="25252" y="61915"/>
                        </a:cubicBezTo>
                        <a:cubicBezTo>
                          <a:pt x="24802" y="61915"/>
                          <a:pt x="24205" y="61429"/>
                          <a:pt x="23013" y="60548"/>
                        </a:cubicBezTo>
                        <a:cubicBezTo>
                          <a:pt x="21088" y="59166"/>
                          <a:pt x="20670" y="58580"/>
                          <a:pt x="19331" y="56448"/>
                        </a:cubicBezTo>
                        <a:cubicBezTo>
                          <a:pt x="18617" y="55249"/>
                          <a:pt x="18178" y="54839"/>
                          <a:pt x="17830" y="54839"/>
                        </a:cubicBezTo>
                        <a:cubicBezTo>
                          <a:pt x="17076" y="54839"/>
                          <a:pt x="16744" y="56757"/>
                          <a:pt x="14951" y="56757"/>
                        </a:cubicBezTo>
                        <a:cubicBezTo>
                          <a:pt x="14854" y="56757"/>
                          <a:pt x="14752" y="56751"/>
                          <a:pt x="14645" y="56739"/>
                        </a:cubicBezTo>
                        <a:cubicBezTo>
                          <a:pt x="13346" y="56531"/>
                          <a:pt x="11883" y="53686"/>
                          <a:pt x="12469" y="52431"/>
                        </a:cubicBezTo>
                        <a:cubicBezTo>
                          <a:pt x="12809" y="51528"/>
                          <a:pt x="13284" y="51230"/>
                          <a:pt x="13841" y="51230"/>
                        </a:cubicBezTo>
                        <a:cubicBezTo>
                          <a:pt x="14913" y="51230"/>
                          <a:pt x="16287" y="52335"/>
                          <a:pt x="17579" y="52335"/>
                        </a:cubicBezTo>
                        <a:cubicBezTo>
                          <a:pt x="17760" y="52335"/>
                          <a:pt x="17939" y="52313"/>
                          <a:pt x="18116" y="52264"/>
                        </a:cubicBezTo>
                        <a:cubicBezTo>
                          <a:pt x="20459" y="51383"/>
                          <a:pt x="18829" y="49877"/>
                          <a:pt x="18494" y="48036"/>
                        </a:cubicBezTo>
                        <a:cubicBezTo>
                          <a:pt x="17992" y="45737"/>
                          <a:pt x="18661" y="43685"/>
                          <a:pt x="19414" y="41469"/>
                        </a:cubicBezTo>
                        <a:cubicBezTo>
                          <a:pt x="21172" y="36700"/>
                          <a:pt x="25774" y="36572"/>
                          <a:pt x="27782" y="32432"/>
                        </a:cubicBezTo>
                        <a:cubicBezTo>
                          <a:pt x="28241" y="31384"/>
                          <a:pt x="28241" y="30842"/>
                          <a:pt x="29245" y="29754"/>
                        </a:cubicBezTo>
                        <a:cubicBezTo>
                          <a:pt x="29874" y="29001"/>
                          <a:pt x="31213" y="28834"/>
                          <a:pt x="31548" y="27830"/>
                        </a:cubicBezTo>
                        <a:cubicBezTo>
                          <a:pt x="33011" y="24104"/>
                          <a:pt x="28074" y="24690"/>
                          <a:pt x="26109" y="24188"/>
                        </a:cubicBezTo>
                        <a:cubicBezTo>
                          <a:pt x="22917" y="23436"/>
                          <a:pt x="20993" y="22113"/>
                          <a:pt x="19401" y="22113"/>
                        </a:cubicBezTo>
                        <a:cubicBezTo>
                          <a:pt x="18071" y="22113"/>
                          <a:pt x="16974" y="23036"/>
                          <a:pt x="15565" y="25989"/>
                        </a:cubicBezTo>
                        <a:cubicBezTo>
                          <a:pt x="14905" y="27438"/>
                          <a:pt x="14072" y="28008"/>
                          <a:pt x="13245" y="28008"/>
                        </a:cubicBezTo>
                        <a:cubicBezTo>
                          <a:pt x="11137" y="28008"/>
                          <a:pt x="9069" y="24308"/>
                          <a:pt x="9999" y="22056"/>
                        </a:cubicBezTo>
                        <a:cubicBezTo>
                          <a:pt x="10417" y="20801"/>
                          <a:pt x="13430" y="16991"/>
                          <a:pt x="14601" y="16740"/>
                        </a:cubicBezTo>
                        <a:cubicBezTo>
                          <a:pt x="14853" y="16666"/>
                          <a:pt x="15079" y="16633"/>
                          <a:pt x="15284" y="16633"/>
                        </a:cubicBezTo>
                        <a:cubicBezTo>
                          <a:pt x="17154" y="16633"/>
                          <a:pt x="17259" y="19435"/>
                          <a:pt x="19371" y="19586"/>
                        </a:cubicBezTo>
                        <a:cubicBezTo>
                          <a:pt x="19449" y="19597"/>
                          <a:pt x="19527" y="19603"/>
                          <a:pt x="19605" y="19603"/>
                        </a:cubicBezTo>
                        <a:cubicBezTo>
                          <a:pt x="21237" y="19603"/>
                          <a:pt x="22756" y="17180"/>
                          <a:pt x="22634" y="15863"/>
                        </a:cubicBezTo>
                        <a:cubicBezTo>
                          <a:pt x="22300" y="13142"/>
                          <a:pt x="18661" y="12935"/>
                          <a:pt x="16737" y="12054"/>
                        </a:cubicBezTo>
                        <a:cubicBezTo>
                          <a:pt x="18494" y="10130"/>
                          <a:pt x="18996" y="8540"/>
                          <a:pt x="21506" y="8122"/>
                        </a:cubicBezTo>
                        <a:cubicBezTo>
                          <a:pt x="22246" y="7942"/>
                          <a:pt x="22976" y="7841"/>
                          <a:pt x="23665" y="7841"/>
                        </a:cubicBezTo>
                        <a:cubicBezTo>
                          <a:pt x="25549" y="7841"/>
                          <a:pt x="27126" y="8599"/>
                          <a:pt x="27739" y="10592"/>
                        </a:cubicBezTo>
                        <a:cubicBezTo>
                          <a:pt x="28241" y="12349"/>
                          <a:pt x="27364" y="14274"/>
                          <a:pt x="28827" y="15863"/>
                        </a:cubicBezTo>
                        <a:cubicBezTo>
                          <a:pt x="29550" y="16571"/>
                          <a:pt x="30211" y="16849"/>
                          <a:pt x="30846" y="16849"/>
                        </a:cubicBezTo>
                        <a:cubicBezTo>
                          <a:pt x="31941" y="16849"/>
                          <a:pt x="32961" y="16025"/>
                          <a:pt x="34098" y="15151"/>
                        </a:cubicBezTo>
                        <a:cubicBezTo>
                          <a:pt x="37362" y="12473"/>
                          <a:pt x="41797" y="9588"/>
                          <a:pt x="40793" y="4607"/>
                        </a:cubicBezTo>
                        <a:cubicBezTo>
                          <a:pt x="40081" y="1018"/>
                          <a:pt x="38545" y="0"/>
                          <a:pt x="36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9" name="Google Shape;1429;p42"/>
              <p:cNvGrpSpPr/>
              <p:nvPr/>
            </p:nvGrpSpPr>
            <p:grpSpPr>
              <a:xfrm>
                <a:off x="6173516" y="2048540"/>
                <a:ext cx="1931566" cy="1892961"/>
                <a:chOff x="6022891" y="1815115"/>
                <a:chExt cx="1931566" cy="1892961"/>
              </a:xfrm>
            </p:grpSpPr>
            <p:sp>
              <p:nvSpPr>
                <p:cNvPr id="1430" name="Google Shape;1430;p42"/>
                <p:cNvSpPr/>
                <p:nvPr/>
              </p:nvSpPr>
              <p:spPr>
                <a:xfrm>
                  <a:off x="6201147" y="2099919"/>
                  <a:ext cx="161461" cy="176392"/>
                </a:xfrm>
                <a:custGeom>
                  <a:avLst/>
                  <a:gdLst/>
                  <a:ahLst/>
                  <a:cxnLst/>
                  <a:rect l="l" t="t" r="r" b="b"/>
                  <a:pathLst>
                    <a:path w="5645" h="6167" extrusionOk="0">
                      <a:moveTo>
                        <a:pt x="3599" y="1"/>
                      </a:moveTo>
                      <a:cubicBezTo>
                        <a:pt x="2260" y="1380"/>
                        <a:pt x="1048" y="2886"/>
                        <a:pt x="1" y="4476"/>
                      </a:cubicBezTo>
                      <a:cubicBezTo>
                        <a:pt x="586" y="5229"/>
                        <a:pt x="1132" y="6066"/>
                        <a:pt x="2260" y="6150"/>
                      </a:cubicBezTo>
                      <a:cubicBezTo>
                        <a:pt x="2338" y="6161"/>
                        <a:pt x="2416" y="6167"/>
                        <a:pt x="2494" y="6167"/>
                      </a:cubicBezTo>
                      <a:cubicBezTo>
                        <a:pt x="4126" y="6167"/>
                        <a:pt x="5645" y="3744"/>
                        <a:pt x="5523" y="2427"/>
                      </a:cubicBezTo>
                      <a:cubicBezTo>
                        <a:pt x="5356" y="1256"/>
                        <a:pt x="4603" y="503"/>
                        <a:pt x="3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2"/>
                <p:cNvSpPr/>
                <p:nvPr/>
              </p:nvSpPr>
              <p:spPr>
                <a:xfrm>
                  <a:off x="6022891" y="2348082"/>
                  <a:ext cx="633031" cy="864654"/>
                </a:xfrm>
                <a:custGeom>
                  <a:avLst/>
                  <a:gdLst/>
                  <a:ahLst/>
                  <a:cxnLst/>
                  <a:rect l="l" t="t" r="r" b="b"/>
                  <a:pathLst>
                    <a:path w="22132" h="30230" extrusionOk="0">
                      <a:moveTo>
                        <a:pt x="8522" y="1"/>
                      </a:moveTo>
                      <a:cubicBezTo>
                        <a:pt x="7192" y="1"/>
                        <a:pt x="6095" y="924"/>
                        <a:pt x="4686" y="3877"/>
                      </a:cubicBezTo>
                      <a:cubicBezTo>
                        <a:pt x="4020" y="5342"/>
                        <a:pt x="3167" y="5906"/>
                        <a:pt x="2340" y="5906"/>
                      </a:cubicBezTo>
                      <a:cubicBezTo>
                        <a:pt x="2128" y="5906"/>
                        <a:pt x="1919" y="5869"/>
                        <a:pt x="1714" y="5801"/>
                      </a:cubicBezTo>
                      <a:lnTo>
                        <a:pt x="1714" y="5801"/>
                      </a:lnTo>
                      <a:cubicBezTo>
                        <a:pt x="0" y="12245"/>
                        <a:pt x="168" y="19274"/>
                        <a:pt x="2718" y="25968"/>
                      </a:cubicBezTo>
                      <a:cubicBezTo>
                        <a:pt x="3136" y="27179"/>
                        <a:pt x="3682" y="28351"/>
                        <a:pt x="4224" y="29439"/>
                      </a:cubicBezTo>
                      <a:cubicBezTo>
                        <a:pt x="5008" y="29779"/>
                        <a:pt x="5874" y="30230"/>
                        <a:pt x="6687" y="30230"/>
                      </a:cubicBezTo>
                      <a:cubicBezTo>
                        <a:pt x="6873" y="30230"/>
                        <a:pt x="7057" y="30206"/>
                        <a:pt x="7237" y="30152"/>
                      </a:cubicBezTo>
                      <a:cubicBezTo>
                        <a:pt x="9580" y="29271"/>
                        <a:pt x="7950" y="27765"/>
                        <a:pt x="7615" y="25924"/>
                      </a:cubicBezTo>
                      <a:cubicBezTo>
                        <a:pt x="7113" y="23625"/>
                        <a:pt x="7782" y="21573"/>
                        <a:pt x="8535" y="19357"/>
                      </a:cubicBezTo>
                      <a:cubicBezTo>
                        <a:pt x="10293" y="14588"/>
                        <a:pt x="14895" y="14460"/>
                        <a:pt x="16903" y="10320"/>
                      </a:cubicBezTo>
                      <a:cubicBezTo>
                        <a:pt x="17362" y="9272"/>
                        <a:pt x="17362" y="8730"/>
                        <a:pt x="18366" y="7642"/>
                      </a:cubicBezTo>
                      <a:cubicBezTo>
                        <a:pt x="18995" y="6889"/>
                        <a:pt x="20334" y="6722"/>
                        <a:pt x="20669" y="5718"/>
                      </a:cubicBezTo>
                      <a:cubicBezTo>
                        <a:pt x="22132" y="1992"/>
                        <a:pt x="17195" y="2578"/>
                        <a:pt x="15230" y="2076"/>
                      </a:cubicBezTo>
                      <a:cubicBezTo>
                        <a:pt x="12038" y="1324"/>
                        <a:pt x="10114" y="1"/>
                        <a:pt x="8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2"/>
                <p:cNvSpPr/>
                <p:nvPr/>
              </p:nvSpPr>
              <p:spPr>
                <a:xfrm>
                  <a:off x="6468072" y="1815115"/>
                  <a:ext cx="439163" cy="382415"/>
                </a:xfrm>
                <a:custGeom>
                  <a:avLst/>
                  <a:gdLst/>
                  <a:ahLst/>
                  <a:cxnLst/>
                  <a:rect l="l" t="t" r="r" b="b"/>
                  <a:pathLst>
                    <a:path w="15354" h="13370" extrusionOk="0">
                      <a:moveTo>
                        <a:pt x="14099" y="0"/>
                      </a:moveTo>
                      <a:cubicBezTo>
                        <a:pt x="11588" y="291"/>
                        <a:pt x="9038" y="921"/>
                        <a:pt x="6568" y="1841"/>
                      </a:cubicBezTo>
                      <a:cubicBezTo>
                        <a:pt x="4225" y="2718"/>
                        <a:pt x="2049" y="3849"/>
                        <a:pt x="0" y="5188"/>
                      </a:cubicBezTo>
                      <a:cubicBezTo>
                        <a:pt x="586" y="5607"/>
                        <a:pt x="1045" y="6232"/>
                        <a:pt x="1296" y="7113"/>
                      </a:cubicBezTo>
                      <a:cubicBezTo>
                        <a:pt x="1798" y="8870"/>
                        <a:pt x="921" y="10795"/>
                        <a:pt x="2384" y="12384"/>
                      </a:cubicBezTo>
                      <a:cubicBezTo>
                        <a:pt x="3107" y="13092"/>
                        <a:pt x="3768" y="13370"/>
                        <a:pt x="4403" y="13370"/>
                      </a:cubicBezTo>
                      <a:cubicBezTo>
                        <a:pt x="5498" y="13370"/>
                        <a:pt x="6518" y="12546"/>
                        <a:pt x="7655" y="11672"/>
                      </a:cubicBezTo>
                      <a:cubicBezTo>
                        <a:pt x="10919" y="8994"/>
                        <a:pt x="15354" y="6109"/>
                        <a:pt x="14350" y="1128"/>
                      </a:cubicBezTo>
                      <a:cubicBezTo>
                        <a:pt x="14266" y="710"/>
                        <a:pt x="14182" y="335"/>
                        <a:pt x="14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2"/>
                <p:cNvSpPr/>
                <p:nvPr/>
              </p:nvSpPr>
              <p:spPr>
                <a:xfrm>
                  <a:off x="7389869" y="1988594"/>
                  <a:ext cx="400578" cy="512585"/>
                </a:xfrm>
                <a:custGeom>
                  <a:avLst/>
                  <a:gdLst/>
                  <a:ahLst/>
                  <a:cxnLst/>
                  <a:rect l="l" t="t" r="r" b="b"/>
                  <a:pathLst>
                    <a:path w="14005" h="17921" extrusionOk="0">
                      <a:moveTo>
                        <a:pt x="5513" y="0"/>
                      </a:moveTo>
                      <a:lnTo>
                        <a:pt x="5513" y="0"/>
                      </a:lnTo>
                      <a:cubicBezTo>
                        <a:pt x="6098" y="1172"/>
                        <a:pt x="3755" y="2510"/>
                        <a:pt x="3545" y="4646"/>
                      </a:cubicBezTo>
                      <a:cubicBezTo>
                        <a:pt x="3421" y="5774"/>
                        <a:pt x="4341" y="6319"/>
                        <a:pt x="3545" y="7491"/>
                      </a:cubicBezTo>
                      <a:cubicBezTo>
                        <a:pt x="3368" y="7790"/>
                        <a:pt x="3121" y="7855"/>
                        <a:pt x="2849" y="7855"/>
                      </a:cubicBezTo>
                      <a:cubicBezTo>
                        <a:pt x="2641" y="7855"/>
                        <a:pt x="2418" y="7817"/>
                        <a:pt x="2202" y="7817"/>
                      </a:cubicBezTo>
                      <a:cubicBezTo>
                        <a:pt x="1830" y="7817"/>
                        <a:pt x="1476" y="7929"/>
                        <a:pt x="1245" y="8535"/>
                      </a:cubicBezTo>
                      <a:cubicBezTo>
                        <a:pt x="743" y="9623"/>
                        <a:pt x="2165" y="10503"/>
                        <a:pt x="2249" y="11173"/>
                      </a:cubicBezTo>
                      <a:cubicBezTo>
                        <a:pt x="2165" y="12468"/>
                        <a:pt x="1329" y="12970"/>
                        <a:pt x="867" y="14185"/>
                      </a:cubicBezTo>
                      <a:cubicBezTo>
                        <a:pt x="0" y="16885"/>
                        <a:pt x="797" y="17921"/>
                        <a:pt x="2162" y="17921"/>
                      </a:cubicBezTo>
                      <a:cubicBezTo>
                        <a:pt x="4286" y="17921"/>
                        <a:pt x="7785" y="15412"/>
                        <a:pt x="8525" y="12763"/>
                      </a:cubicBezTo>
                      <a:cubicBezTo>
                        <a:pt x="9027" y="10795"/>
                        <a:pt x="8107" y="8284"/>
                        <a:pt x="10366" y="8160"/>
                      </a:cubicBezTo>
                      <a:cubicBezTo>
                        <a:pt x="10416" y="8149"/>
                        <a:pt x="10467" y="8144"/>
                        <a:pt x="10518" y="8144"/>
                      </a:cubicBezTo>
                      <a:cubicBezTo>
                        <a:pt x="11304" y="8144"/>
                        <a:pt x="12172" y="9374"/>
                        <a:pt x="13123" y="9374"/>
                      </a:cubicBezTo>
                      <a:cubicBezTo>
                        <a:pt x="13289" y="9374"/>
                        <a:pt x="13458" y="9336"/>
                        <a:pt x="13629" y="9248"/>
                      </a:cubicBezTo>
                      <a:cubicBezTo>
                        <a:pt x="13753" y="9165"/>
                        <a:pt x="13881" y="9081"/>
                        <a:pt x="14004" y="8954"/>
                      </a:cubicBezTo>
                      <a:cubicBezTo>
                        <a:pt x="11705" y="5399"/>
                        <a:pt x="8816" y="2387"/>
                        <a:pt x="5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2"/>
                <p:cNvSpPr/>
                <p:nvPr/>
              </p:nvSpPr>
              <p:spPr>
                <a:xfrm>
                  <a:off x="7493642" y="2346423"/>
                  <a:ext cx="460815" cy="622333"/>
                </a:xfrm>
                <a:custGeom>
                  <a:avLst/>
                  <a:gdLst/>
                  <a:ahLst/>
                  <a:cxnLst/>
                  <a:rect l="l" t="t" r="r" b="b"/>
                  <a:pathLst>
                    <a:path w="16111" h="21758" extrusionOk="0">
                      <a:moveTo>
                        <a:pt x="9347" y="1"/>
                      </a:moveTo>
                      <a:cubicBezTo>
                        <a:pt x="8191" y="1"/>
                        <a:pt x="7113" y="608"/>
                        <a:pt x="6192" y="2261"/>
                      </a:cubicBezTo>
                      <a:cubicBezTo>
                        <a:pt x="4603" y="5146"/>
                        <a:pt x="2303" y="9039"/>
                        <a:pt x="1339" y="12051"/>
                      </a:cubicBezTo>
                      <a:cubicBezTo>
                        <a:pt x="0" y="16108"/>
                        <a:pt x="1801" y="20419"/>
                        <a:pt x="5941" y="21547"/>
                      </a:cubicBezTo>
                      <a:cubicBezTo>
                        <a:pt x="6522" y="21695"/>
                        <a:pt x="7096" y="21758"/>
                        <a:pt x="7664" y="21758"/>
                      </a:cubicBezTo>
                      <a:cubicBezTo>
                        <a:pt x="10165" y="21758"/>
                        <a:pt x="12552" y="20538"/>
                        <a:pt x="14939" y="19957"/>
                      </a:cubicBezTo>
                      <a:cubicBezTo>
                        <a:pt x="15022" y="20041"/>
                        <a:pt x="15062" y="20085"/>
                        <a:pt x="15106" y="20168"/>
                      </a:cubicBezTo>
                      <a:cubicBezTo>
                        <a:pt x="16110" y="14518"/>
                        <a:pt x="15648" y="8493"/>
                        <a:pt x="13516" y="2720"/>
                      </a:cubicBezTo>
                      <a:cubicBezTo>
                        <a:pt x="13305" y="2261"/>
                        <a:pt x="13138" y="1799"/>
                        <a:pt x="12970" y="1381"/>
                      </a:cubicBezTo>
                      <a:cubicBezTo>
                        <a:pt x="11737" y="608"/>
                        <a:pt x="10503" y="1"/>
                        <a:pt x="9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2"/>
                <p:cNvSpPr/>
                <p:nvPr/>
              </p:nvSpPr>
              <p:spPr>
                <a:xfrm>
                  <a:off x="6205923" y="3283758"/>
                  <a:ext cx="1235657" cy="424318"/>
                </a:xfrm>
                <a:custGeom>
                  <a:avLst/>
                  <a:gdLst/>
                  <a:ahLst/>
                  <a:cxnLst/>
                  <a:rect l="l" t="t" r="r" b="b"/>
                  <a:pathLst>
                    <a:path w="43201" h="14835" extrusionOk="0">
                      <a:moveTo>
                        <a:pt x="553" y="1"/>
                      </a:moveTo>
                      <a:cubicBezTo>
                        <a:pt x="346" y="1"/>
                        <a:pt x="174" y="150"/>
                        <a:pt x="1" y="369"/>
                      </a:cubicBezTo>
                      <a:cubicBezTo>
                        <a:pt x="1591" y="2712"/>
                        <a:pt x="3515" y="4844"/>
                        <a:pt x="5607" y="6685"/>
                      </a:cubicBezTo>
                      <a:cubicBezTo>
                        <a:pt x="5986" y="6895"/>
                        <a:pt x="6320" y="7146"/>
                        <a:pt x="6695" y="7354"/>
                      </a:cubicBezTo>
                      <a:cubicBezTo>
                        <a:pt x="8831" y="8402"/>
                        <a:pt x="9835" y="8609"/>
                        <a:pt x="10210" y="9992"/>
                      </a:cubicBezTo>
                      <a:cubicBezTo>
                        <a:pt x="15339" y="13120"/>
                        <a:pt x="21302" y="14835"/>
                        <a:pt x="27433" y="14835"/>
                      </a:cubicBezTo>
                      <a:cubicBezTo>
                        <a:pt x="31304" y="14835"/>
                        <a:pt x="35242" y="14151"/>
                        <a:pt x="39079" y="12709"/>
                      </a:cubicBezTo>
                      <a:cubicBezTo>
                        <a:pt x="39748" y="12458"/>
                        <a:pt x="40418" y="12167"/>
                        <a:pt x="41087" y="11873"/>
                      </a:cubicBezTo>
                      <a:cubicBezTo>
                        <a:pt x="41633" y="10996"/>
                        <a:pt x="42008" y="10075"/>
                        <a:pt x="42219" y="9111"/>
                      </a:cubicBezTo>
                      <a:cubicBezTo>
                        <a:pt x="43201" y="5088"/>
                        <a:pt x="40980" y="4243"/>
                        <a:pt x="38098" y="4243"/>
                      </a:cubicBezTo>
                      <a:cubicBezTo>
                        <a:pt x="36010" y="4243"/>
                        <a:pt x="33575" y="4687"/>
                        <a:pt x="31762" y="4687"/>
                      </a:cubicBezTo>
                      <a:cubicBezTo>
                        <a:pt x="31602" y="4687"/>
                        <a:pt x="31447" y="4684"/>
                        <a:pt x="31297" y="4676"/>
                      </a:cubicBezTo>
                      <a:cubicBezTo>
                        <a:pt x="25858" y="4425"/>
                        <a:pt x="21004" y="1413"/>
                        <a:pt x="15314" y="1413"/>
                      </a:cubicBezTo>
                      <a:cubicBezTo>
                        <a:pt x="12469" y="1413"/>
                        <a:pt x="11341" y="2209"/>
                        <a:pt x="9919" y="4509"/>
                      </a:cubicBezTo>
                      <a:cubicBezTo>
                        <a:pt x="8885" y="6294"/>
                        <a:pt x="8550" y="7091"/>
                        <a:pt x="7974" y="7091"/>
                      </a:cubicBezTo>
                      <a:cubicBezTo>
                        <a:pt x="7524" y="7091"/>
                        <a:pt x="6927" y="6605"/>
                        <a:pt x="5735" y="5724"/>
                      </a:cubicBezTo>
                      <a:cubicBezTo>
                        <a:pt x="3810" y="4342"/>
                        <a:pt x="3392" y="3756"/>
                        <a:pt x="2053" y="1624"/>
                      </a:cubicBezTo>
                      <a:cubicBezTo>
                        <a:pt x="1344" y="418"/>
                        <a:pt x="900"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 name="TextBox 5">
            <a:extLst>
              <a:ext uri="{FF2B5EF4-FFF2-40B4-BE49-F238E27FC236}">
                <a16:creationId xmlns:a16="http://schemas.microsoft.com/office/drawing/2014/main" id="{0189D776-7D53-5750-37BA-A09C0CA7C1B0}"/>
              </a:ext>
            </a:extLst>
          </p:cNvPr>
          <p:cNvSpPr txBox="1"/>
          <p:nvPr/>
        </p:nvSpPr>
        <p:spPr>
          <a:xfrm>
            <a:off x="388889" y="1410885"/>
            <a:ext cx="5267078" cy="1824923"/>
          </a:xfrm>
          <a:prstGeom prst="rect">
            <a:avLst/>
          </a:prstGeom>
          <a:noFill/>
        </p:spPr>
        <p:txBody>
          <a:bodyPr wrap="square" rtlCol="0">
            <a:spAutoFit/>
          </a:bodyPr>
          <a:lstStyle/>
          <a:p>
            <a:pPr algn="just">
              <a:lnSpc>
                <a:spcPct val="150000"/>
              </a:lnSpc>
            </a:pPr>
            <a:r>
              <a:rPr lang="en-US" sz="4000" b="1" dirty="0">
                <a:solidFill>
                  <a:srgbClr val="00B050"/>
                </a:solidFill>
              </a:rPr>
              <a:t>XIN CHÀO TẠM BIỆT VÀ HẸN GẶP LẠI!</a:t>
            </a:r>
          </a:p>
        </p:txBody>
      </p:sp>
    </p:spTree>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41F504-502E-1EDF-B4F5-C86A59252CD8}"/>
              </a:ext>
            </a:extLst>
          </p:cNvPr>
          <p:cNvPicPr>
            <a:picLocks noChangeAspect="1"/>
          </p:cNvPicPr>
          <p:nvPr/>
        </p:nvPicPr>
        <p:blipFill>
          <a:blip r:embed="rId2"/>
          <a:srcRect l="1666" t="2407" r="81563" b="65000"/>
          <a:stretch/>
        </p:blipFill>
        <p:spPr>
          <a:xfrm>
            <a:off x="188338" y="1210846"/>
            <a:ext cx="3074690" cy="3361154"/>
          </a:xfrm>
          <a:prstGeom prst="rect">
            <a:avLst/>
          </a:prstGeom>
        </p:spPr>
      </p:pic>
      <p:grpSp>
        <p:nvGrpSpPr>
          <p:cNvPr id="11" name="Group 10">
            <a:extLst>
              <a:ext uri="{FF2B5EF4-FFF2-40B4-BE49-F238E27FC236}">
                <a16:creationId xmlns:a16="http://schemas.microsoft.com/office/drawing/2014/main" id="{5CD638A8-087E-B4A8-49EE-6DD03C0B8A4A}"/>
              </a:ext>
            </a:extLst>
          </p:cNvPr>
          <p:cNvGrpSpPr/>
          <p:nvPr/>
        </p:nvGrpSpPr>
        <p:grpSpPr>
          <a:xfrm>
            <a:off x="2434351" y="247325"/>
            <a:ext cx="6277498" cy="4186887"/>
            <a:chOff x="2434351" y="247325"/>
            <a:chExt cx="6277498" cy="4186887"/>
          </a:xfrm>
        </p:grpSpPr>
        <p:grpSp>
          <p:nvGrpSpPr>
            <p:cNvPr id="4" name="Group 3">
              <a:extLst>
                <a:ext uri="{FF2B5EF4-FFF2-40B4-BE49-F238E27FC236}">
                  <a16:creationId xmlns:a16="http://schemas.microsoft.com/office/drawing/2014/main" id="{10F15E8F-951F-BE94-FA1B-D8F73D6B6ED4}"/>
                </a:ext>
              </a:extLst>
            </p:cNvPr>
            <p:cNvGrpSpPr/>
            <p:nvPr/>
          </p:nvGrpSpPr>
          <p:grpSpPr>
            <a:xfrm>
              <a:off x="3263028" y="572019"/>
              <a:ext cx="5448821" cy="3862193"/>
              <a:chOff x="3263028" y="572019"/>
              <a:chExt cx="5448821" cy="3862193"/>
            </a:xfrm>
          </p:grpSpPr>
          <p:sp>
            <p:nvSpPr>
              <p:cNvPr id="5" name="Rectangle: Rounded Corners 4">
                <a:extLst>
                  <a:ext uri="{FF2B5EF4-FFF2-40B4-BE49-F238E27FC236}">
                    <a16:creationId xmlns:a16="http://schemas.microsoft.com/office/drawing/2014/main" id="{AA2A529D-6C93-18F4-BD3B-232A62C00A09}"/>
                  </a:ext>
                </a:extLst>
              </p:cNvPr>
              <p:cNvSpPr/>
              <p:nvPr/>
            </p:nvSpPr>
            <p:spPr>
              <a:xfrm>
                <a:off x="3263028" y="891433"/>
                <a:ext cx="5448821" cy="3542779"/>
              </a:xfrm>
              <a:prstGeom prst="roundRect">
                <a:avLst>
                  <a:gd name="adj" fmla="val 10303"/>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mj-lt"/>
                  <a:buAutoNum type="arabicPeriod"/>
                </a:pPr>
                <a:r>
                  <a:rPr lang="vi-VN" sz="2000" dirty="0">
                    <a:solidFill>
                      <a:srgbClr val="000000"/>
                    </a:solidFill>
                  </a:rPr>
                  <a:t>Đọc phần </a:t>
                </a:r>
                <a:r>
                  <a:rPr lang="vi-VN" sz="2000" b="1" i="1" dirty="0">
                    <a:solidFill>
                      <a:srgbClr val="000000"/>
                    </a:solidFill>
                  </a:rPr>
                  <a:t>Giới thiệu bài học</a:t>
                </a:r>
                <a:r>
                  <a:rPr lang="vi-VN" sz="2000" dirty="0">
                    <a:solidFill>
                      <a:srgbClr val="000000"/>
                    </a:solidFill>
                  </a:rPr>
                  <a:t>, khái quát chủ đề Những vấn đề toàn cầu.</a:t>
                </a:r>
              </a:p>
              <a:p>
                <a:pPr marL="457200" indent="-457200" algn="just">
                  <a:lnSpc>
                    <a:spcPct val="150000"/>
                  </a:lnSpc>
                  <a:buFont typeface="+mj-lt"/>
                  <a:buAutoNum type="arabicPeriod"/>
                </a:pPr>
                <a:r>
                  <a:rPr lang="vi-VN" sz="2000" dirty="0">
                    <a:solidFill>
                      <a:srgbClr val="000000"/>
                    </a:solidFill>
                  </a:rPr>
                  <a:t>Nêu tên và thể loại các </a:t>
                </a:r>
                <a:r>
                  <a:rPr lang="en-US" sz="2000" dirty="0" err="1">
                    <a:solidFill>
                      <a:srgbClr val="000000"/>
                    </a:solidFill>
                  </a:rPr>
                  <a:t>văn</a:t>
                </a:r>
                <a:r>
                  <a:rPr lang="en-US" sz="2000" dirty="0">
                    <a:solidFill>
                      <a:srgbClr val="000000"/>
                    </a:solidFill>
                  </a:rPr>
                  <a:t> </a:t>
                </a:r>
                <a:r>
                  <a:rPr lang="en-US" sz="2000" dirty="0" err="1">
                    <a:solidFill>
                      <a:srgbClr val="000000"/>
                    </a:solidFill>
                  </a:rPr>
                  <a:t>bản</a:t>
                </a:r>
                <a:r>
                  <a:rPr lang="vi-VN" sz="2000" dirty="0">
                    <a:solidFill>
                      <a:srgbClr val="000000"/>
                    </a:solidFill>
                  </a:rPr>
                  <a:t> đọc chính và </a:t>
                </a:r>
                <a:r>
                  <a:rPr lang="en-US" sz="2000" dirty="0" err="1">
                    <a:solidFill>
                      <a:srgbClr val="000000"/>
                    </a:solidFill>
                  </a:rPr>
                  <a:t>văn</a:t>
                </a:r>
                <a:r>
                  <a:rPr lang="en-US" sz="2000" dirty="0">
                    <a:solidFill>
                      <a:srgbClr val="000000"/>
                    </a:solidFill>
                  </a:rPr>
                  <a:t> </a:t>
                </a:r>
                <a:r>
                  <a:rPr lang="en-US" sz="2000" dirty="0" err="1">
                    <a:solidFill>
                      <a:srgbClr val="000000"/>
                    </a:solidFill>
                  </a:rPr>
                  <a:t>bản</a:t>
                </a:r>
                <a:r>
                  <a:rPr lang="vi-VN" sz="2000" dirty="0">
                    <a:solidFill>
                      <a:srgbClr val="000000"/>
                    </a:solidFill>
                  </a:rPr>
                  <a:t> đọc kết nối chủ điểm,</a:t>
                </a:r>
                <a:r>
                  <a:rPr lang="en-US" sz="2000" dirty="0">
                    <a:solidFill>
                      <a:srgbClr val="000000"/>
                    </a:solidFill>
                  </a:rPr>
                  <a:t> </a:t>
                </a:r>
                <a:r>
                  <a:rPr lang="en-US" sz="2000" dirty="0" err="1">
                    <a:solidFill>
                      <a:srgbClr val="000000"/>
                    </a:solidFill>
                  </a:rPr>
                  <a:t>văn</a:t>
                </a:r>
                <a:r>
                  <a:rPr lang="en-US" sz="2000" dirty="0">
                    <a:solidFill>
                      <a:srgbClr val="000000"/>
                    </a:solidFill>
                  </a:rPr>
                  <a:t> </a:t>
                </a:r>
                <a:r>
                  <a:rPr lang="en-US" sz="2000" dirty="0" err="1">
                    <a:solidFill>
                      <a:srgbClr val="000000"/>
                    </a:solidFill>
                  </a:rPr>
                  <a:t>bản</a:t>
                </a:r>
                <a:r>
                  <a:rPr lang="vi-VN" sz="2000" dirty="0">
                    <a:solidFill>
                      <a:srgbClr val="000000"/>
                    </a:solidFill>
                  </a:rPr>
                  <a:t> đọc mở rộng theo thể loại.</a:t>
                </a:r>
              </a:p>
            </p:txBody>
          </p:sp>
          <p:sp>
            <p:nvSpPr>
              <p:cNvPr id="6" name="Rectangle: Rounded Corners 5">
                <a:extLst>
                  <a:ext uri="{FF2B5EF4-FFF2-40B4-BE49-F238E27FC236}">
                    <a16:creationId xmlns:a16="http://schemas.microsoft.com/office/drawing/2014/main" id="{386FB0F8-8FF2-F00D-73D3-0CF9DBCED1B1}"/>
                  </a:ext>
                </a:extLst>
              </p:cNvPr>
              <p:cNvSpPr/>
              <p:nvPr/>
            </p:nvSpPr>
            <p:spPr>
              <a:xfrm>
                <a:off x="4904982" y="572019"/>
                <a:ext cx="2317315" cy="638827"/>
              </a:xfrm>
              <a:prstGeom prst="roundRect">
                <a:avLst/>
              </a:prstGeom>
              <a:solidFill>
                <a:schemeClr val="tx1">
                  <a:lumMod val="10000"/>
                  <a:lumOff val="90000"/>
                </a:schemeClr>
              </a:solidFill>
              <a:ln>
                <a:solidFill>
                  <a:schemeClr val="tx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Yêu</a:t>
                </a:r>
                <a:r>
                  <a:rPr lang="en-US" sz="2400" b="1" dirty="0">
                    <a:solidFill>
                      <a:srgbClr val="C00000"/>
                    </a:solidFill>
                  </a:rPr>
                  <a:t> </a:t>
                </a:r>
                <a:r>
                  <a:rPr lang="en-US" sz="2400" b="1" dirty="0" err="1">
                    <a:solidFill>
                      <a:srgbClr val="C00000"/>
                    </a:solidFill>
                  </a:rPr>
                  <a:t>cầu</a:t>
                </a:r>
                <a:r>
                  <a:rPr lang="en-US" sz="2400" b="1" dirty="0">
                    <a:solidFill>
                      <a:srgbClr val="C00000"/>
                    </a:solidFill>
                  </a:rPr>
                  <a:t>:</a:t>
                </a:r>
              </a:p>
            </p:txBody>
          </p:sp>
        </p:grpSp>
        <p:pic>
          <p:nvPicPr>
            <p:cNvPr id="10" name="Picture 9">
              <a:extLst>
                <a:ext uri="{FF2B5EF4-FFF2-40B4-BE49-F238E27FC236}">
                  <a16:creationId xmlns:a16="http://schemas.microsoft.com/office/drawing/2014/main" id="{782523CE-BC3F-9939-CDA3-1D34DEB8C20B}"/>
                </a:ext>
              </a:extLst>
            </p:cNvPr>
            <p:cNvPicPr>
              <a:picLocks noChangeAspect="1"/>
            </p:cNvPicPr>
            <p:nvPr/>
          </p:nvPicPr>
          <p:blipFill>
            <a:blip r:embed="rId3"/>
            <a:srcRect l="68542" t="50000" r="19166" b="32037"/>
            <a:stretch/>
          </p:blipFill>
          <p:spPr>
            <a:xfrm>
              <a:off x="2434351" y="247325"/>
              <a:ext cx="1657353" cy="1362400"/>
            </a:xfrm>
            <a:prstGeom prst="rect">
              <a:avLst/>
            </a:prstGeom>
          </p:spPr>
        </p:pic>
      </p:grpSp>
      <p:pic>
        <p:nvPicPr>
          <p:cNvPr id="2" name="Google Shape;250;p4">
            <a:extLst>
              <a:ext uri="{FF2B5EF4-FFF2-40B4-BE49-F238E27FC236}">
                <a16:creationId xmlns:a16="http://schemas.microsoft.com/office/drawing/2014/main" id="{17310E77-ECCC-1C74-BD8E-03B8C7F22F6E}"/>
              </a:ext>
            </a:extLst>
          </p:cNvPr>
          <p:cNvPicPr preferRelativeResize="0"/>
          <p:nvPr/>
        </p:nvPicPr>
        <p:blipFill rotWithShape="1">
          <a:blip r:embed="rId4">
            <a:alphaModFix/>
          </a:blip>
          <a:srcRect/>
          <a:stretch/>
        </p:blipFill>
        <p:spPr>
          <a:xfrm>
            <a:off x="7522090" y="4630747"/>
            <a:ext cx="1421885" cy="324048"/>
          </a:xfrm>
          <a:prstGeom prst="rect">
            <a:avLst/>
          </a:prstGeom>
          <a:noFill/>
          <a:ln>
            <a:noFill/>
          </a:ln>
        </p:spPr>
      </p:pic>
    </p:spTree>
    <p:extLst>
      <p:ext uri="{BB962C8B-B14F-4D97-AF65-F5344CB8AC3E}">
        <p14:creationId xmlns:p14="http://schemas.microsoft.com/office/powerpoint/2010/main" val="91747796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arth Globe Theme by Slidesgo">
  <a:themeElements>
    <a:clrScheme name="Simple Light">
      <a:dk1>
        <a:srgbClr val="004A53"/>
      </a:dk1>
      <a:lt1>
        <a:srgbClr val="008594"/>
      </a:lt1>
      <a:dk2>
        <a:srgbClr val="F4F7E6"/>
      </a:dk2>
      <a:lt2>
        <a:srgbClr val="09A5AF"/>
      </a:lt2>
      <a:accent1>
        <a:srgbClr val="7ABE45"/>
      </a:accent1>
      <a:accent2>
        <a:srgbClr val="A6DA59"/>
      </a:accent2>
      <a:accent3>
        <a:srgbClr val="BFC237"/>
      </a:accent3>
      <a:accent4>
        <a:srgbClr val="FED83A"/>
      </a:accent4>
      <a:accent5>
        <a:srgbClr val="FEBA0D"/>
      </a:accent5>
      <a:accent6>
        <a:srgbClr val="FFFFFF"/>
      </a:accent6>
      <a:hlink>
        <a:srgbClr val="004A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4005</Words>
  <Application>Microsoft Office PowerPoint</Application>
  <PresentationFormat>On-screen Show (16:9)</PresentationFormat>
  <Paragraphs>351</Paragraphs>
  <Slides>80</Slides>
  <Notes>12</Notes>
  <HiddenSlides>0</HiddenSlides>
  <MMClips>10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80</vt:i4>
      </vt:variant>
    </vt:vector>
  </HeadingPairs>
  <TitlesOfParts>
    <vt:vector size="92" baseType="lpstr">
      <vt:lpstr>Times New Roman</vt:lpstr>
      <vt:lpstr>Anaheim</vt:lpstr>
      <vt:lpstr>Arial</vt:lpstr>
      <vt:lpstr>Calibri</vt:lpstr>
      <vt:lpstr>Schibsted Grotesk Medium</vt:lpstr>
      <vt:lpstr>Aharoni</vt:lpstr>
      <vt:lpstr>Nunito Light</vt:lpstr>
      <vt:lpstr>Lexend Deca SemiBold</vt:lpstr>
      <vt:lpstr>Lexend Deca</vt:lpstr>
      <vt:lpstr>Schibsted Grotesk</vt:lpstr>
      <vt:lpstr>Earth Globe Theme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Nguyen Thao</cp:lastModifiedBy>
  <cp:revision>5</cp:revision>
  <dcterms:modified xsi:type="dcterms:W3CDTF">2024-11-14T08:40:08Z</dcterms:modified>
</cp:coreProperties>
</file>