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27" r:id="rId3"/>
    <p:sldId id="326" r:id="rId4"/>
    <p:sldId id="331" r:id="rId5"/>
    <p:sldId id="309" r:id="rId6"/>
    <p:sldId id="294" r:id="rId7"/>
    <p:sldId id="310" r:id="rId8"/>
    <p:sldId id="330" r:id="rId9"/>
    <p:sldId id="329" r:id="rId10"/>
    <p:sldId id="337" r:id="rId11"/>
    <p:sldId id="285" r:id="rId12"/>
    <p:sldId id="316" r:id="rId13"/>
    <p:sldId id="312" r:id="rId14"/>
    <p:sldId id="338" r:id="rId15"/>
    <p:sldId id="336" r:id="rId16"/>
    <p:sldId id="340" r:id="rId17"/>
    <p:sldId id="328" r:id="rId18"/>
    <p:sldId id="339" r:id="rId19"/>
    <p:sldId id="314" r:id="rId20"/>
    <p:sldId id="317" r:id="rId21"/>
    <p:sldId id="313" r:id="rId22"/>
    <p:sldId id="333" r:id="rId23"/>
    <p:sldId id="334" r:id="rId24"/>
    <p:sldId id="332" r:id="rId25"/>
    <p:sldId id="315" r:id="rId26"/>
    <p:sldId id="318" r:id="rId27"/>
    <p:sldId id="320" r:id="rId28"/>
    <p:sldId id="322" r:id="rId29"/>
    <p:sldId id="321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19" autoAdjust="0"/>
    <p:restoredTop sz="81965" autoAdjust="0"/>
  </p:normalViewPr>
  <p:slideViewPr>
    <p:cSldViewPr>
      <p:cViewPr varScale="1">
        <p:scale>
          <a:sx n="75" d="100"/>
          <a:sy n="75" d="100"/>
        </p:scale>
        <p:origin x="8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36" y="-152400"/>
            <a:ext cx="9178635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6868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uá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hình thành, phát triển và suy vong của vương quốc Phù Nam.</a:t>
            </a:r>
            <a:b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Vương </a:t>
            </a:r>
            <a:r>
              <a:rPr lang="vi-VN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quốc Phù Nam ra đời vào khoảng thế kỉ I, địa bàn chủ yếu của Phù Nam thuộc vùng Nam Bộ Việt Nam hiện nay.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triển: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thế kỉ III-V, là quốc gia phát triển 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 Á. 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thế kỉ III, mở rộng lãnh thổ chinh phục các xứ lân 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bang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 Suy 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Thế </a:t>
            </a:r>
            <a:r>
              <a:rPr lang="vi-VN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kỉ VI, suy yếu và bị Chân Lạp thôn 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Sụp </a:t>
            </a:r>
            <a:r>
              <a:rPr lang="vi-VN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đổ vào khoảng đầu thế kỉ VII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4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50,51-tuần  32,33</a:t>
            </a:r>
            <a:b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21. VƯƠNG QUỐC CỔ PHÙ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suy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vong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vương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quốc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Phù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Nam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* Hình </a:t>
            </a:r>
            <a:r>
              <a:rPr lang="vi-VN" dirty="0">
                <a:solidFill>
                  <a:srgbClr val="0033CC"/>
                </a:solidFill>
                <a:latin typeface="Times New Roman"/>
              </a:rPr>
              <a:t>thành: Vương quốc Phù Nam ra đời vào khoảng thế kỉ I, địa bàn chủ yếu của Phù Nam thuộc vùng Nam Bộ Việt Nam hiện nay. </a:t>
            </a:r>
            <a:endParaRPr lang="en-US" dirty="0" smtClean="0">
              <a:solidFill>
                <a:srgbClr val="0033CC"/>
              </a:solidFill>
              <a:latin typeface="Times New Roman"/>
            </a:endParaRPr>
          </a:p>
          <a:p>
            <a:pPr marL="0" lvl="0" indent="0" algn="just">
              <a:buNone/>
            </a:pP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* </a:t>
            </a:r>
            <a:r>
              <a:rPr lang="vi-VN" dirty="0">
                <a:solidFill>
                  <a:srgbClr val="0033CC"/>
                </a:solidFill>
                <a:latin typeface="Times New Roman"/>
              </a:rPr>
              <a:t>Phát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triển: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Từ </a:t>
            </a:r>
            <a:r>
              <a:rPr lang="vi-VN" dirty="0">
                <a:solidFill>
                  <a:srgbClr val="0033CC"/>
                </a:solidFill>
                <a:latin typeface="Times New Roman"/>
              </a:rPr>
              <a:t>thế kỉ III-V, là quốc gia phát triển nhất,là trung tâm kết nối giao thương và văn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hóa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Từ </a:t>
            </a:r>
            <a:r>
              <a:rPr lang="vi-VN" dirty="0">
                <a:solidFill>
                  <a:srgbClr val="0033CC"/>
                </a:solidFill>
                <a:latin typeface="Times New Roman"/>
              </a:rPr>
              <a:t>thế kỉ III, mở rộng lãnh thổ chinh phục các xứ lân bang</a:t>
            </a:r>
          </a:p>
          <a:p>
            <a:pPr marL="0" lvl="0" indent="0" algn="just">
              <a:buNone/>
            </a:pPr>
            <a:r>
              <a:rPr lang="vi-VN" dirty="0">
                <a:solidFill>
                  <a:srgbClr val="0033CC"/>
                </a:solidFill>
                <a:latin typeface="Times New Roman"/>
              </a:rPr>
              <a:t>* Suy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vong: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Thế </a:t>
            </a:r>
            <a:r>
              <a:rPr lang="vi-VN" dirty="0">
                <a:solidFill>
                  <a:srgbClr val="0033CC"/>
                </a:solidFill>
                <a:latin typeface="Times New Roman"/>
              </a:rPr>
              <a:t>kỉ VI, suy yếu và bị Chân Lạp thôn </a:t>
            </a:r>
            <a:r>
              <a:rPr lang="vi-VN" dirty="0" smtClean="0">
                <a:solidFill>
                  <a:srgbClr val="0033CC"/>
                </a:solidFill>
                <a:latin typeface="Times New Roman"/>
              </a:rPr>
              <a:t>tính</a:t>
            </a:r>
            <a:r>
              <a:rPr lang="en-US" dirty="0" smtClean="0">
                <a:solidFill>
                  <a:srgbClr val="0033CC"/>
                </a:solidFill>
                <a:latin typeface="Times New Roman"/>
              </a:rPr>
              <a:t>.</a:t>
            </a:r>
            <a:r>
              <a:rPr lang="vi-VN" dirty="0">
                <a:solidFill>
                  <a:srgbClr val="0033CC"/>
                </a:solidFill>
                <a:latin typeface="Times New Roman"/>
              </a:rPr>
              <a:t> Sụp đổ vào khoảng đầu thế kỉ VII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50,51-tuần  32,33</a:t>
            </a:r>
            <a:b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21. VƯƠNG QUỐC CỔ PHÙ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1722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phát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suy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vong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vương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quốc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Phù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Nam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II.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xã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hội</a:t>
            </a:r>
            <a:endParaRPr lang="en-US" b="1" dirty="0" smtClean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400" b="1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0" y="-1447800"/>
            <a:ext cx="105156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1447800"/>
            <a:ext cx="10134599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76200"/>
            <a:ext cx="96012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56260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Tiền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vàng</a:t>
            </a:r>
            <a:r>
              <a:rPr lang="en-US" sz="2800" b="1" dirty="0">
                <a:solidFill>
                  <a:srgbClr val="FF0000"/>
                </a:solidFill>
              </a:rPr>
              <a:t> La </a:t>
            </a:r>
            <a:r>
              <a:rPr lang="en-US" sz="2800" b="1" dirty="0" err="1">
                <a:solidFill>
                  <a:srgbClr val="FF0000"/>
                </a:solidFill>
              </a:rPr>
              <a:t>Mã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tìm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thấy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di </a:t>
            </a:r>
            <a:r>
              <a:rPr lang="en-US" sz="2800" b="1" dirty="0" err="1">
                <a:solidFill>
                  <a:srgbClr val="FF0000"/>
                </a:solidFill>
              </a:rPr>
              <a:t>chỉ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Óc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Eo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Gò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Tháp</a:t>
            </a:r>
            <a:r>
              <a:rPr lang="en-US" sz="2800" b="1" dirty="0">
                <a:solidFill>
                  <a:srgbClr val="FF0000"/>
                </a:solidFill>
              </a:rPr>
              <a:t> - 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Tháp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89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-304800"/>
            <a:ext cx="10287000" cy="647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641098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Báu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Phù</a:t>
            </a:r>
            <a:r>
              <a:rPr lang="en-US" sz="2800" b="1" dirty="0" smtClean="0">
                <a:solidFill>
                  <a:srgbClr val="FF0000"/>
                </a:solidFill>
              </a:rPr>
              <a:t> Nam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830579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5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Những hoạt động kinh tế chính của cư dân Phù Nam: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Sản xuất nông nghiệp (trồng lúa, hoa màu…)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Sản xuất thủ công nghiệp.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Buôn bán.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Tổ chức xã 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hội: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Xã </a:t>
            </a: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hội Phù Nam có nhiều tầng lớp: Quý tộc, nông dân, thương nhân, thợ thủ công.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37" y="-152400"/>
            <a:ext cx="917170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50,51-tuần  32,33</a:t>
            </a:r>
            <a:b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21. VƯƠNG QUỐC CỔ PHÙ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1722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suy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vong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vương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Nam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hội</a:t>
            </a:r>
            <a:endParaRPr lang="en-US" sz="2800" b="1" dirty="0" smtClean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Những hoạt động kinh tế chính của cư dân Phù Nam: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Sản xuất nông nghiệp (trồng lúa, hoa màu…)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Sản xuất thủ công nghiệp.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Buôn bán.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Tổ chức xã hội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Xã hội Phù Nam có nhiều tầng lớp: Quý tộc, nông dân, thương nhân, thợ thủ công.</a:t>
            </a:r>
          </a:p>
          <a:p>
            <a:pPr marL="0" lvl="0" indent="0">
              <a:buNone/>
            </a:pPr>
            <a:endParaRPr lang="en-US" sz="2400" b="1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50,51-tuần  32,33</a:t>
            </a:r>
            <a:b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21. VƯƠNG QUỐC CỔ PHÙ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1722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phát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suy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vong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vương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quốc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Phù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Nam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II.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xã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hội</a:t>
            </a:r>
            <a:endParaRPr lang="en-US" b="1" dirty="0" smtClean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III.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tựu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hóa</a:t>
            </a:r>
            <a:endParaRPr lang="en-US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400" b="1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36" y="-76200"/>
            <a:ext cx="9171709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152400"/>
            <a:ext cx="83058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152400"/>
            <a:ext cx="96774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</a:t>
            </a: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Văn hóa vật chất: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Người Phù Nam ở nhà sàn, làm nhà sàn trên kênh rạch, xây thành thị ở những vùng đất nổi.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Phương tiện đi lại chủ yếu của cư dân Phù Nam là ghe, thuyền…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 hóa tinh thần: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Chữ Phạn được du nhập vào Phù Nam.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Du nhập Hin-đu giáo và Phật giáo.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Nghệ thuật kim hoàn tinh tế, phát triển cao; những bức chạm nổi…..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6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50,51-tuần  32,33</a:t>
            </a:r>
            <a:b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21. VƯƠNG QUỐC CỔ PHÙ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659704"/>
            <a:ext cx="9067800" cy="6172200"/>
          </a:xfrm>
        </p:spPr>
        <p:txBody>
          <a:bodyPr>
            <a:normAutofit lnSpcReduction="1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phát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triển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suy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vong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vương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quốc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Phù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Nam.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II.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Hoạt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tổ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xã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hội</a:t>
            </a:r>
            <a:endParaRPr lang="en-US" sz="2000" b="1" dirty="0" smtClean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III.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tựu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hóa</a:t>
            </a:r>
            <a:endParaRPr lang="en-US" sz="2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 hóa vật chất: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Người Phù Nam ở nhà sàn, làm nhà sàn trên kênh rạch, xây thành thị ở những vùng đất nổi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 lại chủ 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yếu </a:t>
            </a: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 ghe, thuyền…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 </a:t>
            </a: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hóa tinh thần: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Chữ Phạn được du nhập vào Phù Nam.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Du nhập Hin-đu giáo và Phật giáo.</a:t>
            </a: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Nghệ thuật kim hoàn tinh tế, phát triển cao; những bức chạm nổi…..</a:t>
            </a:r>
          </a:p>
          <a:p>
            <a:pPr marL="0" lvl="0" indent="0">
              <a:buNone/>
            </a:pPr>
            <a:endParaRPr lang="en-US" sz="2400" b="1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1371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1" y="2286000"/>
            <a:ext cx="937259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3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143000"/>
            <a:ext cx="1004454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9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1219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Champa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6927" y="1219200"/>
            <a:ext cx="9178636" cy="5029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vi-VN" sz="2800" dirty="0" smtClean="0">
              <a:latin typeface="Times New Roman"/>
            </a:endParaRPr>
          </a:p>
          <a:p>
            <a:pPr marL="0" indent="0" algn="just">
              <a:buNone/>
            </a:pPr>
            <a:r>
              <a:rPr lang="vi-VN" sz="2800" dirty="0" smtClean="0">
                <a:solidFill>
                  <a:srgbClr val="0033CC"/>
                </a:solidFill>
                <a:latin typeface="Times New Roman"/>
              </a:rPr>
              <a:t>* </a:t>
            </a:r>
            <a:r>
              <a:rPr lang="vi-VN" sz="2800" dirty="0">
                <a:solidFill>
                  <a:srgbClr val="0033CC"/>
                </a:solidFill>
                <a:latin typeface="Times New Roman"/>
              </a:rPr>
              <a:t>So sánh tổ chức xã hội của Champa và Phù Nam</a:t>
            </a:r>
          </a:p>
          <a:p>
            <a:pPr marL="0" indent="0" algn="just">
              <a:buNone/>
            </a:pPr>
            <a:r>
              <a:rPr lang="vi-VN" sz="2800" b="1" dirty="0">
                <a:solidFill>
                  <a:srgbClr val="0033CC"/>
                </a:solidFill>
                <a:latin typeface="Times New Roman"/>
              </a:rPr>
              <a:t>- Giống nhau: </a:t>
            </a:r>
            <a:r>
              <a:rPr lang="vi-VN" sz="2800" dirty="0">
                <a:solidFill>
                  <a:srgbClr val="0033CC"/>
                </a:solidFill>
                <a:latin typeface="Times New Roman"/>
              </a:rPr>
              <a:t>vẫn theo thể chế vua đứng đầu, dưới vua có nhiều tầng lớp xã hội khác nhau như nông dân, quý tộc, thương nhân và thợ thủ công,....</a:t>
            </a:r>
          </a:p>
          <a:p>
            <a:pPr marL="0" indent="0" algn="just">
              <a:buNone/>
            </a:pPr>
            <a:r>
              <a:rPr lang="vi-VN" sz="2800" b="1" dirty="0">
                <a:solidFill>
                  <a:srgbClr val="0033CC"/>
                </a:solidFill>
                <a:latin typeface="Times New Roman"/>
              </a:rPr>
              <a:t>- Khác nhau:</a:t>
            </a:r>
            <a:r>
              <a:rPr lang="vi-VN" sz="2800" dirty="0">
                <a:solidFill>
                  <a:srgbClr val="0033CC"/>
                </a:solidFill>
                <a:latin typeface="Times New Roman"/>
              </a:rPr>
              <a:t> Với Champa, nông nghiệp là chính nên nông dân chiếm phần </a:t>
            </a:r>
            <a:r>
              <a:rPr lang="en-US" sz="2800" dirty="0" err="1" smtClean="0">
                <a:solidFill>
                  <a:srgbClr val="0033CC"/>
                </a:solidFill>
                <a:latin typeface="Times New Roman"/>
              </a:rPr>
              <a:t>lớn</a:t>
            </a:r>
            <a:r>
              <a:rPr lang="vi-VN" sz="2800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vi-VN" sz="2800" dirty="0">
                <a:solidFill>
                  <a:srgbClr val="0033CC"/>
                </a:solidFill>
                <a:latin typeface="Times New Roman"/>
              </a:rPr>
              <a:t>nhưng với Phù Nam do buôn bán, </a:t>
            </a:r>
            <a:r>
              <a:rPr lang="en-US" sz="2800" dirty="0" err="1" smtClean="0">
                <a:solidFill>
                  <a:srgbClr val="0033CC"/>
                </a:solidFill>
                <a:latin typeface="Times New Roman"/>
              </a:rPr>
              <a:t>thủ</a:t>
            </a:r>
            <a:r>
              <a:rPr lang="en-US" sz="2800" dirty="0" smtClean="0">
                <a:solidFill>
                  <a:srgbClr val="0033CC"/>
                </a:solidFill>
                <a:latin typeface="Times New Roman"/>
              </a:rPr>
              <a:t> </a:t>
            </a:r>
            <a:r>
              <a:rPr lang="vi-VN" sz="2800" dirty="0" smtClean="0">
                <a:solidFill>
                  <a:srgbClr val="0033CC"/>
                </a:solidFill>
                <a:latin typeface="Times New Roman"/>
              </a:rPr>
              <a:t>công </a:t>
            </a:r>
            <a:r>
              <a:rPr lang="vi-VN" sz="2800" dirty="0">
                <a:solidFill>
                  <a:srgbClr val="0033CC"/>
                </a:solidFill>
                <a:latin typeface="Times New Roman"/>
              </a:rPr>
              <a:t>nghiệp, ngoại thương phát triển nên tầng lớp quý tộc, thương nhân, thợ thủ công giữ vai trò quan trọng trong tổ chức xã hội của Phù Nam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0"/>
            <a:ext cx="96012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7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 Ở NHÀ: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867400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a)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vừa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endParaRPr lang="vi-VN" dirty="0" smtClean="0">
              <a:solidFill>
                <a:srgbClr val="0033CC"/>
              </a:solidFill>
              <a:latin typeface="Times New Roman"/>
              <a:ea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rgbClr val="0033CC"/>
                </a:solidFill>
                <a:latin typeface="Times New Roman"/>
                <a:ea typeface="Times New Roman"/>
              </a:rPr>
              <a:t>–</a:t>
            </a:r>
            <a:r>
              <a:rPr lang="vi-VN" dirty="0">
                <a:solidFill>
                  <a:srgbClr val="0033CC"/>
                </a:solidFill>
                <a:latin typeface="Times New Roman"/>
                <a:ea typeface="Times New Roman"/>
              </a:rPr>
              <a:t>	Mô tả được sự thành lập, quá trình phát triển và suy vong  của Phù Nam.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0033CC"/>
                </a:solidFill>
                <a:latin typeface="Times New Roman"/>
                <a:ea typeface="Times New Roman"/>
              </a:rPr>
              <a:t>–	Trình bày được những nét chính về tổ chức xã hội và kinh tế của Phù Nam.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0033CC"/>
                </a:solidFill>
                <a:latin typeface="Times New Roman"/>
                <a:ea typeface="Times New Roman"/>
              </a:rPr>
              <a:t>- Nhận biết được một số thành tựu văn hoá của Phù Nam.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b)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sắp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endParaRPr lang="vi-VN" dirty="0" smtClean="0">
              <a:solidFill>
                <a:srgbClr val="0033CC"/>
              </a:solidFill>
              <a:latin typeface="Times New Roman"/>
              <a:ea typeface="Times New Roman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vi-VN" dirty="0" smtClean="0">
                <a:solidFill>
                  <a:srgbClr val="0033CC"/>
                </a:solidFill>
                <a:latin typeface="Times New Roman"/>
                <a:ea typeface="Times New Roman"/>
              </a:rPr>
              <a:t>Tiết </a:t>
            </a:r>
            <a:r>
              <a:rPr lang="vi-VN" dirty="0">
                <a:solidFill>
                  <a:srgbClr val="0033CC"/>
                </a:solidFill>
                <a:latin typeface="Times New Roman"/>
                <a:ea typeface="Times New Roman"/>
              </a:rPr>
              <a:t>52-Ôn tập cuối kì II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36" y="-228600"/>
            <a:ext cx="9178636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50,51-tuần  32,33</a:t>
            </a:r>
            <a:b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21. VƯƠNG QUỐC CỔ PHÙ NAM</a:t>
            </a:r>
            <a:b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I.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phát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suy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vong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vương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quốc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Phù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Nam.</a:t>
            </a:r>
            <a:endParaRPr lang="en-US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II.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xã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hội</a:t>
            </a:r>
            <a:endParaRPr lang="en-US" b="1" dirty="0" smtClean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III.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tựu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hóa</a:t>
            </a:r>
            <a:endParaRPr lang="en-US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41563" y="685800"/>
            <a:ext cx="9178636" cy="5029200"/>
          </a:xfr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lực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000" dirty="0">
              <a:solidFill>
                <a:srgbClr val="0033CC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SzPts val="1400"/>
              <a:buFont typeface="Times New Roman"/>
              <a:buChar char="–"/>
            </a:pPr>
            <a:r>
              <a:rPr lang="vi-VN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Mô tả được sự thành lập, quá trình phát triển và suy vong  của     Phù Nam.</a:t>
            </a:r>
            <a:endParaRPr lang="en-US" sz="2000" dirty="0">
              <a:solidFill>
                <a:srgbClr val="0033CC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SzPts val="1400"/>
              <a:buFont typeface="Times New Roman"/>
              <a:buChar char="–"/>
            </a:pPr>
            <a:r>
              <a:rPr lang="vi-VN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Trình bày được những nét chính về tổ chức xã hội và kinh tế của Phù Nam.</a:t>
            </a:r>
            <a:endParaRPr lang="en-US" sz="2000" dirty="0">
              <a:solidFill>
                <a:srgbClr val="0033CC"/>
              </a:solidFill>
              <a:ea typeface="Times New Roman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vi-VN" sz="2800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Nhận </a:t>
            </a:r>
            <a:r>
              <a:rPr lang="vi-VN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biết được một số thành tựu văn hoá của Phù Nam.</a:t>
            </a:r>
            <a:endParaRPr lang="en-US" sz="2000" dirty="0">
              <a:solidFill>
                <a:srgbClr val="0033CC"/>
              </a:solidFill>
              <a:ea typeface="Times New Roman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8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000" dirty="0">
              <a:solidFill>
                <a:srgbClr val="0033CC"/>
              </a:solidFill>
              <a:ea typeface="Times New Roman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tinh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thần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đoàn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kết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thống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nhất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toàn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vẹn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lãnh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thổ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33CC"/>
              </a:solidFill>
              <a:ea typeface="Times New Roman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gìn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đa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hóa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tộc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đất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Nam.</a:t>
            </a:r>
            <a:endParaRPr lang="en-US" sz="2000" dirty="0">
              <a:solidFill>
                <a:srgbClr val="0033CC"/>
              </a:solidFill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50,51-tuần  32,33</a:t>
            </a:r>
            <a:b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21. VƯƠNG QUỐC CỔ PHÙ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1722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phát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suy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vong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vương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quốc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Phù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Nam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7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36" y="-76200"/>
            <a:ext cx="9254835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236" y="-152400"/>
            <a:ext cx="9635836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2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955</Words>
  <Application>Microsoft Office PowerPoint</Application>
  <PresentationFormat>On-screen Show (4:3)</PresentationFormat>
  <Paragraphs>116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Tiết 50,51-tuần  32,33 BÀI 21. VƯƠNG QUỐC CỔ PHÙ NAM </vt:lpstr>
      <vt:lpstr>MỤC TIÊU</vt:lpstr>
      <vt:lpstr>Tiết 50,51-tuần  32,33 BÀI 21. VƯƠNG QUỐC CỔ PHÙ NAM</vt:lpstr>
      <vt:lpstr>PowerPoint Presentation</vt:lpstr>
      <vt:lpstr>PowerPoint Presentation</vt:lpstr>
      <vt:lpstr>PowerPoint Presentation</vt:lpstr>
      <vt:lpstr>Trình bày quá trình hình thành, phát triển và suy vong của vương quốc Phù Nam. </vt:lpstr>
      <vt:lpstr>Tiết 50,51-tuần  32,33 BÀI 21. VƯƠNG QUỐC CỔ PHÙ NAM</vt:lpstr>
      <vt:lpstr>Tiết 50,51-tuần  32,33 BÀI 21. VƯƠNG QUỐC CỔ PHÙ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Nêu các hoạt động kinh tế và tổ chức xã hội của vương quốc Phù Nam </vt:lpstr>
      <vt:lpstr>Tiết 50,51-tuần  32,33 BÀI 21. VƯƠNG QUỐC CỔ PHÙ NAM</vt:lpstr>
      <vt:lpstr>Tiết 50,51-tuần  32,33 BÀI 21. VƯƠNG QUỐC CỔ PHÙ NAM</vt:lpstr>
      <vt:lpstr>PowerPoint Presentation</vt:lpstr>
      <vt:lpstr>PowerPoint Presentation</vt:lpstr>
      <vt:lpstr>PowerPoint Presentation</vt:lpstr>
      <vt:lpstr>Trình bày những thành tựu văn hóa tiêu biểu của vương quốc Phù Nam. </vt:lpstr>
      <vt:lpstr>Tiết 50,51-tuần  32,33 BÀI 21. VƯƠNG QUỐC CỔ PHÙ NAM</vt:lpstr>
      <vt:lpstr>LUYỆN TẬP Hoàn thành sơ đồ về vương quốc cổ Phù Nam</vt:lpstr>
      <vt:lpstr>Hoàn thành sơ đồ về vương quốc cổ Phù Nam</vt:lpstr>
      <vt:lpstr>   Tổ chức xã hội của Phù Nam có gì giống và khác so với tổ chức xã hội của Champa ?  </vt:lpstr>
      <vt:lpstr>HƯỚNG DẪN TỰ HỌC Ở NHÀ: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ĐỊA LÍ 9 </dc:title>
  <dc:creator>MyComputer</dc:creator>
  <cp:lastModifiedBy>Admin</cp:lastModifiedBy>
  <cp:revision>241</cp:revision>
  <dcterms:created xsi:type="dcterms:W3CDTF">2006-08-16T00:00:00Z</dcterms:created>
  <dcterms:modified xsi:type="dcterms:W3CDTF">2023-04-04T22:45:00Z</dcterms:modified>
</cp:coreProperties>
</file>