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405" r:id="rId2"/>
    <p:sldId id="409" r:id="rId3"/>
    <p:sldId id="412" r:id="rId4"/>
    <p:sldId id="410" r:id="rId5"/>
    <p:sldId id="413" r:id="rId6"/>
    <p:sldId id="366" r:id="rId7"/>
    <p:sldId id="41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75" autoAdjust="0"/>
    <p:restoredTop sz="94660"/>
  </p:normalViewPr>
  <p:slideViewPr>
    <p:cSldViewPr showGuides="1">
      <p:cViewPr varScale="1">
        <p:scale>
          <a:sx n="61" d="100"/>
          <a:sy n="61" d="100"/>
        </p:scale>
        <p:origin x="1344" y="60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F3A6A-D304-498B-9716-1C914319CFD1}" type="datetimeFigureOut">
              <a:rPr lang="vi-VN" smtClean="0"/>
              <a:t>28/02/2024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5BD8F-DD0E-493F-B7F4-600E7A542DA3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41-Bài 18</a:t>
            </a:r>
            <a:b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CUỘC ĐẤU TRANH GIÀNH ĐỘC LẬP DÂN TỘC TRƯỚC THẾ KỈ X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ơi giữ chỗ cho Nội dung 2"/>
          <p:cNvSpPr>
            <a:spLocks noGrp="1"/>
          </p:cNvSpPr>
          <p:nvPr>
            <p:ph idx="1"/>
          </p:nvPr>
        </p:nvSpPr>
        <p:spPr>
          <a:xfrm>
            <a:off x="31531" y="1447800"/>
            <a:ext cx="9144000" cy="70104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NGHĨA LÝ BÍ VÀ NƯỚC VẠN XUÂN ( 542 – 602)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a.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alt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2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41-Bài 18</a:t>
            </a:r>
            <a:b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CUỘC ĐẤU TRANH GIÀNH ĐỘC LẬP DÂN TỘC TRƯỚC THẾ KỈ X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ơi giữ chỗ cho Nội dung 2"/>
          <p:cNvSpPr>
            <a:spLocks noGrp="1"/>
          </p:cNvSpPr>
          <p:nvPr>
            <p:ph idx="1"/>
          </p:nvPr>
        </p:nvSpPr>
        <p:spPr>
          <a:xfrm>
            <a:off x="31531" y="1447800"/>
            <a:ext cx="9144000" cy="70104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NGHĨA LÝ BÍ VÀ NƯỚC VẠN XUÂN ( 542 – 602)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a.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nhân: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60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41-Bài 18</a:t>
            </a:r>
            <a:b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CUỘC ĐẤU TRANH GIÀNH ĐỘC LẬP DÂN TỘC TRƯỚC THẾ KỈ X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ơi giữ chỗ cho Nội dung 2"/>
          <p:cNvSpPr>
            <a:spLocks noGrp="1"/>
          </p:cNvSpPr>
          <p:nvPr>
            <p:ph idx="1"/>
          </p:nvPr>
        </p:nvSpPr>
        <p:spPr>
          <a:xfrm>
            <a:off x="31531" y="1447800"/>
            <a:ext cx="9144000" cy="70104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NGHĨA LÝ BÍ VÀ NƯỚC VẠN XUÂN ( 542 – 602)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Diễn biến: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8B33C0-783F-40C8-8F61-52BBF9FC2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51946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1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542,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465BB78D-8CB7-403C-B90D-26C39C9A1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903" y="3810000"/>
            <a:ext cx="920443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Giao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8">
            <a:extLst>
              <a:ext uri="{FF2B5EF4-FFF2-40B4-BE49-F238E27FC236}">
                <a16:creationId xmlns:a16="http://schemas.microsoft.com/office/drawing/2014/main" id="{71E0CE4E-DA9C-4C7C-B2A9-851D50C3A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903" y="4798992"/>
            <a:ext cx="914137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Khởi nghĩa thắng lợi.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F58BF5DE-5AAD-4B47-9EBE-C6545A71B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31" y="5753099"/>
            <a:ext cx="914137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vi-VN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nghĩa: </a:t>
            </a:r>
            <a:r>
              <a:rPr lang="vi-VN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hiện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vi-VN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độc lập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r>
              <a:rPr lang="vi-VN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vi-VN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15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41-Bài 18</a:t>
            </a:r>
            <a:b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CUỘC ĐẤU TRANH GIÀNH ĐỘC LẬP DÂN TỘC TRƯỚC THẾ KỈ X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ơi giữ chỗ cho Nội dung 2"/>
          <p:cNvSpPr>
            <a:spLocks noGrp="1"/>
          </p:cNvSpPr>
          <p:nvPr>
            <p:ph idx="1"/>
          </p:nvPr>
        </p:nvSpPr>
        <p:spPr>
          <a:xfrm>
            <a:off x="31531" y="1447800"/>
            <a:ext cx="9144000" cy="70104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NGHĨA LÝ BÍ VÀ NƯỚC VẠN XUÂN ( 542 – 602)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Diễn biến: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Nước Vạn Xuân: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E33FCC0-432B-4166-828A-C7AF4C991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4" y="3429000"/>
            <a:ext cx="905203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544,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là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9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41-Bài 18</a:t>
            </a:r>
            <a:b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CUỘC ĐẤU TRANH GIÀNH ĐỘC LẬP DÂN TỘC TRƯỚC THẾ KỈ X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ơi giữ chỗ cho Nội dung 2"/>
          <p:cNvSpPr>
            <a:spLocks noGrp="1"/>
          </p:cNvSpPr>
          <p:nvPr>
            <p:ph idx="1"/>
          </p:nvPr>
        </p:nvSpPr>
        <p:spPr>
          <a:xfrm>
            <a:off x="31531" y="1447800"/>
            <a:ext cx="9144000" cy="70104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NGHĨA LÝ BÍ VÀ NƯỚC VẠN XUÂN ( 542 – 602)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Diễn biến: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Nước Vạn Xuân: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E33FCC0-432B-4166-828A-C7AF4C991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4" y="3124200"/>
            <a:ext cx="905203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83F535-B265-4236-9039-389612B8B23E}"/>
              </a:ext>
            </a:extLst>
          </p:cNvPr>
          <p:cNvSpPr txBox="1">
            <a:spLocks/>
          </p:cNvSpPr>
          <p:nvPr/>
        </p:nvSpPr>
        <p:spPr>
          <a:xfrm>
            <a:off x="139049" y="3570890"/>
            <a:ext cx="9065385" cy="3916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5/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545, quân Lương xâm lược Vạn Xuân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vi-VN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-Triệu 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 Phục chỉ huy </a:t>
            </a:r>
            <a:r>
              <a:rPr lang="vi-VN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 chiến. 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 550, cuộc kháng chiến thắng lợi, Triệu Quang Phục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vương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altLang="en-US" b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602, n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 Tùy đem quân xâm lược, nhà nước Vạn Xuân sụp đổ.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081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ADFB1C1-078D-4FF1-B69D-8FD3C14EA33C}"/>
              </a:ext>
            </a:extLst>
          </p:cNvPr>
          <p:cNvSpPr txBox="1"/>
          <p:nvPr/>
        </p:nvSpPr>
        <p:spPr>
          <a:xfrm>
            <a:off x="0" y="152398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Luyện tập 3: Em hãy hoàn thành bảng thống kê những sự kiện chính của khởi nghĩa Lí Bí và nước Vạn Xuân theo mẫu bên cạnh: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E32052F-7C8F-4CEA-8CC6-06616E9C1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610704"/>
              </p:ext>
            </p:extLst>
          </p:nvPr>
        </p:nvGraphicFramePr>
        <p:xfrm>
          <a:off x="120869" y="1329079"/>
          <a:ext cx="8991600" cy="556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132">
                  <a:extLst>
                    <a:ext uri="{9D8B030D-6E8A-4147-A177-3AD203B41FA5}">
                      <a16:colId xmlns:a16="http://schemas.microsoft.com/office/drawing/2014/main" val="570717846"/>
                    </a:ext>
                  </a:extLst>
                </a:gridCol>
                <a:gridCol w="7271468">
                  <a:extLst>
                    <a:ext uri="{9D8B030D-6E8A-4147-A177-3AD203B41FA5}">
                      <a16:colId xmlns:a16="http://schemas.microsoft.com/office/drawing/2014/main" val="3925315594"/>
                    </a:ext>
                  </a:extLst>
                </a:gridCol>
              </a:tblGrid>
              <a:tr h="888018">
                <a:tc>
                  <a:txBody>
                    <a:bodyPr/>
                    <a:lstStyle/>
                    <a:p>
                      <a:pPr marL="3048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Thời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gian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Sự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kiện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317529"/>
                  </a:ext>
                </a:extLst>
              </a:tr>
              <a:tr h="1038761">
                <a:tc>
                  <a:txBody>
                    <a:bodyPr/>
                    <a:lstStyle/>
                    <a:p>
                      <a:pPr marL="3048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Mùa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xuân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048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Năm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542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64896"/>
                  </a:ext>
                </a:extLst>
              </a:tr>
              <a:tr h="971767">
                <a:tc>
                  <a:txBody>
                    <a:bodyPr/>
                    <a:lstStyle/>
                    <a:p>
                      <a:pPr marL="3048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Mùa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xuân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048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Năm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544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916053"/>
                  </a:ext>
                </a:extLst>
              </a:tr>
              <a:tr h="888018">
                <a:tc>
                  <a:txBody>
                    <a:bodyPr/>
                    <a:lstStyle/>
                    <a:p>
                      <a:pPr marL="3048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Tháng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5/545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10001"/>
                  </a:ext>
                </a:extLst>
              </a:tr>
              <a:tr h="888018">
                <a:tc>
                  <a:txBody>
                    <a:bodyPr/>
                    <a:lstStyle/>
                    <a:p>
                      <a:pPr marL="3048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Năm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550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351797"/>
                  </a:ext>
                </a:extLst>
              </a:tr>
              <a:tr h="888018">
                <a:tc>
                  <a:txBody>
                    <a:bodyPr/>
                    <a:lstStyle/>
                    <a:p>
                      <a:pPr marL="3048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Năm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602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8169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>
                <a:solidFill>
                  <a:srgbClr val="FF0000"/>
                </a:solidFill>
              </a:rPr>
              <a:t>HẾT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3977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487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Tiết 41-Bài 18  CÁC CUỘC ĐẤU TRANH GIÀNH ĐỘC LẬP DÂN TỘC TRƯỚC THẾ KỈ X                                                                       </vt:lpstr>
      <vt:lpstr>Tiết 41-Bài 18  CÁC CUỘC ĐẤU TRANH GIÀNH ĐỘC LẬP DÂN TỘC TRƯỚC THẾ KỈ X                                                                       </vt:lpstr>
      <vt:lpstr>Tiết 41-Bài 18  CÁC CUỘC ĐẤU TRANH GIÀNH ĐỘC LẬP DÂN TỘC TRƯỚC THẾ KỈ X                                                                       </vt:lpstr>
      <vt:lpstr>Tiết 41-Bài 18  CÁC CUỘC ĐẤU TRANH GIÀNH ĐỘC LẬP DÂN TỘC TRƯỚC THẾ KỈ X                                                                       </vt:lpstr>
      <vt:lpstr>Tiết 41-Bài 18  CÁC CUỘC ĐẤU TRANH GIÀNH ĐỘC LẬP DÂN TỘC TRƯỚC THẾ KỈ X                                                                       </vt:lpstr>
      <vt:lpstr>PowerPoint Presentation</vt:lpstr>
      <vt:lpstr>HẾT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ĐỊA LÍ 9 </dc:title>
  <dc:creator>MyComputer</dc:creator>
  <cp:lastModifiedBy>user</cp:lastModifiedBy>
  <cp:revision>441</cp:revision>
  <dcterms:created xsi:type="dcterms:W3CDTF">2006-08-16T00:00:00Z</dcterms:created>
  <dcterms:modified xsi:type="dcterms:W3CDTF">2024-02-28T09:48:28Z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3BF25CEA861C4B7BBAEAB726D4B3BEB8_12</vt:lpwstr>
  </property>
  <property fmtid="{D5CDD505-2E9C-101B-9397-08002B2CF9AE}" pid="3" name="KSOProductBuildVer">
    <vt:lpwstr>1033-12.2.0.13412</vt:lpwstr>
  </property>
</Properties>
</file>