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25" r:id="rId3"/>
    <p:sldId id="329" r:id="rId4"/>
    <p:sldId id="323" r:id="rId5"/>
    <p:sldId id="309" r:id="rId6"/>
    <p:sldId id="324" r:id="rId7"/>
    <p:sldId id="259" r:id="rId8"/>
    <p:sldId id="294" r:id="rId9"/>
    <p:sldId id="310" r:id="rId10"/>
    <p:sldId id="312" r:id="rId11"/>
    <p:sldId id="285" r:id="rId12"/>
    <p:sldId id="315" r:id="rId13"/>
    <p:sldId id="316" r:id="rId14"/>
    <p:sldId id="314" r:id="rId15"/>
    <p:sldId id="317" r:id="rId16"/>
    <p:sldId id="319" r:id="rId17"/>
    <p:sldId id="330" r:id="rId18"/>
    <p:sldId id="313" r:id="rId19"/>
    <p:sldId id="311" r:id="rId20"/>
    <p:sldId id="326" r:id="rId21"/>
    <p:sldId id="331" r:id="rId22"/>
    <p:sldId id="318" r:id="rId23"/>
    <p:sldId id="332" r:id="rId24"/>
    <p:sldId id="320" r:id="rId25"/>
    <p:sldId id="321" r:id="rId26"/>
    <p:sldId id="322" r:id="rId27"/>
    <p:sldId id="266" r:id="rId28"/>
    <p:sldId id="32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94660"/>
  </p:normalViewPr>
  <p:slideViewPr>
    <p:cSldViewPr>
      <p:cViewPr varScale="1">
        <p:scale>
          <a:sx n="69" d="100"/>
          <a:sy n="69" d="100"/>
        </p:scale>
        <p:origin x="13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6774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33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1447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26,27-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 GIAO LƯU THƯƠNG MẠI VÀ VĂN HÓA Ở ĐÔNG NAM Á TỪ ĐẦU CÔNG NGUYÊN ĐẾN THẾ KỈ X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1600200"/>
            <a:ext cx="9178636" cy="5029200"/>
          </a:xfrm>
        </p:spPr>
        <p:txBody>
          <a:bodyPr/>
          <a:lstStyle/>
          <a:p>
            <a:pPr marL="0" indent="0">
              <a:buNone/>
            </a:pPr>
            <a:r>
              <a:rPr lang="vi-VN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Quá </a:t>
            </a:r>
            <a:r>
              <a:rPr lang="vi-VN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giao lưu thương </a:t>
            </a:r>
            <a:r>
              <a:rPr lang="vi-VN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987" y="-7620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983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 algn="just">
              <a:buNone/>
            </a:pPr>
            <a:endParaRPr 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thương mại đã dẫn đến những thay đổi nào ở khu vực Đông Nam Á trong mười thế kỉ đầu công nguyên?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4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 Á.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thương mại đã dẫn đến những thay đổi nào ở khu vực Đông Nam Á trong mười thế kỉ đầu công nguyên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-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Nhiều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nơi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trở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thành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trung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tâm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buôn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bán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trao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đổi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sản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vật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hàng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hóa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nổi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tiếng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như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Óc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Eo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(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Phù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nam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), Pa-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lem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-bang (</a:t>
            </a:r>
            <a:r>
              <a:rPr lang="en-US" sz="36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Sri-vi-</a:t>
            </a:r>
            <a:r>
              <a:rPr lang="en-US" sz="3600" dirty="0" err="1" smtClean="0">
                <a:solidFill>
                  <a:srgbClr val="0033CC"/>
                </a:solidFill>
                <a:latin typeface="Times New Roman"/>
                <a:ea typeface="Times New Roman"/>
              </a:rPr>
              <a:t>giay</a:t>
            </a:r>
            <a:r>
              <a:rPr lang="en-US" sz="3600" dirty="0" smtClean="0">
                <a:solidFill>
                  <a:srgbClr val="0033CC"/>
                </a:solidFill>
                <a:latin typeface="Times New Roman"/>
                <a:ea typeface="Times New Roman"/>
              </a:rPr>
              <a:t>-a),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Trà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Kiệu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(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Chăm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-pa)…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-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Giao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lưu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thương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mại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đã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thúc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đẩy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giao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lưu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văn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hóa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,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tác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động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trực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tiếp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đến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sự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ra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đời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phát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triển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các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vương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quốc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cổ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Đông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Nam Á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từ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đầu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công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nguyên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đến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thế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kỉ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X.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98298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8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9829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807527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13.4,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Á?</a:t>
            </a:r>
          </a:p>
        </p:txBody>
      </p:sp>
    </p:spTree>
    <p:extLst>
      <p:ext uri="{BB962C8B-B14F-4D97-AF65-F5344CB8AC3E}">
        <p14:creationId xmlns:p14="http://schemas.microsoft.com/office/powerpoint/2010/main" val="135580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26,27-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 GIAO LƯU THƯƠNG MẠI VÀ VĂN HÓA Ở ĐÔNG NAM Á TỪ ĐẦU CÔNG NGUYÊN ĐẾN THẾ KỈ X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1371600"/>
            <a:ext cx="9178636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Quá </a:t>
            </a:r>
            <a:r>
              <a:rPr lang="vi-VN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giao lưu thương </a:t>
            </a:r>
            <a:r>
              <a:rPr lang="vi-VN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Quá </a:t>
            </a:r>
            <a:r>
              <a:rPr lang="vi-VN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giao lưu thương </a:t>
            </a:r>
            <a:r>
              <a:rPr lang="vi-VN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-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Nhu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cầu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trao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đổi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hàng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hóa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giữa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Trung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Quốc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,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Ấn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Độ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xa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hơn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là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Địa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Trung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Hải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đã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mở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ra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tuyến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đường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thương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mại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trên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vùng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biển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Đông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Nam Á.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-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Nhiều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nơi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trở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thành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trung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tâm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buôn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bán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trao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đổi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sản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vật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hàng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hóa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nổi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tiếng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như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Óc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Eo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(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Phù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nam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), Pa-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lem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-bang (Sri-vi-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giay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-a,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Trà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Kiệu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(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Chăm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-pa)…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-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Giao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lưu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thương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mại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đã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thúc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đẩy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giao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lưu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văn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hóa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,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tác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động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trực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tiếp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đến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sự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ra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đời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phát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triển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các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vương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quốc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cổ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Đông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Nam Á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từ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đầu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công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nguyên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đến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thế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/>
                <a:ea typeface="Times New Roman"/>
              </a:rPr>
              <a:t>kỉ</a:t>
            </a:r>
            <a:r>
              <a:rPr lang="en-US" sz="3600" dirty="0">
                <a:solidFill>
                  <a:srgbClr val="0033CC"/>
                </a:solidFill>
                <a:latin typeface="Times New Roman"/>
                <a:ea typeface="Times New Roman"/>
              </a:rPr>
              <a:t> X.</a:t>
            </a:r>
            <a:endParaRPr lang="en-US" sz="3600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1447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26,27-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 GIAO LƯU THƯƠNG MẠI VÀ VĂN HÓA Ở ĐÔNG NAM Á TỪ ĐẦU CÔNG NGUYÊN ĐẾN THẾ KỈ X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1600200"/>
            <a:ext cx="9178636" cy="5029200"/>
          </a:xfrm>
        </p:spPr>
        <p:txBody>
          <a:bodyPr/>
          <a:lstStyle/>
          <a:p>
            <a:pPr marL="0" indent="0">
              <a:buNone/>
            </a:pPr>
            <a:r>
              <a:rPr lang="vi-VN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Quá </a:t>
            </a:r>
            <a:r>
              <a:rPr lang="vi-VN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giao lưu thương </a:t>
            </a:r>
            <a:r>
              <a:rPr lang="vi-VN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Quá trình giao lưu văn hóa</a:t>
            </a: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06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Giao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văn hóa đã tác động như thế nào đến văn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 Nam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4114800"/>
            <a:ext cx="9144000" cy="2819400"/>
          </a:xfrm>
        </p:spPr>
        <p:txBody>
          <a:bodyPr>
            <a:normAutofit/>
          </a:bodyPr>
          <a:lstStyle/>
          <a:p>
            <a:pPr algn="l"/>
            <a:r>
              <a:rPr lang="vi-VN" sz="3200" b="1" dirty="0">
                <a:solidFill>
                  <a:srgbClr val="FF0000"/>
                </a:solidFill>
              </a:rPr>
              <a:t>Nhẫn Nandin Giồng Cát (niên đại thế kỷ V Trước Công Nguyên) - bảo vật quốc gia hiện đang hiện được trưng bày, lưu giữ tại Nhà trưng bày Văn hóa Óc Eo, huyện Thoại Sơn, tỉnh An Giang.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677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69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văn hóa đã tác động như thế nào đến văn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 Nam Á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8732" y="827626"/>
            <a:ext cx="9172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Hin-đu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 Á,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2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văn hóa đã tác động như thế nào đến văn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 Nam Á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14400"/>
            <a:ext cx="91727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Phạn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Phạn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-me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Lai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Bô-rô-bu-đua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52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927" y="0"/>
            <a:ext cx="9137073" cy="1447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26,27-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 GIAO LƯU THƯƠNG MẠI VÀ VĂN HÓA Ở ĐÔNG NAM Á TỪ ĐẦU CÔNG NGUYÊN ĐẾN THẾ KỈ X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6927" y="1447800"/>
            <a:ext cx="9178636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vi-VN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Quá trình giao lưu văn hóa</a:t>
            </a: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4636" y="20782"/>
            <a:ext cx="9178636" cy="70658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vi-VN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Quá trình giao lưu văn hóa</a:t>
            </a: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Hin-đu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 Á,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Phạn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Phạn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-me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Lai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Bô-rô-bu-đua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1447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 lược đồ 13.4, em hãy mô tả con đường giao thương chính từ Ấn Độ và từ Trung Quốc tới Đông Nam Á?</a:t>
            </a:r>
            <a:endParaRPr lang="en-US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74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 Á: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Ma-man-la-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-ram (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Cra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Đốn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Nam);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Ka-lin-ga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sang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 Á: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Tuyền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Champa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Ka-lin-ga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567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144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Nêu một ví dụ cho thấy sự sáng tạo của cư dân Đông Nam Á khi tiếp thu văn hóa Ấn Độ</a:t>
            </a:r>
            <a:endParaRPr lang="en-US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74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Ví </a:t>
            </a:r>
            <a:r>
              <a:rPr lang="vi-VN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dụ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 Phạn được du nhập trở thành chữ viết chính nhiều vương quốc buổi đồng thành lập và người Đông Nam Á đã cải biên sáng tạo thành chữ viết riêng như chữ Chăm cổ, chữ Khơ-me cổ, chữ Mã lai cổ</a:t>
            </a:r>
            <a:endParaRPr 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190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 vào lược đồ 13.4, đối chiếu với bản đồ 12.1, em hãy cho biết con đường thương mại ở Đông Nam Á đi qua những vùng biển đại dương nào ngày nay? </a:t>
            </a:r>
            <a:endParaRPr lang="en-US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194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vi-VN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 thương mại ở Đông Nam Á đi qua những vùng biển, đại dương nào ngày nay là:</a:t>
            </a:r>
          </a:p>
          <a:p>
            <a:r>
              <a:rPr lang="vi-VN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Thái Bình Dương và </a:t>
            </a:r>
            <a:r>
              <a:rPr lang="vi-VN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 Dương</a:t>
            </a:r>
          </a:p>
          <a:p>
            <a:r>
              <a:rPr lang="vi-VN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Biển Gia-va, Biển </a:t>
            </a:r>
            <a:r>
              <a:rPr lang="vi-VN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Đông </a:t>
            </a:r>
            <a:endParaRPr lang="vi-VN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Vịnh </a:t>
            </a:r>
            <a:r>
              <a:rPr lang="vi-VN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Ben-gan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ịnh </a:t>
            </a:r>
            <a:r>
              <a:rPr lang="vi-VN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Thái Lan</a:t>
            </a:r>
          </a:p>
          <a:p>
            <a:endParaRPr lang="en-US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867400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vi-VN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Phân tích được những tác động chính  của quá trình giao lưu thương mại và văn hóa ở Đông Nam Á trong mười thế kỉ đầu Công nguyên</a:t>
            </a:r>
            <a:r>
              <a:rPr lang="vi-VN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33CC"/>
              </a:solidFill>
              <a:latin typeface="Times New Roman"/>
              <a:ea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867400"/>
          </a:xfrm>
        </p:spPr>
        <p:txBody>
          <a:bodyPr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a)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vừa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endParaRPr lang="en-US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b)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sắp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Chương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</a:rPr>
              <a:t> 5.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Việt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nam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khoảng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kỉ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</a:rPr>
              <a:t> VII TCN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đến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đầu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kỉ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</a:rPr>
              <a:t> X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0033CC"/>
                </a:solidFill>
                <a:latin typeface="Times New Roman"/>
                <a:ea typeface="Times New Roman"/>
              </a:rPr>
              <a:t>Bài</a:t>
            </a:r>
            <a:r>
              <a:rPr lang="en-US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 14. </a:t>
            </a:r>
            <a:r>
              <a:rPr lang="en-US" b="1" dirty="0" err="1" smtClean="0">
                <a:solidFill>
                  <a:srgbClr val="0033CC"/>
                </a:solidFill>
                <a:latin typeface="Times New Roman"/>
                <a:ea typeface="Times New Roman"/>
              </a:rPr>
              <a:t>Nhà</a:t>
            </a:r>
            <a:r>
              <a:rPr lang="en-US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/>
                <a:ea typeface="Times New Roman"/>
              </a:rPr>
              <a:t>nước</a:t>
            </a:r>
            <a:r>
              <a:rPr lang="en-US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/>
                <a:ea typeface="Times New Roman"/>
              </a:rPr>
              <a:t>Văn</a:t>
            </a:r>
            <a:r>
              <a:rPr lang="en-US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 Lang, </a:t>
            </a:r>
            <a:r>
              <a:rPr lang="en-US" b="1" dirty="0" err="1" smtClean="0">
                <a:solidFill>
                  <a:srgbClr val="0033CC"/>
                </a:solidFill>
                <a:latin typeface="Times New Roman"/>
                <a:ea typeface="Times New Roman"/>
              </a:rPr>
              <a:t>Âu</a:t>
            </a:r>
            <a:r>
              <a:rPr lang="en-US" b="1" dirty="0" smtClean="0">
                <a:solidFill>
                  <a:srgbClr val="0033CC"/>
                </a:solidFill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  <a:latin typeface="Times New Roman"/>
                <a:ea typeface="Times New Roman"/>
              </a:rPr>
              <a:t>lạc</a:t>
            </a:r>
            <a:endParaRPr lang="en-US" b="1" dirty="0" smtClean="0">
              <a:solidFill>
                <a:srgbClr val="0033CC"/>
              </a:solidFill>
              <a:latin typeface="Times New Roman"/>
              <a:ea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0033CC"/>
                </a:solidFill>
                <a:latin typeface="Times New Roman"/>
                <a:ea typeface="Times New Roman"/>
              </a:rPr>
              <a:t>-Nêu được khoảng thời gian thành lập và phạm vi không gian của nước Văn Lang, Âu Lạc.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0033CC"/>
                </a:solidFill>
                <a:latin typeface="Times New Roman"/>
                <a:ea typeface="Times New Roman"/>
              </a:rPr>
              <a:t>-Trình bày được tổ chức nhà nước của Văn Lang, Âu Lạc.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53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296400" cy="696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62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-6927" y="5410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-di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Óc-Eo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52400"/>
            <a:ext cx="925483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51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99822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9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5334000"/>
            <a:ext cx="9144000" cy="1524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1"/>
            <a:ext cx="27432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152400"/>
            <a:ext cx="28194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162392"/>
            <a:ext cx="4840288" cy="564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7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1676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26,27-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 GIAO LƯU THƯƠNG MẠI VÀ VĂN HÓA Ở ĐÔNG NAM Á TỪ ĐẦU CÔNG NGUYÊN ĐẾN THẾ KỈ X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1447800"/>
            <a:ext cx="9178636" cy="50292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990600"/>
            <a:ext cx="9178636" cy="2743200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Phân tích được những tác động chính  của quá trình giao lưu thương mại và văn hóa ở Đông Nam Á trong mười thế kỉ đầu Công nguyên.</a:t>
            </a:r>
            <a:endParaRPr lang="en-US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76200"/>
            <a:ext cx="9137073" cy="1447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26,27-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 GIAO LƯU THƯƠNG MẠI VÀ VĂN HÓA Ở ĐÔNG NAM Á TỪ ĐẦU CÔNG NGUYÊN ĐẾN THẾ KỈ X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-34636" y="1600200"/>
            <a:ext cx="9178636" cy="5029200"/>
          </a:xfrm>
        </p:spPr>
        <p:txBody>
          <a:bodyPr/>
          <a:lstStyle/>
          <a:p>
            <a:pPr marL="0" indent="0">
              <a:buNone/>
            </a:pPr>
            <a:r>
              <a:rPr lang="vi-VN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I. Quá </a:t>
            </a:r>
            <a:r>
              <a:rPr lang="vi-VN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 giao lưu thương </a:t>
            </a:r>
            <a:r>
              <a:rPr lang="vi-VN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endParaRPr lang="en-US" b="1" u="sng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II. Quá trình giao lưu văn hóa</a:t>
            </a:r>
            <a:endParaRPr lang="en-US" b="1" u="sng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1439</Words>
  <Application>Microsoft Office PowerPoint</Application>
  <PresentationFormat>On-screen Show (4:3)</PresentationFormat>
  <Paragraphs>77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Nhẫn Nandin Giồng Cát (niên đại thế kỷ V Trước Công Nguyên) - bảo vật quốc gia hiện đang hiện được trưng bày, lưu giữ tại Nhà trưng bày Văn hóa Óc Eo, huyện Thoại Sơn, tỉnh An Giang.</vt:lpstr>
      <vt:lpstr>PowerPoint Presentation</vt:lpstr>
      <vt:lpstr>Đồ trang sức bằng đá quý-di chỉ Óc-Eo</vt:lpstr>
      <vt:lpstr>PowerPoint Presentation</vt:lpstr>
      <vt:lpstr>Qua các tư liệu hình ảnh chứng tỏ những điều gì ?</vt:lpstr>
      <vt:lpstr>TIẾT 26,27-BÀI 13. GIAO LƯU THƯƠNG MẠI VÀ VĂN HÓA Ở ĐÔNG NAM Á TỪ ĐẦU CÔNG NGUYÊN ĐẾN THẾ KỈ X</vt:lpstr>
      <vt:lpstr>MỤC TIÊU</vt:lpstr>
      <vt:lpstr>TIẾT 26,27-BÀI 13. GIAO LƯU THƯƠNG MẠI VÀ VĂN HÓA Ở ĐÔNG NAM Á TỪ ĐẦU CÔNG NGUYÊN ĐẾN THẾ KỈ X</vt:lpstr>
      <vt:lpstr>TIẾT 26,27-BÀI 13. GIAO LƯU THƯƠNG MẠI VÀ VĂN HÓA Ở ĐÔNG NAM Á TỪ ĐẦU CÔNG NGUYÊN ĐẾN THẾ KỈ X</vt:lpstr>
      <vt:lpstr>THẢO LUẬN NHÓM</vt:lpstr>
      <vt:lpstr>PowerPoint Presentation</vt:lpstr>
      <vt:lpstr>PowerPoint Presentation</vt:lpstr>
      <vt:lpstr>PowerPoint Presentation</vt:lpstr>
      <vt:lpstr>PowerPoint Presentation</vt:lpstr>
      <vt:lpstr>TIẾT 26,27-BÀI 13. GIAO LƯU THƯƠNG MẠI VÀ VĂN HÓA Ở ĐÔNG NAM Á TỪ ĐẦU CÔNG NGUYÊN ĐẾN THẾ KỈ X</vt:lpstr>
      <vt:lpstr>PowerPoint Presentation</vt:lpstr>
      <vt:lpstr>TIẾT 26,27-BÀI 13. GIAO LƯU THƯƠNG MẠI VÀ VĂN HÓA Ở ĐÔNG NAM Á TỪ ĐẦU CÔNG NGUYÊN ĐẾN THẾ KỈ X</vt:lpstr>
      <vt:lpstr>THẢO LUẬN NHÓM</vt:lpstr>
      <vt:lpstr>PowerPoint Presentation</vt:lpstr>
      <vt:lpstr>PowerPoint Presentation</vt:lpstr>
      <vt:lpstr>TIẾT 26,27-BÀI 13. GIAO LƯU THƯƠNG MẠI VÀ VĂN HÓA Ở ĐÔNG NAM Á TỪ ĐẦU CÔNG NGUYÊN ĐẾN THẾ KỈ X</vt:lpstr>
      <vt:lpstr>PowerPoint Presentation</vt:lpstr>
      <vt:lpstr>LUYỆN TẬP</vt:lpstr>
      <vt:lpstr>LUYỆN TẬP</vt:lpstr>
      <vt:lpstr>VẬN DỤNG</vt:lpstr>
      <vt:lpstr>HƯỚNG DẪN TỰ HỌC</vt:lpstr>
      <vt:lpstr>HƯỚNG DẪN TỰ HỌC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ĐỊA LÍ 9 </dc:title>
  <dc:creator>MyComputer</dc:creator>
  <cp:lastModifiedBy>21AK22</cp:lastModifiedBy>
  <cp:revision>215</cp:revision>
  <dcterms:created xsi:type="dcterms:W3CDTF">2006-08-16T00:00:00Z</dcterms:created>
  <dcterms:modified xsi:type="dcterms:W3CDTF">2023-11-30T01:40:31Z</dcterms:modified>
</cp:coreProperties>
</file>