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273" r:id="rId3"/>
    <p:sldId id="284" r:id="rId4"/>
    <p:sldId id="281" r:id="rId5"/>
    <p:sldId id="257" r:id="rId6"/>
    <p:sldId id="282" r:id="rId7"/>
    <p:sldId id="303" r:id="rId8"/>
    <p:sldId id="302" r:id="rId9"/>
    <p:sldId id="309" r:id="rId10"/>
    <p:sldId id="310" r:id="rId11"/>
    <p:sldId id="298" r:id="rId12"/>
    <p:sldId id="292" r:id="rId13"/>
    <p:sldId id="305" r:id="rId14"/>
    <p:sldId id="304" r:id="rId15"/>
    <p:sldId id="307" r:id="rId16"/>
    <p:sldId id="293" r:id="rId17"/>
    <p:sldId id="286" r:id="rId18"/>
    <p:sldId id="294" r:id="rId19"/>
    <p:sldId id="299" r:id="rId20"/>
    <p:sldId id="300" r:id="rId21"/>
    <p:sldId id="306" r:id="rId22"/>
    <p:sldId id="297" r:id="rId23"/>
    <p:sldId id="31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63" d="100"/>
          <a:sy n="63" d="100"/>
        </p:scale>
        <p:origin x="1372" y="9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61304" y="274638"/>
            <a:ext cx="8625496" cy="944562"/>
          </a:xfrm>
        </p:spPr>
        <p:txBody>
          <a:bodyPr>
            <a:normAutofit/>
          </a:bodyPr>
          <a:lstStyle/>
          <a:p>
            <a:pPr algn="l"/>
            <a:endParaRPr lang="en-US" sz="2000" dirty="0">
              <a:latin typeface="Times New Roman" pitchFamily="18" charset="0"/>
              <a:cs typeface="Times New Roman" pitchFamily="18" charset="0"/>
            </a:endParaRPr>
          </a:p>
        </p:txBody>
      </p:sp>
      <p:sp>
        <p:nvSpPr>
          <p:cNvPr id="3" name="Nơi giữ chỗ cho Nội dung 2"/>
          <p:cNvSpPr>
            <a:spLocks noGrp="1"/>
          </p:cNvSpPr>
          <p:nvPr>
            <p:ph idx="1"/>
          </p:nvPr>
        </p:nvSpPr>
        <p:spPr>
          <a:xfrm>
            <a:off x="-76200" y="1143000"/>
            <a:ext cx="9220200" cy="4724399"/>
          </a:xfrm>
        </p:spPr>
        <p:txBody>
          <a:bodyPr/>
          <a:lstStyle/>
          <a:p>
            <a:endParaRPr lang="en-US" dirty="0" smtClean="0"/>
          </a:p>
          <a:p>
            <a:endParaRPr lang="en-US" dirty="0" smtClean="0"/>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smtClean="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61304" y="5143914"/>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altLang="vi-VN" sz="2400" b="1" i="0" u="none" strike="noStrike" kern="0" cap="none" spc="0" normalizeH="0" baseline="0" noProof="0" dirty="0" smtClean="0">
                <a:ln>
                  <a:noFill/>
                </a:ln>
                <a:solidFill>
                  <a:srgbClr val="FFFFFF"/>
                </a:solidFill>
                <a:effectLst/>
                <a:uLnTx/>
                <a:uFillTx/>
              </a:rPr>
              <a:t>Leonardo di ser Piero da Vinci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altLang="vi-VN" sz="2400" b="1" i="0" u="none" strike="noStrike" kern="0" cap="none" spc="0" normalizeH="0" baseline="0" noProof="0" dirty="0" smtClean="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0" y="-107805"/>
            <a:ext cx="9518939" cy="698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5867400" y="152400"/>
            <a:ext cx="3352800" cy="2082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FF0000"/>
                </a:solidFill>
              </a:rPr>
              <a:t> </a:t>
            </a:r>
            <a:endParaRPr lang="vi-VN" sz="3200" b="1" dirty="0" smtClean="0">
              <a:solidFill>
                <a:srgbClr val="FF0000"/>
              </a:solidFill>
            </a:endParaRPr>
          </a:p>
        </p:txBody>
      </p:sp>
    </p:spTree>
    <p:extLst>
      <p:ext uri="{BB962C8B-B14F-4D97-AF65-F5344CB8AC3E}">
        <p14:creationId xmlns:p14="http://schemas.microsoft.com/office/powerpoint/2010/main" val="3565822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20782" y="0"/>
            <a:ext cx="9144000" cy="1066800"/>
          </a:xfrm>
        </p:spPr>
        <p:txBody>
          <a:bodyPr>
            <a:normAutofit fontScale="90000"/>
          </a:bodyPr>
          <a:lstStyle/>
          <a:p>
            <a:pPr marL="0" marR="0" algn="l">
              <a:lnSpc>
                <a:spcPct val="115000"/>
              </a:lnSpc>
              <a:spcBef>
                <a:spcPts val="0"/>
              </a:spcBef>
              <a:spcAft>
                <a:spcPts val="0"/>
              </a:spcAft>
              <a:tabLst>
                <a:tab pos="114300" algn="l"/>
                <a:tab pos="228600" algn="l"/>
                <a:tab pos="2315845" algn="l"/>
              </a:tabLst>
            </a:pPr>
            <a:r>
              <a:rPr lang="en-US" sz="3100" b="1" u="sng" dirty="0" smtClean="0">
                <a:solidFill>
                  <a:srgbClr val="FF0000"/>
                </a:solidFill>
                <a:latin typeface="Times New Roman"/>
                <a:ea typeface="Times New Roman"/>
                <a:cs typeface="Times New Roman"/>
              </a:rPr>
              <a:t/>
            </a:r>
            <a:br>
              <a:rPr lang="en-US" sz="3100" b="1" u="sng" dirty="0" smtClean="0">
                <a:solidFill>
                  <a:srgbClr val="FF0000"/>
                </a:solidFill>
                <a:latin typeface="Times New Roman"/>
                <a:ea typeface="Times New Roman"/>
                <a:cs typeface="Times New Roman"/>
              </a:rPr>
            </a:br>
            <a:endParaRPr lang="en-US" sz="3100" dirty="0">
              <a:solidFill>
                <a:srgbClr val="FF0000"/>
              </a:solidFill>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94488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êu đề 1"/>
          <p:cNvSpPr txBox="1">
            <a:spLocks/>
          </p:cNvSpPr>
          <p:nvPr/>
        </p:nvSpPr>
        <p:spPr>
          <a:xfrm>
            <a:off x="-93518" y="-152400"/>
            <a:ext cx="93726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err="1" smtClean="0">
                <a:solidFill>
                  <a:srgbClr val="FF0000"/>
                </a:solidFill>
                <a:latin typeface="Times New Roman" pitchFamily="18" charset="0"/>
                <a:cs typeface="Times New Roman" pitchFamily="18" charset="0"/>
              </a:rPr>
              <a:t>Hình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ảnh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Mặt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Trăng</a:t>
            </a:r>
            <a:r>
              <a:rPr lang="en-US" sz="3600" b="1" dirty="0" smtClean="0">
                <a:solidFill>
                  <a:srgbClr val="FF0000"/>
                </a:solidFill>
                <a:latin typeface="Times New Roman" pitchFamily="18" charset="0"/>
                <a:cs typeface="Times New Roman" pitchFamily="18" charset="0"/>
              </a:rPr>
              <a:t> quay </a:t>
            </a:r>
            <a:r>
              <a:rPr lang="en-US" sz="3600" b="1" dirty="0" err="1" smtClean="0">
                <a:solidFill>
                  <a:srgbClr val="FF0000"/>
                </a:solidFill>
                <a:latin typeface="Times New Roman" pitchFamily="18" charset="0"/>
                <a:cs typeface="Times New Roman" pitchFamily="18" charset="0"/>
              </a:rPr>
              <a:t>xung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quanh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Đất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Đất</a:t>
            </a:r>
            <a:r>
              <a:rPr lang="en-US" sz="3600" b="1" dirty="0" smtClean="0">
                <a:solidFill>
                  <a:srgbClr val="FF0000"/>
                </a:solidFill>
                <a:latin typeface="Times New Roman" pitchFamily="18" charset="0"/>
                <a:cs typeface="Times New Roman" pitchFamily="18" charset="0"/>
              </a:rPr>
              <a:t> quay </a:t>
            </a:r>
            <a:r>
              <a:rPr lang="en-US" sz="3600" b="1" dirty="0" err="1" smtClean="0">
                <a:solidFill>
                  <a:srgbClr val="FF0000"/>
                </a:solidFill>
                <a:latin typeface="Times New Roman" pitchFamily="18" charset="0"/>
                <a:cs typeface="Times New Roman" pitchFamily="18" charset="0"/>
              </a:rPr>
              <a:t>xung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quanh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Mặt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Trời</a:t>
            </a:r>
            <a:endParaRPr lang="en-US" sz="3600" b="1" dirty="0">
              <a:solidFill>
                <a:srgbClr val="FF0000"/>
              </a:solidFill>
              <a:latin typeface="Times New Roman" pitchFamily="18" charset="0"/>
              <a:cs typeface="Times New Roman" pitchFamily="18" charset="0"/>
            </a:endParaRPr>
          </a:p>
        </p:txBody>
      </p:sp>
      <p:sp>
        <p:nvSpPr>
          <p:cNvPr id="3" name="TextBox 2"/>
          <p:cNvSpPr txBox="1"/>
          <p:nvPr/>
        </p:nvSpPr>
        <p:spPr>
          <a:xfrm>
            <a:off x="7903698" y="5656971"/>
            <a:ext cx="1240302" cy="923330"/>
          </a:xfrm>
          <a:prstGeom prst="rect">
            <a:avLst/>
          </a:prstGeom>
          <a:solidFill>
            <a:schemeClr val="tx2"/>
          </a:solidFill>
        </p:spPr>
        <p:txBody>
          <a:bodyPr wrap="square" rtlCol="0">
            <a:spAutoFit/>
          </a:bodyPr>
          <a:lstStyle/>
          <a:p>
            <a:endParaRPr lang="en-US" dirty="0"/>
          </a:p>
          <a:p>
            <a:endParaRPr lang="en-US" dirty="0" smtClean="0"/>
          </a:p>
          <a:p>
            <a:endParaRPr lang="en-US" dirty="0" smtClean="0"/>
          </a:p>
        </p:txBody>
      </p:sp>
    </p:spTree>
    <p:extLst>
      <p:ext uri="{BB962C8B-B14F-4D97-AF65-F5344CB8AC3E}">
        <p14:creationId xmlns:p14="http://schemas.microsoft.com/office/powerpoint/2010/main" val="1003190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20782" y="0"/>
            <a:ext cx="9144000" cy="1066800"/>
          </a:xfrm>
        </p:spPr>
        <p:txBody>
          <a:bodyPr>
            <a:normAutofit fontScale="90000"/>
          </a:bodyPr>
          <a:lstStyle/>
          <a:p>
            <a:pPr marL="0" marR="0" algn="l">
              <a:lnSpc>
                <a:spcPct val="115000"/>
              </a:lnSpc>
              <a:spcBef>
                <a:spcPts val="0"/>
              </a:spcBef>
              <a:spcAft>
                <a:spcPts val="0"/>
              </a:spcAft>
              <a:tabLst>
                <a:tab pos="114300" algn="l"/>
                <a:tab pos="228600" algn="l"/>
                <a:tab pos="2315845" algn="l"/>
              </a:tabLst>
            </a:pPr>
            <a:r>
              <a:rPr lang="en-US" sz="3100" b="1" u="sng" dirty="0" smtClean="0">
                <a:solidFill>
                  <a:srgbClr val="FF0000"/>
                </a:solidFill>
                <a:latin typeface="Times New Roman"/>
                <a:ea typeface="Times New Roman"/>
                <a:cs typeface="Times New Roman"/>
              </a:rPr>
              <a:t/>
            </a:r>
            <a:br>
              <a:rPr lang="en-US" sz="3100" b="1" u="sng" dirty="0" smtClean="0">
                <a:solidFill>
                  <a:srgbClr val="FF0000"/>
                </a:solidFill>
                <a:latin typeface="Times New Roman"/>
                <a:ea typeface="Times New Roman"/>
                <a:cs typeface="Times New Roman"/>
              </a:rPr>
            </a:br>
            <a:endParaRPr lang="en-US" sz="3100" dirty="0">
              <a:solidFill>
                <a:srgbClr val="FF0000"/>
              </a:solidFill>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94488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551" y="3962400"/>
            <a:ext cx="2667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5346" y="1981200"/>
            <a:ext cx="3079653" cy="272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8755" y="5410200"/>
            <a:ext cx="1238250" cy="119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40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76200" y="692051"/>
            <a:ext cx="9220200" cy="1600200"/>
          </a:xfrm>
        </p:spPr>
        <p:txBody>
          <a:bodyPr>
            <a:noAutofit/>
          </a:bodyPr>
          <a:lstStyle/>
          <a:p>
            <a:pPr algn="l"/>
            <a:r>
              <a:rPr lang="en-US" sz="3600" b="1" dirty="0" smtClean="0">
                <a:solidFill>
                  <a:srgbClr val="FF0000"/>
                </a:solidFill>
                <a:latin typeface="Times New Roman" pitchFamily="18" charset="0"/>
                <a:cs typeface="Times New Roman" pitchFamily="18" charset="0"/>
              </a:rPr>
              <a:t>1. </a:t>
            </a:r>
            <a:r>
              <a:rPr lang="en-US" sz="3600" b="1" dirty="0" err="1" smtClean="0">
                <a:solidFill>
                  <a:srgbClr val="FF0000"/>
                </a:solidFill>
                <a:latin typeface="Times New Roman" pitchFamily="18" charset="0"/>
                <a:cs typeface="Times New Roman" pitchFamily="18" charset="0"/>
              </a:rPr>
              <a:t>Người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xưa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sáng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tạo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ra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lịch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dựa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trên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cơ</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sở</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nào</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smtClean="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6" name="Rectangle 5"/>
          <p:cNvSpPr/>
          <p:nvPr/>
        </p:nvSpPr>
        <p:spPr>
          <a:xfrm>
            <a:off x="2347304" y="45720"/>
            <a:ext cx="4572000" cy="646331"/>
          </a:xfrm>
          <a:prstGeom prst="rect">
            <a:avLst/>
          </a:prstGeom>
        </p:spPr>
        <p:txBody>
          <a:bodyPr>
            <a:spAutoFit/>
          </a:bodyPr>
          <a:lstStyle/>
          <a:p>
            <a:r>
              <a:rPr lang="en-US" sz="3600" b="1" dirty="0" smtClean="0">
                <a:solidFill>
                  <a:srgbClr val="FF0000"/>
                </a:solidFill>
                <a:latin typeface="Times New Roman" pitchFamily="18" charset="0"/>
                <a:ea typeface="+mj-ea"/>
                <a:cs typeface="Times New Roman" pitchFamily="18" charset="0"/>
              </a:rPr>
              <a:t>THẢO LUẬN NHÓM</a:t>
            </a:r>
            <a:endParaRPr lang="en-US" dirty="0"/>
          </a:p>
        </p:txBody>
      </p:sp>
      <p:sp>
        <p:nvSpPr>
          <p:cNvPr id="7" name="Tiêu đề 1"/>
          <p:cNvSpPr txBox="1">
            <a:spLocks/>
          </p:cNvSpPr>
          <p:nvPr/>
        </p:nvSpPr>
        <p:spPr>
          <a:xfrm>
            <a:off x="-38100" y="2053100"/>
            <a:ext cx="9220200" cy="11246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FF0000"/>
                </a:solidFill>
                <a:latin typeface="Times New Roman" pitchFamily="18" charset="0"/>
                <a:cs typeface="Times New Roman" pitchFamily="18" charset="0"/>
              </a:rPr>
              <a:t>2. </a:t>
            </a:r>
            <a:r>
              <a:rPr lang="en-US" sz="3600" b="1" dirty="0" err="1" smtClean="0">
                <a:solidFill>
                  <a:srgbClr val="FF0000"/>
                </a:solidFill>
                <a:latin typeface="Times New Roman" pitchFamily="18" charset="0"/>
                <a:cs typeface="Times New Roman" pitchFamily="18" charset="0"/>
              </a:rPr>
              <a:t>Thế</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nào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Âm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lịch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Dương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lịch</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2323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76200" y="692051"/>
            <a:ext cx="9220200" cy="1600200"/>
          </a:xfrm>
        </p:spPr>
        <p:txBody>
          <a:bodyPr>
            <a:noAutofit/>
          </a:bodyPr>
          <a:lstStyle/>
          <a:p>
            <a:pPr algn="l"/>
            <a:r>
              <a:rPr lang="en-US" sz="3600" b="1" dirty="0" smtClean="0">
                <a:solidFill>
                  <a:srgbClr val="FF0000"/>
                </a:solidFill>
                <a:latin typeface="Times New Roman" pitchFamily="18" charset="0"/>
                <a:cs typeface="Times New Roman" pitchFamily="18" charset="0"/>
              </a:rPr>
              <a:t>1. </a:t>
            </a:r>
            <a:r>
              <a:rPr lang="en-US" sz="3600" b="1" dirty="0" err="1" smtClean="0">
                <a:solidFill>
                  <a:srgbClr val="FF0000"/>
                </a:solidFill>
                <a:latin typeface="Times New Roman" pitchFamily="18" charset="0"/>
                <a:cs typeface="Times New Roman" pitchFamily="18" charset="0"/>
              </a:rPr>
              <a:t>Người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xưa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sáng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tạo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ra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lịch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dựa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trên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cơ</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sở</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nào</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71695" y="2133600"/>
            <a:ext cx="9123218" cy="4572000"/>
          </a:xfrm>
        </p:spPr>
        <p:txBody>
          <a:bodyPr>
            <a:normAutofit/>
          </a:bodyPr>
          <a:lstStyle/>
          <a:p>
            <a:pPr marL="0" lvl="0" indent="0">
              <a:buNone/>
            </a:pPr>
            <a:r>
              <a:rPr lang="en-US" sz="2800" dirty="0" smtClean="0"/>
              <a:t> </a:t>
            </a:r>
            <a:r>
              <a:rPr lang="en-US" sz="3600" b="1" dirty="0" err="1" smtClean="0">
                <a:solidFill>
                  <a:srgbClr val="0033CC"/>
                </a:solidFill>
                <a:latin typeface="Times New Roman" pitchFamily="18" charset="0"/>
                <a:ea typeface="Calibri"/>
                <a:cs typeface="Times New Roman" pitchFamily="18" charset="0"/>
              </a:rPr>
              <a:t>Dựa</a:t>
            </a:r>
            <a:r>
              <a:rPr lang="en-US" sz="3600" b="1" dirty="0" smtClean="0">
                <a:solidFill>
                  <a:srgbClr val="0033CC"/>
                </a:solidFill>
                <a:latin typeface="Times New Roman" pitchFamily="18" charset="0"/>
                <a:ea typeface="Calibri"/>
                <a:cs typeface="Times New Roman" pitchFamily="18" charset="0"/>
              </a:rPr>
              <a:t> </a:t>
            </a:r>
            <a:r>
              <a:rPr lang="en-US" sz="3600" b="1" dirty="0" err="1">
                <a:solidFill>
                  <a:srgbClr val="0033CC"/>
                </a:solidFill>
                <a:latin typeface="Times New Roman" pitchFamily="18" charset="0"/>
                <a:ea typeface="Calibri"/>
                <a:cs typeface="Times New Roman" pitchFamily="18" charset="0"/>
              </a:rPr>
              <a:t>vào</a:t>
            </a:r>
            <a:r>
              <a:rPr lang="en-US" sz="3600" b="1" dirty="0">
                <a:solidFill>
                  <a:srgbClr val="0033CC"/>
                </a:solidFill>
                <a:latin typeface="Times New Roman" pitchFamily="18" charset="0"/>
                <a:ea typeface="Calibri"/>
                <a:cs typeface="Times New Roman" pitchFamily="18" charset="0"/>
              </a:rPr>
              <a:t> </a:t>
            </a:r>
            <a:r>
              <a:rPr lang="en-US" sz="3600" b="1" dirty="0" err="1">
                <a:solidFill>
                  <a:srgbClr val="0033CC"/>
                </a:solidFill>
                <a:latin typeface="Times New Roman" pitchFamily="18" charset="0"/>
                <a:ea typeface="Calibri"/>
                <a:cs typeface="Times New Roman" pitchFamily="18" charset="0"/>
              </a:rPr>
              <a:t>quan</a:t>
            </a:r>
            <a:r>
              <a:rPr lang="en-US" sz="3600" b="1" dirty="0">
                <a:solidFill>
                  <a:srgbClr val="0033CC"/>
                </a:solidFill>
                <a:latin typeface="Times New Roman" pitchFamily="18" charset="0"/>
                <a:ea typeface="Calibri"/>
                <a:cs typeface="Times New Roman" pitchFamily="18" charset="0"/>
              </a:rPr>
              <a:t> </a:t>
            </a:r>
            <a:r>
              <a:rPr lang="en-US" sz="3600" b="1" dirty="0" err="1" smtClean="0">
                <a:solidFill>
                  <a:srgbClr val="0033CC"/>
                </a:solidFill>
                <a:latin typeface="Times New Roman" pitchFamily="18" charset="0"/>
                <a:ea typeface="Calibri"/>
                <a:cs typeface="Times New Roman" pitchFamily="18" charset="0"/>
              </a:rPr>
              <a:t>sát</a:t>
            </a:r>
            <a:r>
              <a:rPr lang="en-US" sz="3600" b="1" dirty="0">
                <a:solidFill>
                  <a:srgbClr val="0033CC"/>
                </a:solidFill>
                <a:latin typeface="Times New Roman" pitchFamily="18" charset="0"/>
                <a:ea typeface="Calibri"/>
                <a:cs typeface="Times New Roman" pitchFamily="18" charset="0"/>
              </a:rPr>
              <a:t> </a:t>
            </a:r>
            <a:r>
              <a:rPr lang="en-US" sz="3600" b="1" dirty="0" err="1" smtClean="0">
                <a:solidFill>
                  <a:srgbClr val="0033CC"/>
                </a:solidFill>
                <a:latin typeface="Times New Roman" pitchFamily="18" charset="0"/>
                <a:ea typeface="Calibri"/>
                <a:cs typeface="Times New Roman" pitchFamily="18" charset="0"/>
              </a:rPr>
              <a:t>và</a:t>
            </a:r>
            <a:r>
              <a:rPr lang="en-US" sz="3600" b="1" dirty="0" smtClean="0">
                <a:solidFill>
                  <a:srgbClr val="0033CC"/>
                </a:solidFill>
                <a:latin typeface="Times New Roman" pitchFamily="18" charset="0"/>
                <a:ea typeface="Calibri"/>
                <a:cs typeface="Times New Roman" pitchFamily="18" charset="0"/>
              </a:rPr>
              <a:t> </a:t>
            </a:r>
            <a:r>
              <a:rPr lang="en-US" sz="3600" b="1" dirty="0" err="1" smtClean="0">
                <a:solidFill>
                  <a:srgbClr val="0033CC"/>
                </a:solidFill>
                <a:latin typeface="Times New Roman" pitchFamily="18" charset="0"/>
                <a:ea typeface="Calibri"/>
                <a:cs typeface="Times New Roman" pitchFamily="18" charset="0"/>
              </a:rPr>
              <a:t>tính</a:t>
            </a:r>
            <a:r>
              <a:rPr lang="en-US" sz="3600" b="1" dirty="0" smtClean="0">
                <a:solidFill>
                  <a:srgbClr val="0033CC"/>
                </a:solidFill>
                <a:latin typeface="Times New Roman" pitchFamily="18" charset="0"/>
                <a:ea typeface="Calibri"/>
                <a:cs typeface="Times New Roman" pitchFamily="18" charset="0"/>
              </a:rPr>
              <a:t> </a:t>
            </a:r>
            <a:r>
              <a:rPr lang="en-US" sz="3600" b="1" dirty="0" err="1" smtClean="0">
                <a:solidFill>
                  <a:srgbClr val="0033CC"/>
                </a:solidFill>
                <a:latin typeface="Times New Roman" pitchFamily="18" charset="0"/>
                <a:ea typeface="Calibri"/>
                <a:cs typeface="Times New Roman" pitchFamily="18" charset="0"/>
              </a:rPr>
              <a:t>toán</a:t>
            </a:r>
            <a:r>
              <a:rPr lang="en-US" sz="3600" b="1" dirty="0" smtClean="0">
                <a:solidFill>
                  <a:srgbClr val="0033CC"/>
                </a:solidFill>
                <a:latin typeface="Times New Roman" pitchFamily="18" charset="0"/>
                <a:ea typeface="Calibri"/>
                <a:cs typeface="Times New Roman" pitchFamily="18" charset="0"/>
              </a:rPr>
              <a:t>, </a:t>
            </a:r>
            <a:r>
              <a:rPr lang="en-US" sz="3600" b="1" dirty="0" err="1" smtClean="0">
                <a:solidFill>
                  <a:srgbClr val="0033CC"/>
                </a:solidFill>
                <a:latin typeface="Times New Roman" pitchFamily="18" charset="0"/>
                <a:ea typeface="Calibri"/>
                <a:cs typeface="Times New Roman" pitchFamily="18" charset="0"/>
              </a:rPr>
              <a:t>người</a:t>
            </a:r>
            <a:r>
              <a:rPr lang="en-US" sz="3600" b="1" dirty="0" smtClean="0">
                <a:solidFill>
                  <a:srgbClr val="0033CC"/>
                </a:solidFill>
                <a:latin typeface="Times New Roman" pitchFamily="18" charset="0"/>
                <a:ea typeface="Calibri"/>
                <a:cs typeface="Times New Roman" pitchFamily="18" charset="0"/>
              </a:rPr>
              <a:t> </a:t>
            </a:r>
            <a:r>
              <a:rPr lang="en-US" sz="3600" b="1" dirty="0" err="1" smtClean="0">
                <a:solidFill>
                  <a:srgbClr val="0033CC"/>
                </a:solidFill>
                <a:latin typeface="Times New Roman" pitchFamily="18" charset="0"/>
                <a:ea typeface="Calibri"/>
                <a:cs typeface="Times New Roman" pitchFamily="18" charset="0"/>
              </a:rPr>
              <a:t>xưa</a:t>
            </a:r>
            <a:r>
              <a:rPr lang="en-US" sz="3600" b="1" dirty="0" smtClean="0">
                <a:solidFill>
                  <a:srgbClr val="0033CC"/>
                </a:solidFill>
                <a:latin typeface="Times New Roman" pitchFamily="18" charset="0"/>
                <a:ea typeface="Calibri"/>
                <a:cs typeface="Times New Roman" pitchFamily="18" charset="0"/>
              </a:rPr>
              <a:t> </a:t>
            </a:r>
            <a:r>
              <a:rPr lang="en-US" sz="3600" b="1" dirty="0" err="1" smtClean="0">
                <a:solidFill>
                  <a:srgbClr val="0033CC"/>
                </a:solidFill>
                <a:latin typeface="Times New Roman" pitchFamily="18" charset="0"/>
                <a:ea typeface="Calibri"/>
                <a:cs typeface="Times New Roman" pitchFamily="18" charset="0"/>
              </a:rPr>
              <a:t>đã</a:t>
            </a:r>
            <a:r>
              <a:rPr lang="en-US" sz="3600" b="1" dirty="0" smtClean="0">
                <a:solidFill>
                  <a:srgbClr val="0033CC"/>
                </a:solidFill>
                <a:latin typeface="Times New Roman" pitchFamily="18" charset="0"/>
                <a:ea typeface="Calibri"/>
                <a:cs typeface="Times New Roman" pitchFamily="18" charset="0"/>
              </a:rPr>
              <a:t> </a:t>
            </a:r>
            <a:r>
              <a:rPr lang="en-US" sz="3600" b="1" dirty="0" err="1" smtClean="0">
                <a:solidFill>
                  <a:srgbClr val="0033CC"/>
                </a:solidFill>
                <a:latin typeface="Times New Roman" pitchFamily="18" charset="0"/>
                <a:ea typeface="Calibri"/>
                <a:cs typeface="Times New Roman" pitchFamily="18" charset="0"/>
              </a:rPr>
              <a:t>phát</a:t>
            </a:r>
            <a:r>
              <a:rPr lang="en-US" sz="3600" b="1" dirty="0" smtClean="0">
                <a:solidFill>
                  <a:srgbClr val="0033CC"/>
                </a:solidFill>
                <a:latin typeface="Times New Roman" pitchFamily="18" charset="0"/>
                <a:ea typeface="Calibri"/>
                <a:cs typeface="Times New Roman" pitchFamily="18" charset="0"/>
              </a:rPr>
              <a:t> </a:t>
            </a:r>
            <a:r>
              <a:rPr lang="en-US" sz="3600" b="1" dirty="0" err="1" smtClean="0">
                <a:solidFill>
                  <a:srgbClr val="0033CC"/>
                </a:solidFill>
                <a:latin typeface="Times New Roman" pitchFamily="18" charset="0"/>
                <a:ea typeface="Calibri"/>
                <a:cs typeface="Times New Roman" pitchFamily="18" charset="0"/>
              </a:rPr>
              <a:t>hiện</a:t>
            </a:r>
            <a:r>
              <a:rPr lang="en-US" sz="3600" b="1" dirty="0" smtClean="0">
                <a:solidFill>
                  <a:srgbClr val="0033CC"/>
                </a:solidFill>
                <a:latin typeface="Times New Roman" pitchFamily="18" charset="0"/>
                <a:ea typeface="Calibri"/>
                <a:cs typeface="Times New Roman" pitchFamily="18" charset="0"/>
              </a:rPr>
              <a:t> </a:t>
            </a:r>
            <a:r>
              <a:rPr lang="en-US" sz="3600" b="1" dirty="0" err="1" smtClean="0">
                <a:solidFill>
                  <a:srgbClr val="0033CC"/>
                </a:solidFill>
                <a:latin typeface="Times New Roman" pitchFamily="18" charset="0"/>
                <a:ea typeface="Calibri"/>
                <a:cs typeface="Times New Roman" pitchFamily="18" charset="0"/>
              </a:rPr>
              <a:t>quy</a:t>
            </a:r>
            <a:r>
              <a:rPr lang="en-US" sz="3600" b="1" dirty="0" smtClean="0">
                <a:solidFill>
                  <a:srgbClr val="0033CC"/>
                </a:solidFill>
                <a:latin typeface="Times New Roman" pitchFamily="18" charset="0"/>
                <a:ea typeface="Calibri"/>
                <a:cs typeface="Times New Roman" pitchFamily="18" charset="0"/>
              </a:rPr>
              <a:t> </a:t>
            </a:r>
            <a:r>
              <a:rPr lang="en-US" sz="3600" b="1" dirty="0" err="1" smtClean="0">
                <a:solidFill>
                  <a:srgbClr val="0033CC"/>
                </a:solidFill>
                <a:latin typeface="Times New Roman" pitchFamily="18" charset="0"/>
                <a:ea typeface="Calibri"/>
                <a:cs typeface="Times New Roman" pitchFamily="18" charset="0"/>
              </a:rPr>
              <a:t>luật</a:t>
            </a:r>
            <a:r>
              <a:rPr lang="en-US" sz="3600" b="1" dirty="0" smtClean="0">
                <a:solidFill>
                  <a:srgbClr val="0033CC"/>
                </a:solidFill>
                <a:latin typeface="Times New Roman" pitchFamily="18" charset="0"/>
                <a:ea typeface="Calibri"/>
                <a:cs typeface="Times New Roman" pitchFamily="18" charset="0"/>
              </a:rPr>
              <a:t> di </a:t>
            </a:r>
            <a:r>
              <a:rPr lang="en-US" sz="3600" b="1" dirty="0" err="1" smtClean="0">
                <a:solidFill>
                  <a:srgbClr val="0033CC"/>
                </a:solidFill>
                <a:latin typeface="Times New Roman" pitchFamily="18" charset="0"/>
                <a:ea typeface="Calibri"/>
                <a:cs typeface="Times New Roman" pitchFamily="18" charset="0"/>
              </a:rPr>
              <a:t>chuyển</a:t>
            </a:r>
            <a:r>
              <a:rPr lang="en-US" sz="3600" b="1" dirty="0" smtClean="0">
                <a:solidFill>
                  <a:srgbClr val="0033CC"/>
                </a:solidFill>
                <a:latin typeface="Times New Roman" pitchFamily="18" charset="0"/>
                <a:ea typeface="Calibri"/>
                <a:cs typeface="Times New Roman" pitchFamily="18" charset="0"/>
              </a:rPr>
              <a:t> </a:t>
            </a:r>
            <a:r>
              <a:rPr lang="en-US" sz="3600" b="1" dirty="0" err="1">
                <a:solidFill>
                  <a:srgbClr val="0033CC"/>
                </a:solidFill>
                <a:latin typeface="Times New Roman" pitchFamily="18" charset="0"/>
                <a:ea typeface="Calibri"/>
                <a:cs typeface="Times New Roman" pitchFamily="18" charset="0"/>
              </a:rPr>
              <a:t>của</a:t>
            </a:r>
            <a:r>
              <a:rPr lang="en-US" sz="3600" b="1" dirty="0">
                <a:solidFill>
                  <a:srgbClr val="0033CC"/>
                </a:solidFill>
                <a:latin typeface="Times New Roman" pitchFamily="18" charset="0"/>
                <a:ea typeface="Calibri"/>
                <a:cs typeface="Times New Roman" pitchFamily="18" charset="0"/>
              </a:rPr>
              <a:t> </a:t>
            </a:r>
            <a:r>
              <a:rPr lang="en-US" sz="3600" b="1" dirty="0" err="1">
                <a:solidFill>
                  <a:srgbClr val="0033CC"/>
                </a:solidFill>
                <a:latin typeface="Times New Roman" pitchFamily="18" charset="0"/>
                <a:ea typeface="Calibri"/>
                <a:cs typeface="Times New Roman" pitchFamily="18" charset="0"/>
              </a:rPr>
              <a:t>Mặt</a:t>
            </a:r>
            <a:r>
              <a:rPr lang="en-US" sz="3600" b="1" dirty="0">
                <a:solidFill>
                  <a:srgbClr val="0033CC"/>
                </a:solidFill>
                <a:latin typeface="Times New Roman" pitchFamily="18" charset="0"/>
                <a:ea typeface="Calibri"/>
                <a:cs typeface="Times New Roman" pitchFamily="18" charset="0"/>
              </a:rPr>
              <a:t> </a:t>
            </a:r>
            <a:r>
              <a:rPr lang="en-US" sz="3600" b="1" dirty="0" err="1" smtClean="0">
                <a:solidFill>
                  <a:srgbClr val="0033CC"/>
                </a:solidFill>
                <a:latin typeface="Times New Roman" pitchFamily="18" charset="0"/>
                <a:ea typeface="Calibri"/>
                <a:cs typeface="Times New Roman" pitchFamily="18" charset="0"/>
              </a:rPr>
              <a:t>Trăng</a:t>
            </a:r>
            <a:r>
              <a:rPr lang="en-US" sz="3600" b="1" dirty="0" smtClean="0">
                <a:solidFill>
                  <a:srgbClr val="0033CC"/>
                </a:solidFill>
                <a:latin typeface="Times New Roman" pitchFamily="18" charset="0"/>
                <a:ea typeface="Calibri"/>
                <a:cs typeface="Times New Roman" pitchFamily="18" charset="0"/>
              </a:rPr>
              <a:t>, </a:t>
            </a:r>
            <a:r>
              <a:rPr lang="en-US" sz="3600" b="1" dirty="0" err="1" smtClean="0">
                <a:solidFill>
                  <a:srgbClr val="0033CC"/>
                </a:solidFill>
                <a:latin typeface="Times New Roman" pitchFamily="18" charset="0"/>
                <a:ea typeface="Calibri"/>
                <a:cs typeface="Times New Roman" pitchFamily="18" charset="0"/>
              </a:rPr>
              <a:t>Trái</a:t>
            </a:r>
            <a:r>
              <a:rPr lang="en-US" sz="3600" b="1" dirty="0" smtClean="0">
                <a:solidFill>
                  <a:srgbClr val="0033CC"/>
                </a:solidFill>
                <a:latin typeface="Times New Roman" pitchFamily="18" charset="0"/>
                <a:ea typeface="Calibri"/>
                <a:cs typeface="Times New Roman" pitchFamily="18" charset="0"/>
              </a:rPr>
              <a:t> </a:t>
            </a:r>
            <a:r>
              <a:rPr lang="en-US" sz="3600" b="1" dirty="0" err="1" smtClean="0">
                <a:solidFill>
                  <a:srgbClr val="0033CC"/>
                </a:solidFill>
                <a:latin typeface="Times New Roman" pitchFamily="18" charset="0"/>
                <a:ea typeface="Calibri"/>
                <a:cs typeface="Times New Roman" pitchFamily="18" charset="0"/>
              </a:rPr>
              <a:t>Đất</a:t>
            </a:r>
            <a:r>
              <a:rPr lang="en-US" sz="3600" b="1" dirty="0" smtClean="0">
                <a:solidFill>
                  <a:srgbClr val="0033CC"/>
                </a:solidFill>
                <a:latin typeface="Times New Roman" pitchFamily="18" charset="0"/>
                <a:ea typeface="Calibri"/>
                <a:cs typeface="Times New Roman" pitchFamily="18" charset="0"/>
              </a:rPr>
              <a:t>, </a:t>
            </a:r>
            <a:r>
              <a:rPr lang="en-US" sz="3600" b="1" dirty="0" err="1" smtClean="0">
                <a:solidFill>
                  <a:srgbClr val="0033CC"/>
                </a:solidFill>
                <a:latin typeface="Times New Roman" pitchFamily="18" charset="0"/>
                <a:ea typeface="Calibri"/>
                <a:cs typeface="Times New Roman" pitchFamily="18" charset="0"/>
              </a:rPr>
              <a:t>Mặt</a:t>
            </a:r>
            <a:r>
              <a:rPr lang="en-US" sz="3600" b="1" dirty="0" smtClean="0">
                <a:solidFill>
                  <a:srgbClr val="0033CC"/>
                </a:solidFill>
                <a:latin typeface="Times New Roman" pitchFamily="18" charset="0"/>
                <a:ea typeface="Calibri"/>
                <a:cs typeface="Times New Roman" pitchFamily="18" charset="0"/>
              </a:rPr>
              <a:t> </a:t>
            </a:r>
            <a:r>
              <a:rPr lang="en-US" sz="3600" b="1" dirty="0" err="1" smtClean="0">
                <a:solidFill>
                  <a:srgbClr val="0033CC"/>
                </a:solidFill>
                <a:latin typeface="Times New Roman" pitchFamily="18" charset="0"/>
                <a:ea typeface="Calibri"/>
                <a:cs typeface="Times New Roman" pitchFamily="18" charset="0"/>
              </a:rPr>
              <a:t>Trời</a:t>
            </a:r>
            <a:r>
              <a:rPr lang="en-US" sz="3600" b="1" dirty="0" smtClean="0">
                <a:solidFill>
                  <a:srgbClr val="0033CC"/>
                </a:solidFill>
                <a:latin typeface="Times New Roman" pitchFamily="18" charset="0"/>
                <a:ea typeface="Calibri"/>
                <a:cs typeface="Times New Roman" pitchFamily="18" charset="0"/>
              </a:rPr>
              <a:t>, </a:t>
            </a:r>
            <a:r>
              <a:rPr lang="en-US" sz="3600" b="1" dirty="0" err="1" smtClean="0">
                <a:solidFill>
                  <a:srgbClr val="0033CC"/>
                </a:solidFill>
                <a:latin typeface="Times New Roman" pitchFamily="18" charset="0"/>
                <a:ea typeface="Calibri"/>
                <a:cs typeface="Times New Roman" pitchFamily="18" charset="0"/>
              </a:rPr>
              <a:t>để</a:t>
            </a:r>
            <a:r>
              <a:rPr lang="en-US" sz="3600" b="1" dirty="0" smtClean="0">
                <a:solidFill>
                  <a:srgbClr val="0033CC"/>
                </a:solidFill>
                <a:latin typeface="Times New Roman" pitchFamily="18" charset="0"/>
                <a:ea typeface="Calibri"/>
                <a:cs typeface="Times New Roman" pitchFamily="18" charset="0"/>
              </a:rPr>
              <a:t> </a:t>
            </a:r>
            <a:r>
              <a:rPr lang="en-US" sz="3600" b="1" dirty="0" err="1">
                <a:solidFill>
                  <a:srgbClr val="0033CC"/>
                </a:solidFill>
                <a:latin typeface="Times New Roman" pitchFamily="18" charset="0"/>
                <a:ea typeface="Calibri"/>
                <a:cs typeface="Times New Roman" pitchFamily="18" charset="0"/>
              </a:rPr>
              <a:t>tính</a:t>
            </a:r>
            <a:r>
              <a:rPr lang="en-US" sz="3600" b="1" dirty="0">
                <a:solidFill>
                  <a:srgbClr val="0033CC"/>
                </a:solidFill>
                <a:latin typeface="Times New Roman" pitchFamily="18" charset="0"/>
                <a:ea typeface="Calibri"/>
                <a:cs typeface="Times New Roman" pitchFamily="18" charset="0"/>
              </a:rPr>
              <a:t> </a:t>
            </a:r>
            <a:r>
              <a:rPr lang="en-US" sz="3600" b="1" dirty="0" err="1" smtClean="0">
                <a:solidFill>
                  <a:srgbClr val="0033CC"/>
                </a:solidFill>
                <a:latin typeface="Times New Roman" pitchFamily="18" charset="0"/>
                <a:ea typeface="Calibri"/>
                <a:cs typeface="Times New Roman" pitchFamily="18" charset="0"/>
              </a:rPr>
              <a:t>thời</a:t>
            </a:r>
            <a:r>
              <a:rPr lang="en-US" sz="3600" b="1" dirty="0" smtClean="0">
                <a:solidFill>
                  <a:srgbClr val="0033CC"/>
                </a:solidFill>
                <a:latin typeface="Times New Roman" pitchFamily="18" charset="0"/>
                <a:ea typeface="Calibri"/>
                <a:cs typeface="Times New Roman" pitchFamily="18" charset="0"/>
              </a:rPr>
              <a:t> </a:t>
            </a:r>
            <a:r>
              <a:rPr lang="en-US" sz="3600" b="1" dirty="0" err="1" smtClean="0">
                <a:solidFill>
                  <a:srgbClr val="0033CC"/>
                </a:solidFill>
                <a:latin typeface="Times New Roman" pitchFamily="18" charset="0"/>
                <a:ea typeface="Calibri"/>
                <a:cs typeface="Times New Roman" pitchFamily="18" charset="0"/>
              </a:rPr>
              <a:t>gian</a:t>
            </a:r>
            <a:r>
              <a:rPr lang="en-US" sz="3600" b="1" dirty="0" smtClean="0">
                <a:solidFill>
                  <a:srgbClr val="0033CC"/>
                </a:solidFill>
                <a:latin typeface="Times New Roman" pitchFamily="18" charset="0"/>
                <a:ea typeface="Calibri"/>
                <a:cs typeface="Times New Roman" pitchFamily="18" charset="0"/>
              </a:rPr>
              <a:t> </a:t>
            </a:r>
            <a:r>
              <a:rPr lang="en-US" sz="3600" b="1" dirty="0" err="1">
                <a:solidFill>
                  <a:srgbClr val="0033CC"/>
                </a:solidFill>
                <a:latin typeface="Times New Roman" pitchFamily="18" charset="0"/>
                <a:ea typeface="Calibri"/>
                <a:cs typeface="Times New Roman" pitchFamily="18" charset="0"/>
              </a:rPr>
              <a:t>và</a:t>
            </a:r>
            <a:r>
              <a:rPr lang="en-US" sz="3600" b="1" dirty="0">
                <a:solidFill>
                  <a:srgbClr val="0033CC"/>
                </a:solidFill>
                <a:latin typeface="Times New Roman" pitchFamily="18" charset="0"/>
                <a:ea typeface="Calibri"/>
                <a:cs typeface="Times New Roman" pitchFamily="18" charset="0"/>
              </a:rPr>
              <a:t> </a:t>
            </a:r>
            <a:r>
              <a:rPr lang="en-US" sz="3600" b="1" dirty="0" err="1">
                <a:solidFill>
                  <a:srgbClr val="0033CC"/>
                </a:solidFill>
                <a:latin typeface="Times New Roman" pitchFamily="18" charset="0"/>
                <a:ea typeface="Calibri"/>
                <a:cs typeface="Times New Roman" pitchFamily="18" charset="0"/>
              </a:rPr>
              <a:t>làm</a:t>
            </a:r>
            <a:r>
              <a:rPr lang="en-US" sz="3600" b="1" dirty="0">
                <a:solidFill>
                  <a:srgbClr val="0033CC"/>
                </a:solidFill>
                <a:latin typeface="Times New Roman" pitchFamily="18" charset="0"/>
                <a:ea typeface="Calibri"/>
                <a:cs typeface="Times New Roman" pitchFamily="18" charset="0"/>
              </a:rPr>
              <a:t> </a:t>
            </a:r>
            <a:r>
              <a:rPr lang="en-US" sz="3600" b="1" dirty="0" err="1">
                <a:solidFill>
                  <a:srgbClr val="0033CC"/>
                </a:solidFill>
                <a:latin typeface="Times New Roman" pitchFamily="18" charset="0"/>
                <a:ea typeface="Calibri"/>
                <a:cs typeface="Times New Roman" pitchFamily="18" charset="0"/>
              </a:rPr>
              <a:t>ra</a:t>
            </a:r>
            <a:r>
              <a:rPr lang="en-US" sz="3600" b="1" dirty="0">
                <a:solidFill>
                  <a:srgbClr val="0033CC"/>
                </a:solidFill>
                <a:latin typeface="Times New Roman" pitchFamily="18" charset="0"/>
                <a:ea typeface="Calibri"/>
                <a:cs typeface="Times New Roman" pitchFamily="18" charset="0"/>
              </a:rPr>
              <a:t> </a:t>
            </a:r>
            <a:r>
              <a:rPr lang="en-US" sz="3600" b="1" dirty="0" err="1" smtClean="0">
                <a:solidFill>
                  <a:srgbClr val="0033CC"/>
                </a:solidFill>
                <a:latin typeface="Times New Roman" pitchFamily="18" charset="0"/>
                <a:ea typeface="Calibri"/>
                <a:cs typeface="Times New Roman" pitchFamily="18" charset="0"/>
              </a:rPr>
              <a:t>lịch</a:t>
            </a:r>
            <a:r>
              <a:rPr lang="en-US" sz="3600" b="1" dirty="0" smtClean="0">
                <a:solidFill>
                  <a:srgbClr val="0033CC"/>
                </a:solidFill>
                <a:latin typeface="Times New Roman" pitchFamily="18" charset="0"/>
                <a:ea typeface="Calibri"/>
                <a:cs typeface="Times New Roman" pitchFamily="18" charset="0"/>
              </a:rPr>
              <a:t> .</a:t>
            </a:r>
            <a:r>
              <a:rPr lang="en-US" sz="3600" b="1" dirty="0">
                <a:solidFill>
                  <a:srgbClr val="0033CC"/>
                </a:solidFill>
                <a:latin typeface="Times New Roman" pitchFamily="18" charset="0"/>
                <a:ea typeface="Calibri"/>
                <a:cs typeface="Times New Roman" pitchFamily="18" charset="0"/>
              </a:rPr>
              <a:t/>
            </a:r>
            <a:br>
              <a:rPr lang="en-US" sz="3600" b="1" dirty="0">
                <a:solidFill>
                  <a:srgbClr val="0033CC"/>
                </a:solidFill>
                <a:latin typeface="Times New Roman" pitchFamily="18" charset="0"/>
                <a:ea typeface="Calibri"/>
                <a:cs typeface="Times New Roman" pitchFamily="18" charset="0"/>
              </a:rPr>
            </a:br>
            <a:endParaRPr lang="en-US" sz="3600" b="1" dirty="0">
              <a:solidFill>
                <a:srgbClr val="0033CC"/>
              </a:solidFill>
              <a:latin typeface="Times New Roman" pitchFamily="18" charset="0"/>
              <a:ea typeface="Calibri"/>
              <a:cs typeface="Times New Roman" pitchFamily="18" charset="0"/>
            </a:endParaRPr>
          </a:p>
          <a:p>
            <a:pPr marL="0" indent="0">
              <a:buNone/>
            </a:pPr>
            <a:endParaRPr lang="en-US" sz="2800" dirty="0" smtClean="0">
              <a:solidFill>
                <a:srgbClr val="0033CC"/>
              </a:solidFill>
              <a:latin typeface="Arial"/>
              <a:ea typeface="Calibri"/>
            </a:endParaRPr>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smtClean="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6" name="Rectangle 5"/>
          <p:cNvSpPr/>
          <p:nvPr/>
        </p:nvSpPr>
        <p:spPr>
          <a:xfrm>
            <a:off x="2347304" y="45720"/>
            <a:ext cx="4572000" cy="646331"/>
          </a:xfrm>
          <a:prstGeom prst="rect">
            <a:avLst/>
          </a:prstGeom>
        </p:spPr>
        <p:txBody>
          <a:bodyPr>
            <a:spAutoFit/>
          </a:bodyPr>
          <a:lstStyle/>
          <a:p>
            <a:r>
              <a:rPr lang="en-US" sz="3600" b="1" dirty="0" smtClean="0">
                <a:solidFill>
                  <a:srgbClr val="FF0000"/>
                </a:solidFill>
                <a:latin typeface="Times New Roman" pitchFamily="18" charset="0"/>
                <a:ea typeface="+mj-ea"/>
                <a:cs typeface="Times New Roman" pitchFamily="18" charset="0"/>
              </a:rPr>
              <a:t>THẢO LUẬN NHÓM</a:t>
            </a:r>
            <a:endParaRPr lang="en-US" dirty="0"/>
          </a:p>
        </p:txBody>
      </p:sp>
    </p:spTree>
    <p:extLst>
      <p:ext uri="{BB962C8B-B14F-4D97-AF65-F5344CB8AC3E}">
        <p14:creationId xmlns:p14="http://schemas.microsoft.com/office/powerpoint/2010/main" val="419120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76200" y="692051"/>
            <a:ext cx="9220200" cy="984349"/>
          </a:xfrm>
        </p:spPr>
        <p:txBody>
          <a:bodyPr>
            <a:noAutofit/>
          </a:bodyPr>
          <a:lstStyle/>
          <a:p>
            <a:pPr algn="l"/>
            <a:r>
              <a:rPr lang="en-US" sz="3600" b="1" dirty="0" smtClean="0">
                <a:solidFill>
                  <a:srgbClr val="FF0000"/>
                </a:solidFill>
                <a:latin typeface="Times New Roman" pitchFamily="18" charset="0"/>
                <a:cs typeface="Times New Roman" pitchFamily="18" charset="0"/>
              </a:rPr>
              <a:t>2. </a:t>
            </a:r>
            <a:r>
              <a:rPr lang="en-US" sz="3600" b="1" dirty="0" err="1" smtClean="0">
                <a:solidFill>
                  <a:srgbClr val="FF0000"/>
                </a:solidFill>
                <a:latin typeface="Times New Roman" pitchFamily="18" charset="0"/>
                <a:cs typeface="Times New Roman" pitchFamily="18" charset="0"/>
              </a:rPr>
              <a:t>Thế</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nào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Âm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lịch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Dương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lịch</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10391" y="1676400"/>
            <a:ext cx="9123218" cy="4572000"/>
          </a:xfrm>
        </p:spPr>
        <p:txBody>
          <a:bodyPr>
            <a:normAutofit/>
          </a:bodyPr>
          <a:lstStyle/>
          <a:p>
            <a:pPr marL="0" lvl="0" indent="0">
              <a:buNone/>
            </a:pPr>
            <a:r>
              <a:rPr lang="en-US" sz="3600" b="1" dirty="0">
                <a:solidFill>
                  <a:srgbClr val="0033CC"/>
                </a:solidFill>
                <a:latin typeface="Times New Roman" pitchFamily="18" charset="0"/>
                <a:ea typeface="Calibri"/>
                <a:cs typeface="Times New Roman" pitchFamily="18" charset="0"/>
              </a:rPr>
              <a:t>-</a:t>
            </a:r>
            <a:r>
              <a:rPr lang="en-US" sz="3600" b="1" dirty="0" smtClean="0">
                <a:solidFill>
                  <a:srgbClr val="0033CC"/>
                </a:solidFill>
                <a:latin typeface="Times New Roman" pitchFamily="18" charset="0"/>
                <a:ea typeface="Calibri"/>
                <a:cs typeface="Times New Roman" pitchFamily="18" charset="0"/>
              </a:rPr>
              <a:t> </a:t>
            </a:r>
            <a:r>
              <a:rPr lang="en-US" sz="3600" b="1" dirty="0" err="1">
                <a:solidFill>
                  <a:srgbClr val="0033CC"/>
                </a:solidFill>
                <a:latin typeface="Times New Roman" pitchFamily="18" charset="0"/>
                <a:ea typeface="Calibri"/>
                <a:cs typeface="Times New Roman" pitchFamily="18" charset="0"/>
              </a:rPr>
              <a:t>Âm</a:t>
            </a:r>
            <a:r>
              <a:rPr lang="en-US" sz="3600" b="1" dirty="0">
                <a:solidFill>
                  <a:srgbClr val="0033CC"/>
                </a:solidFill>
                <a:latin typeface="Times New Roman" pitchFamily="18" charset="0"/>
                <a:ea typeface="Calibri"/>
                <a:cs typeface="Times New Roman" pitchFamily="18" charset="0"/>
              </a:rPr>
              <a:t> </a:t>
            </a:r>
            <a:r>
              <a:rPr lang="en-US" sz="3600" b="1" dirty="0" err="1">
                <a:solidFill>
                  <a:srgbClr val="0033CC"/>
                </a:solidFill>
                <a:latin typeface="Times New Roman" pitchFamily="18" charset="0"/>
                <a:ea typeface="Calibri"/>
                <a:cs typeface="Times New Roman" pitchFamily="18" charset="0"/>
              </a:rPr>
              <a:t>lịch</a:t>
            </a:r>
            <a:r>
              <a:rPr lang="en-US" sz="3600" b="1" dirty="0">
                <a:solidFill>
                  <a:srgbClr val="0033CC"/>
                </a:solidFill>
                <a:latin typeface="Times New Roman" pitchFamily="18" charset="0"/>
                <a:ea typeface="Calibri"/>
                <a:cs typeface="Times New Roman" pitchFamily="18" charset="0"/>
              </a:rPr>
              <a:t> </a:t>
            </a:r>
            <a:r>
              <a:rPr lang="en-US" sz="3600" dirty="0" err="1">
                <a:solidFill>
                  <a:srgbClr val="0033CC"/>
                </a:solidFill>
                <a:latin typeface="Times New Roman" pitchFamily="18" charset="0"/>
                <a:ea typeface="Calibri"/>
                <a:cs typeface="Times New Roman" pitchFamily="18" charset="0"/>
              </a:rPr>
              <a:t>là</a:t>
            </a:r>
            <a:r>
              <a:rPr lang="en-US" sz="3600" dirty="0">
                <a:solidFill>
                  <a:srgbClr val="0033CC"/>
                </a:solidFill>
                <a:latin typeface="Times New Roman" pitchFamily="18" charset="0"/>
                <a:ea typeface="Calibri"/>
                <a:cs typeface="Times New Roman" pitchFamily="18" charset="0"/>
              </a:rPr>
              <a:t> </a:t>
            </a:r>
            <a:r>
              <a:rPr lang="en-US" sz="3600" dirty="0" err="1" smtClean="0">
                <a:solidFill>
                  <a:srgbClr val="0033CC"/>
                </a:solidFill>
                <a:latin typeface="Times New Roman" pitchFamily="18" charset="0"/>
                <a:ea typeface="Calibri"/>
                <a:cs typeface="Times New Roman" pitchFamily="18" charset="0"/>
              </a:rPr>
              <a:t>cách</a:t>
            </a:r>
            <a:r>
              <a:rPr lang="en-US" sz="3600" dirty="0" smtClean="0">
                <a:solidFill>
                  <a:srgbClr val="0033CC"/>
                </a:solidFill>
                <a:latin typeface="Times New Roman" pitchFamily="18" charset="0"/>
                <a:ea typeface="Calibri"/>
                <a:cs typeface="Times New Roman" pitchFamily="18" charset="0"/>
              </a:rPr>
              <a:t> </a:t>
            </a:r>
            <a:r>
              <a:rPr lang="en-US" sz="3600" dirty="0" err="1" smtClean="0">
                <a:solidFill>
                  <a:srgbClr val="0033CC"/>
                </a:solidFill>
                <a:latin typeface="Times New Roman" pitchFamily="18" charset="0"/>
                <a:ea typeface="Calibri"/>
                <a:cs typeface="Times New Roman" pitchFamily="18" charset="0"/>
              </a:rPr>
              <a:t>tính</a:t>
            </a:r>
            <a:r>
              <a:rPr lang="en-US" sz="3600" dirty="0" smtClean="0">
                <a:solidFill>
                  <a:srgbClr val="0033CC"/>
                </a:solidFill>
                <a:latin typeface="Times New Roman" pitchFamily="18" charset="0"/>
                <a:ea typeface="Calibri"/>
                <a:cs typeface="Times New Roman" pitchFamily="18" charset="0"/>
              </a:rPr>
              <a:t> </a:t>
            </a:r>
            <a:r>
              <a:rPr lang="en-US" sz="3600" dirty="0" err="1" smtClean="0">
                <a:solidFill>
                  <a:srgbClr val="0033CC"/>
                </a:solidFill>
                <a:latin typeface="Times New Roman" pitchFamily="18" charset="0"/>
                <a:ea typeface="Calibri"/>
                <a:cs typeface="Times New Roman" pitchFamily="18" charset="0"/>
              </a:rPr>
              <a:t>thời</a:t>
            </a:r>
            <a:r>
              <a:rPr lang="en-US" sz="3600" dirty="0" smtClean="0">
                <a:solidFill>
                  <a:srgbClr val="0033CC"/>
                </a:solidFill>
                <a:latin typeface="Times New Roman" pitchFamily="18" charset="0"/>
                <a:ea typeface="Calibri"/>
                <a:cs typeface="Times New Roman" pitchFamily="18" charset="0"/>
              </a:rPr>
              <a:t> </a:t>
            </a:r>
            <a:r>
              <a:rPr lang="en-US" sz="3600" dirty="0" err="1" smtClean="0">
                <a:solidFill>
                  <a:srgbClr val="0033CC"/>
                </a:solidFill>
                <a:latin typeface="Times New Roman" pitchFamily="18" charset="0"/>
                <a:ea typeface="Calibri"/>
                <a:cs typeface="Times New Roman" pitchFamily="18" charset="0"/>
              </a:rPr>
              <a:t>gian</a:t>
            </a:r>
            <a:r>
              <a:rPr lang="en-US" sz="3600" dirty="0" smtClean="0">
                <a:solidFill>
                  <a:srgbClr val="0033CC"/>
                </a:solidFill>
                <a:latin typeface="Times New Roman" pitchFamily="18" charset="0"/>
                <a:ea typeface="Calibri"/>
                <a:cs typeface="Times New Roman" pitchFamily="18" charset="0"/>
              </a:rPr>
              <a:t> </a:t>
            </a:r>
            <a:r>
              <a:rPr lang="en-US" sz="3600" dirty="0" err="1" smtClean="0">
                <a:solidFill>
                  <a:srgbClr val="0033CC"/>
                </a:solidFill>
                <a:latin typeface="Times New Roman" pitchFamily="18" charset="0"/>
                <a:ea typeface="Calibri"/>
                <a:cs typeface="Times New Roman" pitchFamily="18" charset="0"/>
              </a:rPr>
              <a:t>theo</a:t>
            </a:r>
            <a:r>
              <a:rPr lang="en-US" sz="3600" dirty="0" smtClean="0">
                <a:solidFill>
                  <a:srgbClr val="0033CC"/>
                </a:solidFill>
                <a:latin typeface="Times New Roman" pitchFamily="18" charset="0"/>
                <a:ea typeface="Calibri"/>
                <a:cs typeface="Times New Roman" pitchFamily="18" charset="0"/>
              </a:rPr>
              <a:t> </a:t>
            </a:r>
            <a:r>
              <a:rPr lang="en-US" sz="3600" dirty="0" err="1">
                <a:solidFill>
                  <a:srgbClr val="0033CC"/>
                </a:solidFill>
                <a:latin typeface="Times New Roman" pitchFamily="18" charset="0"/>
                <a:ea typeface="Calibri"/>
                <a:cs typeface="Times New Roman" pitchFamily="18" charset="0"/>
              </a:rPr>
              <a:t>chu</a:t>
            </a:r>
            <a:r>
              <a:rPr lang="en-US" sz="3600" dirty="0">
                <a:solidFill>
                  <a:srgbClr val="0033CC"/>
                </a:solidFill>
                <a:latin typeface="Times New Roman" pitchFamily="18" charset="0"/>
                <a:ea typeface="Calibri"/>
                <a:cs typeface="Times New Roman" pitchFamily="18" charset="0"/>
              </a:rPr>
              <a:t> </a:t>
            </a:r>
            <a:r>
              <a:rPr lang="en-US" sz="3600" dirty="0" err="1">
                <a:solidFill>
                  <a:srgbClr val="0033CC"/>
                </a:solidFill>
                <a:latin typeface="Times New Roman" pitchFamily="18" charset="0"/>
                <a:ea typeface="Calibri"/>
                <a:cs typeface="Times New Roman" pitchFamily="18" charset="0"/>
              </a:rPr>
              <a:t>kỳ</a:t>
            </a:r>
            <a:r>
              <a:rPr lang="en-US" sz="3600" dirty="0">
                <a:solidFill>
                  <a:srgbClr val="0033CC"/>
                </a:solidFill>
                <a:latin typeface="Times New Roman" pitchFamily="18" charset="0"/>
                <a:ea typeface="Calibri"/>
                <a:cs typeface="Times New Roman" pitchFamily="18" charset="0"/>
              </a:rPr>
              <a:t> </a:t>
            </a:r>
            <a:r>
              <a:rPr lang="en-US" sz="3600" dirty="0" err="1">
                <a:solidFill>
                  <a:srgbClr val="0033CC"/>
                </a:solidFill>
                <a:latin typeface="Times New Roman" pitchFamily="18" charset="0"/>
                <a:ea typeface="Calibri"/>
                <a:cs typeface="Times New Roman" pitchFamily="18" charset="0"/>
              </a:rPr>
              <a:t>Mặt</a:t>
            </a:r>
            <a:r>
              <a:rPr lang="en-US" sz="3600" dirty="0">
                <a:solidFill>
                  <a:srgbClr val="0033CC"/>
                </a:solidFill>
                <a:latin typeface="Times New Roman" pitchFamily="18" charset="0"/>
                <a:ea typeface="Calibri"/>
                <a:cs typeface="Times New Roman" pitchFamily="18" charset="0"/>
              </a:rPr>
              <a:t> </a:t>
            </a:r>
            <a:r>
              <a:rPr lang="en-US" sz="3600" dirty="0" err="1">
                <a:solidFill>
                  <a:srgbClr val="0033CC"/>
                </a:solidFill>
                <a:latin typeface="Times New Roman" pitchFamily="18" charset="0"/>
                <a:ea typeface="Calibri"/>
                <a:cs typeface="Times New Roman" pitchFamily="18" charset="0"/>
              </a:rPr>
              <a:t>Trăng</a:t>
            </a:r>
            <a:r>
              <a:rPr lang="en-US" sz="3600" dirty="0">
                <a:solidFill>
                  <a:srgbClr val="0033CC"/>
                </a:solidFill>
                <a:latin typeface="Times New Roman" pitchFamily="18" charset="0"/>
                <a:ea typeface="Calibri"/>
                <a:cs typeface="Times New Roman" pitchFamily="18" charset="0"/>
              </a:rPr>
              <a:t> quay </a:t>
            </a:r>
            <a:r>
              <a:rPr lang="en-US" sz="3600" dirty="0" err="1" smtClean="0">
                <a:solidFill>
                  <a:srgbClr val="0033CC"/>
                </a:solidFill>
                <a:latin typeface="Times New Roman" pitchFamily="18" charset="0"/>
                <a:ea typeface="Calibri"/>
                <a:cs typeface="Times New Roman" pitchFamily="18" charset="0"/>
              </a:rPr>
              <a:t>xung</a:t>
            </a:r>
            <a:r>
              <a:rPr lang="en-US" sz="3600" dirty="0" smtClean="0">
                <a:solidFill>
                  <a:srgbClr val="0033CC"/>
                </a:solidFill>
                <a:latin typeface="Times New Roman" pitchFamily="18" charset="0"/>
                <a:ea typeface="Calibri"/>
                <a:cs typeface="Times New Roman" pitchFamily="18" charset="0"/>
              </a:rPr>
              <a:t> </a:t>
            </a:r>
            <a:r>
              <a:rPr lang="en-US" sz="3600" dirty="0" err="1" smtClean="0">
                <a:solidFill>
                  <a:srgbClr val="0033CC"/>
                </a:solidFill>
                <a:latin typeface="Times New Roman" pitchFamily="18" charset="0"/>
                <a:ea typeface="Calibri"/>
                <a:cs typeface="Times New Roman" pitchFamily="18" charset="0"/>
              </a:rPr>
              <a:t>quanh</a:t>
            </a:r>
            <a:r>
              <a:rPr lang="en-US" sz="3600" dirty="0" smtClean="0">
                <a:solidFill>
                  <a:srgbClr val="0033CC"/>
                </a:solidFill>
                <a:latin typeface="Times New Roman" pitchFamily="18" charset="0"/>
                <a:ea typeface="Calibri"/>
                <a:cs typeface="Times New Roman" pitchFamily="18" charset="0"/>
              </a:rPr>
              <a:t> </a:t>
            </a:r>
            <a:r>
              <a:rPr lang="en-US" sz="3600" dirty="0" err="1">
                <a:solidFill>
                  <a:srgbClr val="0033CC"/>
                </a:solidFill>
                <a:latin typeface="Times New Roman" pitchFamily="18" charset="0"/>
                <a:ea typeface="Calibri"/>
                <a:cs typeface="Times New Roman" pitchFamily="18" charset="0"/>
              </a:rPr>
              <a:t>Trái</a:t>
            </a:r>
            <a:r>
              <a:rPr lang="en-US" sz="3600" dirty="0">
                <a:solidFill>
                  <a:srgbClr val="0033CC"/>
                </a:solidFill>
                <a:latin typeface="Times New Roman" pitchFamily="18" charset="0"/>
                <a:ea typeface="Calibri"/>
                <a:cs typeface="Times New Roman" pitchFamily="18" charset="0"/>
              </a:rPr>
              <a:t> </a:t>
            </a:r>
            <a:r>
              <a:rPr lang="en-US" sz="3600" dirty="0" err="1">
                <a:solidFill>
                  <a:srgbClr val="0033CC"/>
                </a:solidFill>
                <a:latin typeface="Times New Roman" pitchFamily="18" charset="0"/>
                <a:ea typeface="Calibri"/>
                <a:cs typeface="Times New Roman" pitchFamily="18" charset="0"/>
              </a:rPr>
              <a:t>Đất</a:t>
            </a:r>
            <a:r>
              <a:rPr lang="en-US" sz="3600" dirty="0">
                <a:solidFill>
                  <a:srgbClr val="0033CC"/>
                </a:solidFill>
                <a:latin typeface="Times New Roman" pitchFamily="18" charset="0"/>
                <a:ea typeface="Calibri"/>
                <a:cs typeface="Times New Roman" pitchFamily="18" charset="0"/>
              </a:rPr>
              <a:t>.</a:t>
            </a:r>
          </a:p>
          <a:p>
            <a:pPr marL="0" lvl="0" indent="0">
              <a:buNone/>
            </a:pPr>
            <a:r>
              <a:rPr lang="en-US" sz="3600" b="1" dirty="0" smtClean="0">
                <a:solidFill>
                  <a:srgbClr val="0033CC"/>
                </a:solidFill>
                <a:latin typeface="Times New Roman" pitchFamily="18" charset="0"/>
                <a:ea typeface="Calibri"/>
                <a:cs typeface="Times New Roman" pitchFamily="18" charset="0"/>
              </a:rPr>
              <a:t>- </a:t>
            </a:r>
            <a:r>
              <a:rPr lang="en-US" sz="3600" b="1" dirty="0" err="1">
                <a:solidFill>
                  <a:srgbClr val="0033CC"/>
                </a:solidFill>
                <a:latin typeface="Times New Roman" pitchFamily="18" charset="0"/>
                <a:ea typeface="Calibri"/>
                <a:cs typeface="Times New Roman" pitchFamily="18" charset="0"/>
              </a:rPr>
              <a:t>Dương</a:t>
            </a:r>
            <a:r>
              <a:rPr lang="en-US" sz="3600" b="1" dirty="0">
                <a:solidFill>
                  <a:srgbClr val="0033CC"/>
                </a:solidFill>
                <a:latin typeface="Times New Roman" pitchFamily="18" charset="0"/>
                <a:ea typeface="Calibri"/>
                <a:cs typeface="Times New Roman" pitchFamily="18" charset="0"/>
              </a:rPr>
              <a:t> </a:t>
            </a:r>
            <a:r>
              <a:rPr lang="en-US" sz="3600" b="1" dirty="0" err="1" smtClean="0">
                <a:solidFill>
                  <a:srgbClr val="0033CC"/>
                </a:solidFill>
                <a:latin typeface="Times New Roman" pitchFamily="18" charset="0"/>
                <a:ea typeface="Calibri"/>
                <a:cs typeface="Times New Roman" pitchFamily="18" charset="0"/>
              </a:rPr>
              <a:t>lịch</a:t>
            </a:r>
            <a:r>
              <a:rPr lang="en-US" sz="3600" b="1" dirty="0" smtClean="0">
                <a:solidFill>
                  <a:srgbClr val="0033CC"/>
                </a:solidFill>
                <a:latin typeface="Times New Roman" pitchFamily="18" charset="0"/>
                <a:ea typeface="Calibri"/>
                <a:cs typeface="Times New Roman" pitchFamily="18" charset="0"/>
              </a:rPr>
              <a:t> </a:t>
            </a:r>
            <a:r>
              <a:rPr lang="en-US" sz="3600" dirty="0" err="1">
                <a:solidFill>
                  <a:srgbClr val="0033CC"/>
                </a:solidFill>
                <a:latin typeface="Times New Roman" pitchFamily="18" charset="0"/>
                <a:ea typeface="Calibri"/>
                <a:cs typeface="Times New Roman" pitchFamily="18" charset="0"/>
              </a:rPr>
              <a:t>là</a:t>
            </a:r>
            <a:r>
              <a:rPr lang="en-US" sz="3600" dirty="0">
                <a:solidFill>
                  <a:srgbClr val="0033CC"/>
                </a:solidFill>
                <a:latin typeface="Times New Roman" pitchFamily="18" charset="0"/>
                <a:ea typeface="Calibri"/>
                <a:cs typeface="Times New Roman" pitchFamily="18" charset="0"/>
              </a:rPr>
              <a:t> </a:t>
            </a:r>
            <a:r>
              <a:rPr lang="en-US" sz="3600" dirty="0" err="1" smtClean="0">
                <a:solidFill>
                  <a:srgbClr val="0033CC"/>
                </a:solidFill>
                <a:latin typeface="Times New Roman" pitchFamily="18" charset="0"/>
                <a:ea typeface="Calibri"/>
                <a:cs typeface="Times New Roman" pitchFamily="18" charset="0"/>
              </a:rPr>
              <a:t>cách</a:t>
            </a:r>
            <a:r>
              <a:rPr lang="en-US" sz="3600" dirty="0" smtClean="0">
                <a:solidFill>
                  <a:srgbClr val="0033CC"/>
                </a:solidFill>
                <a:latin typeface="Times New Roman" pitchFamily="18" charset="0"/>
                <a:ea typeface="Calibri"/>
                <a:cs typeface="Times New Roman" pitchFamily="18" charset="0"/>
              </a:rPr>
              <a:t> </a:t>
            </a:r>
            <a:r>
              <a:rPr lang="en-US" sz="3600" dirty="0" err="1" smtClean="0">
                <a:solidFill>
                  <a:srgbClr val="0033CC"/>
                </a:solidFill>
                <a:latin typeface="Times New Roman" pitchFamily="18" charset="0"/>
                <a:ea typeface="Calibri"/>
                <a:cs typeface="Times New Roman" pitchFamily="18" charset="0"/>
              </a:rPr>
              <a:t>tính</a:t>
            </a:r>
            <a:r>
              <a:rPr lang="en-US" sz="3600" dirty="0" smtClean="0">
                <a:solidFill>
                  <a:srgbClr val="0033CC"/>
                </a:solidFill>
                <a:latin typeface="Times New Roman" pitchFamily="18" charset="0"/>
                <a:ea typeface="Calibri"/>
                <a:cs typeface="Times New Roman" pitchFamily="18" charset="0"/>
              </a:rPr>
              <a:t> </a:t>
            </a:r>
            <a:r>
              <a:rPr lang="en-US" sz="3600" dirty="0" err="1" smtClean="0">
                <a:solidFill>
                  <a:srgbClr val="0033CC"/>
                </a:solidFill>
                <a:latin typeface="Times New Roman" pitchFamily="18" charset="0"/>
                <a:ea typeface="Calibri"/>
                <a:cs typeface="Times New Roman" pitchFamily="18" charset="0"/>
              </a:rPr>
              <a:t>thời</a:t>
            </a:r>
            <a:r>
              <a:rPr lang="en-US" sz="3600" dirty="0" smtClean="0">
                <a:solidFill>
                  <a:srgbClr val="0033CC"/>
                </a:solidFill>
                <a:latin typeface="Times New Roman" pitchFamily="18" charset="0"/>
                <a:ea typeface="Calibri"/>
                <a:cs typeface="Times New Roman" pitchFamily="18" charset="0"/>
              </a:rPr>
              <a:t> </a:t>
            </a:r>
            <a:r>
              <a:rPr lang="en-US" sz="3600" dirty="0" err="1" smtClean="0">
                <a:solidFill>
                  <a:srgbClr val="0033CC"/>
                </a:solidFill>
                <a:latin typeface="Times New Roman" pitchFamily="18" charset="0"/>
                <a:ea typeface="Calibri"/>
                <a:cs typeface="Times New Roman" pitchFamily="18" charset="0"/>
              </a:rPr>
              <a:t>gian</a:t>
            </a:r>
            <a:r>
              <a:rPr lang="en-US" sz="3600" dirty="0" smtClean="0">
                <a:solidFill>
                  <a:srgbClr val="0033CC"/>
                </a:solidFill>
                <a:latin typeface="Times New Roman" pitchFamily="18" charset="0"/>
                <a:ea typeface="Calibri"/>
                <a:cs typeface="Times New Roman" pitchFamily="18" charset="0"/>
              </a:rPr>
              <a:t> </a:t>
            </a:r>
            <a:r>
              <a:rPr lang="en-US" sz="3600" dirty="0" err="1">
                <a:solidFill>
                  <a:srgbClr val="0033CC"/>
                </a:solidFill>
                <a:latin typeface="Times New Roman" pitchFamily="18" charset="0"/>
                <a:ea typeface="Calibri"/>
                <a:cs typeface="Times New Roman" pitchFamily="18" charset="0"/>
              </a:rPr>
              <a:t>theo</a:t>
            </a:r>
            <a:r>
              <a:rPr lang="en-US" sz="3600" dirty="0">
                <a:solidFill>
                  <a:srgbClr val="0033CC"/>
                </a:solidFill>
                <a:latin typeface="Times New Roman" pitchFamily="18" charset="0"/>
                <a:ea typeface="Calibri"/>
                <a:cs typeface="Times New Roman" pitchFamily="18" charset="0"/>
              </a:rPr>
              <a:t> </a:t>
            </a:r>
            <a:r>
              <a:rPr lang="en-US" sz="3600" dirty="0" err="1">
                <a:solidFill>
                  <a:srgbClr val="0033CC"/>
                </a:solidFill>
                <a:latin typeface="Times New Roman" pitchFamily="18" charset="0"/>
                <a:ea typeface="Calibri"/>
                <a:cs typeface="Times New Roman" pitchFamily="18" charset="0"/>
              </a:rPr>
              <a:t>chu</a:t>
            </a:r>
            <a:r>
              <a:rPr lang="en-US" sz="3600" dirty="0">
                <a:solidFill>
                  <a:srgbClr val="0033CC"/>
                </a:solidFill>
                <a:latin typeface="Times New Roman" pitchFamily="18" charset="0"/>
                <a:ea typeface="Calibri"/>
                <a:cs typeface="Times New Roman" pitchFamily="18" charset="0"/>
              </a:rPr>
              <a:t> </a:t>
            </a:r>
            <a:r>
              <a:rPr lang="en-US" sz="3600" dirty="0" err="1">
                <a:solidFill>
                  <a:srgbClr val="0033CC"/>
                </a:solidFill>
                <a:latin typeface="Times New Roman" pitchFamily="18" charset="0"/>
                <a:ea typeface="Calibri"/>
                <a:cs typeface="Times New Roman" pitchFamily="18" charset="0"/>
              </a:rPr>
              <a:t>kỳ</a:t>
            </a:r>
            <a:r>
              <a:rPr lang="en-US" sz="3600" dirty="0">
                <a:solidFill>
                  <a:srgbClr val="0033CC"/>
                </a:solidFill>
                <a:latin typeface="Times New Roman" pitchFamily="18" charset="0"/>
                <a:ea typeface="Calibri"/>
                <a:cs typeface="Times New Roman" pitchFamily="18" charset="0"/>
              </a:rPr>
              <a:t> </a:t>
            </a:r>
            <a:r>
              <a:rPr lang="en-US" sz="3600" dirty="0" err="1" smtClean="0">
                <a:solidFill>
                  <a:srgbClr val="0033CC"/>
                </a:solidFill>
                <a:latin typeface="Times New Roman" pitchFamily="18" charset="0"/>
                <a:ea typeface="Calibri"/>
                <a:cs typeface="Times New Roman" pitchFamily="18" charset="0"/>
              </a:rPr>
              <a:t>Trái</a:t>
            </a:r>
            <a:r>
              <a:rPr lang="en-US" sz="3600" dirty="0" smtClean="0">
                <a:solidFill>
                  <a:srgbClr val="0033CC"/>
                </a:solidFill>
                <a:latin typeface="Times New Roman" pitchFamily="18" charset="0"/>
                <a:ea typeface="Calibri"/>
                <a:cs typeface="Times New Roman" pitchFamily="18" charset="0"/>
              </a:rPr>
              <a:t> </a:t>
            </a:r>
            <a:r>
              <a:rPr lang="en-US" sz="3600" dirty="0" err="1">
                <a:solidFill>
                  <a:srgbClr val="0033CC"/>
                </a:solidFill>
                <a:latin typeface="Times New Roman" pitchFamily="18" charset="0"/>
                <a:ea typeface="Calibri"/>
                <a:cs typeface="Times New Roman" pitchFamily="18" charset="0"/>
              </a:rPr>
              <a:t>Đất</a:t>
            </a:r>
            <a:r>
              <a:rPr lang="en-US" sz="3600" dirty="0">
                <a:solidFill>
                  <a:srgbClr val="0033CC"/>
                </a:solidFill>
                <a:latin typeface="Times New Roman" pitchFamily="18" charset="0"/>
                <a:ea typeface="Calibri"/>
                <a:cs typeface="Times New Roman" pitchFamily="18" charset="0"/>
              </a:rPr>
              <a:t> </a:t>
            </a:r>
            <a:r>
              <a:rPr lang="en-US" sz="3600" dirty="0" smtClean="0">
                <a:solidFill>
                  <a:srgbClr val="0033CC"/>
                </a:solidFill>
                <a:latin typeface="Times New Roman" pitchFamily="18" charset="0"/>
                <a:ea typeface="Calibri"/>
                <a:cs typeface="Times New Roman" pitchFamily="18" charset="0"/>
              </a:rPr>
              <a:t>quay </a:t>
            </a:r>
            <a:r>
              <a:rPr lang="en-US" sz="3600" dirty="0" err="1" smtClean="0">
                <a:solidFill>
                  <a:srgbClr val="0033CC"/>
                </a:solidFill>
                <a:latin typeface="Times New Roman" pitchFamily="18" charset="0"/>
                <a:ea typeface="Calibri"/>
                <a:cs typeface="Times New Roman" pitchFamily="18" charset="0"/>
              </a:rPr>
              <a:t>xung</a:t>
            </a:r>
            <a:r>
              <a:rPr lang="en-US" sz="3600" dirty="0" smtClean="0">
                <a:solidFill>
                  <a:srgbClr val="0033CC"/>
                </a:solidFill>
                <a:latin typeface="Times New Roman" pitchFamily="18" charset="0"/>
                <a:ea typeface="Calibri"/>
                <a:cs typeface="Times New Roman" pitchFamily="18" charset="0"/>
              </a:rPr>
              <a:t> </a:t>
            </a:r>
            <a:r>
              <a:rPr lang="en-US" sz="3600" dirty="0" err="1" smtClean="0">
                <a:solidFill>
                  <a:srgbClr val="0033CC"/>
                </a:solidFill>
                <a:latin typeface="Times New Roman" pitchFamily="18" charset="0"/>
                <a:ea typeface="Calibri"/>
                <a:cs typeface="Times New Roman" pitchFamily="18" charset="0"/>
              </a:rPr>
              <a:t>quanh</a:t>
            </a:r>
            <a:r>
              <a:rPr lang="en-US" sz="3600" dirty="0" smtClean="0">
                <a:solidFill>
                  <a:srgbClr val="0033CC"/>
                </a:solidFill>
                <a:latin typeface="Times New Roman" pitchFamily="18" charset="0"/>
                <a:ea typeface="Calibri"/>
                <a:cs typeface="Times New Roman" pitchFamily="18" charset="0"/>
              </a:rPr>
              <a:t> </a:t>
            </a:r>
            <a:r>
              <a:rPr lang="en-US" sz="3600" dirty="0" err="1">
                <a:solidFill>
                  <a:srgbClr val="0033CC"/>
                </a:solidFill>
                <a:latin typeface="Times New Roman" pitchFamily="18" charset="0"/>
                <a:ea typeface="Calibri"/>
                <a:cs typeface="Times New Roman" pitchFamily="18" charset="0"/>
              </a:rPr>
              <a:t>mặt</a:t>
            </a:r>
            <a:r>
              <a:rPr lang="en-US" sz="3600" dirty="0">
                <a:solidFill>
                  <a:srgbClr val="0033CC"/>
                </a:solidFill>
                <a:latin typeface="Times New Roman" pitchFamily="18" charset="0"/>
                <a:ea typeface="Calibri"/>
                <a:cs typeface="Times New Roman" pitchFamily="18" charset="0"/>
              </a:rPr>
              <a:t> </a:t>
            </a:r>
            <a:r>
              <a:rPr lang="en-US" sz="3600" dirty="0" err="1" smtClean="0">
                <a:solidFill>
                  <a:srgbClr val="0033CC"/>
                </a:solidFill>
                <a:latin typeface="Times New Roman" pitchFamily="18" charset="0"/>
                <a:ea typeface="Calibri"/>
                <a:cs typeface="Times New Roman" pitchFamily="18" charset="0"/>
              </a:rPr>
              <a:t>Trời</a:t>
            </a:r>
            <a:r>
              <a:rPr lang="en-US" sz="3600" dirty="0" smtClean="0">
                <a:solidFill>
                  <a:srgbClr val="0033CC"/>
                </a:solidFill>
                <a:latin typeface="Times New Roman" pitchFamily="18" charset="0"/>
                <a:ea typeface="Calibri"/>
                <a:cs typeface="Times New Roman" pitchFamily="18" charset="0"/>
              </a:rPr>
              <a:t> .</a:t>
            </a:r>
            <a:r>
              <a:rPr lang="en-US" sz="3600" dirty="0">
                <a:solidFill>
                  <a:srgbClr val="0033CC"/>
                </a:solidFill>
                <a:latin typeface="Times New Roman" pitchFamily="18" charset="0"/>
                <a:ea typeface="Calibri"/>
                <a:cs typeface="Times New Roman" pitchFamily="18" charset="0"/>
              </a:rPr>
              <a:t/>
            </a:r>
            <a:br>
              <a:rPr lang="en-US" sz="3600" dirty="0">
                <a:solidFill>
                  <a:srgbClr val="0033CC"/>
                </a:solidFill>
                <a:latin typeface="Times New Roman" pitchFamily="18" charset="0"/>
                <a:ea typeface="Calibri"/>
                <a:cs typeface="Times New Roman" pitchFamily="18" charset="0"/>
              </a:rPr>
            </a:br>
            <a:endParaRPr lang="en-US" sz="3600" dirty="0">
              <a:solidFill>
                <a:srgbClr val="0033CC"/>
              </a:solidFill>
              <a:latin typeface="Times New Roman" pitchFamily="18" charset="0"/>
              <a:ea typeface="Calibri"/>
              <a:cs typeface="Times New Roman" pitchFamily="18" charset="0"/>
            </a:endParaRPr>
          </a:p>
          <a:p>
            <a:pPr marL="0" indent="0">
              <a:buNone/>
            </a:pPr>
            <a:endParaRPr lang="en-US" sz="2800" dirty="0" smtClean="0">
              <a:solidFill>
                <a:srgbClr val="0033CC"/>
              </a:solidFill>
              <a:latin typeface="Arial"/>
              <a:ea typeface="Calibri"/>
            </a:endParaRPr>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smtClean="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6" name="Rectangle 5"/>
          <p:cNvSpPr/>
          <p:nvPr/>
        </p:nvSpPr>
        <p:spPr>
          <a:xfrm>
            <a:off x="2347304" y="45720"/>
            <a:ext cx="4572000" cy="646331"/>
          </a:xfrm>
          <a:prstGeom prst="rect">
            <a:avLst/>
          </a:prstGeom>
        </p:spPr>
        <p:txBody>
          <a:bodyPr>
            <a:spAutoFit/>
          </a:bodyPr>
          <a:lstStyle/>
          <a:p>
            <a:r>
              <a:rPr lang="en-US" sz="3600" b="1" dirty="0" smtClean="0">
                <a:solidFill>
                  <a:srgbClr val="FF0000"/>
                </a:solidFill>
                <a:latin typeface="Times New Roman" pitchFamily="18" charset="0"/>
                <a:ea typeface="+mj-ea"/>
                <a:cs typeface="Times New Roman" pitchFamily="18" charset="0"/>
              </a:rPr>
              <a:t>THẢO LUẬN NHÓM</a:t>
            </a:r>
            <a:endParaRPr lang="en-US" dirty="0"/>
          </a:p>
        </p:txBody>
      </p:sp>
    </p:spTree>
    <p:extLst>
      <p:ext uri="{BB962C8B-B14F-4D97-AF65-F5344CB8AC3E}">
        <p14:creationId xmlns:p14="http://schemas.microsoft.com/office/powerpoint/2010/main" val="200941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9906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êu đề 1"/>
          <p:cNvSpPr>
            <a:spLocks noGrp="1"/>
          </p:cNvSpPr>
          <p:nvPr>
            <p:ph type="title"/>
          </p:nvPr>
        </p:nvSpPr>
        <p:spPr>
          <a:xfrm>
            <a:off x="106852" y="5334000"/>
            <a:ext cx="8625496" cy="1630362"/>
          </a:xfrm>
        </p:spPr>
        <p:txBody>
          <a:bodyPr>
            <a:noAutofit/>
          </a:bodyPr>
          <a:lstStyle/>
          <a:p>
            <a:pPr lvl="0" algn="l"/>
            <a:r>
              <a:rPr lang="en-US" sz="2800" b="1" dirty="0" smtClean="0">
                <a:solidFill>
                  <a:srgbClr val="FF0000"/>
                </a:solidFill>
                <a:latin typeface="Arial"/>
                <a:ea typeface="Calibri"/>
                <a:cs typeface="+mn-cs"/>
              </a:rPr>
              <a:t> </a:t>
            </a:r>
            <a:br>
              <a:rPr lang="en-US" sz="2800" b="1" dirty="0" smtClean="0">
                <a:solidFill>
                  <a:srgbClr val="FF0000"/>
                </a:solidFill>
                <a:latin typeface="Arial"/>
                <a:ea typeface="Calibri"/>
                <a:cs typeface="+mn-cs"/>
              </a:rPr>
            </a:br>
            <a:r>
              <a:rPr lang="en-US" sz="2800" b="1" dirty="0" err="1" smtClean="0">
                <a:solidFill>
                  <a:srgbClr val="FF0000"/>
                </a:solidFill>
                <a:latin typeface="Arial"/>
                <a:ea typeface="Calibri"/>
              </a:rPr>
              <a:t>Câu</a:t>
            </a:r>
            <a:r>
              <a:rPr lang="en-US" sz="2800" b="1" dirty="0" smtClean="0">
                <a:solidFill>
                  <a:srgbClr val="FF0000"/>
                </a:solidFill>
                <a:latin typeface="Arial"/>
                <a:ea typeface="Calibri"/>
              </a:rPr>
              <a:t> </a:t>
            </a:r>
            <a:r>
              <a:rPr lang="en-US" sz="2800" b="1" dirty="0" err="1">
                <a:solidFill>
                  <a:srgbClr val="FF0000"/>
                </a:solidFill>
                <a:latin typeface="Arial"/>
                <a:ea typeface="Calibri"/>
              </a:rPr>
              <a:t>đồng</a:t>
            </a:r>
            <a:r>
              <a:rPr lang="en-US" sz="2800" b="1" dirty="0">
                <a:solidFill>
                  <a:srgbClr val="FF0000"/>
                </a:solidFill>
                <a:latin typeface="Arial"/>
                <a:ea typeface="Calibri"/>
              </a:rPr>
              <a:t> </a:t>
            </a:r>
            <a:r>
              <a:rPr lang="en-US" sz="2800" b="1" dirty="0" err="1">
                <a:solidFill>
                  <a:srgbClr val="FF0000"/>
                </a:solidFill>
                <a:latin typeface="Arial"/>
                <a:ea typeface="Calibri"/>
              </a:rPr>
              <a:t>dao</a:t>
            </a:r>
            <a:r>
              <a:rPr lang="en-US" sz="2800" b="1" dirty="0">
                <a:solidFill>
                  <a:srgbClr val="FF0000"/>
                </a:solidFill>
                <a:latin typeface="Arial"/>
                <a:ea typeface="Calibri"/>
              </a:rPr>
              <a:t> </a:t>
            </a:r>
            <a:r>
              <a:rPr lang="en-US" sz="2800" b="1" dirty="0" err="1">
                <a:solidFill>
                  <a:srgbClr val="FF0000"/>
                </a:solidFill>
                <a:latin typeface="Arial"/>
                <a:ea typeface="Calibri"/>
              </a:rPr>
              <a:t>Việt</a:t>
            </a:r>
            <a:r>
              <a:rPr lang="en-US" sz="2800" b="1" dirty="0">
                <a:solidFill>
                  <a:srgbClr val="FF0000"/>
                </a:solidFill>
                <a:latin typeface="Arial"/>
                <a:ea typeface="Calibri"/>
              </a:rPr>
              <a:t> Nam </a:t>
            </a:r>
            <a:r>
              <a:rPr lang="en-US" sz="2800" b="1" dirty="0" err="1">
                <a:solidFill>
                  <a:srgbClr val="FF0000"/>
                </a:solidFill>
                <a:latin typeface="Arial"/>
                <a:ea typeface="Calibri"/>
              </a:rPr>
              <a:t>trong</a:t>
            </a:r>
            <a:r>
              <a:rPr lang="en-US" sz="2800" b="1" dirty="0">
                <a:solidFill>
                  <a:srgbClr val="FF0000"/>
                </a:solidFill>
                <a:latin typeface="Arial"/>
                <a:ea typeface="Calibri"/>
              </a:rPr>
              <a:t> </a:t>
            </a:r>
            <a:r>
              <a:rPr lang="en-US" sz="2800" b="1" dirty="0" err="1">
                <a:solidFill>
                  <a:srgbClr val="FF0000"/>
                </a:solidFill>
                <a:latin typeface="Arial"/>
                <a:ea typeface="Calibri"/>
              </a:rPr>
              <a:t>tư</a:t>
            </a:r>
            <a:r>
              <a:rPr lang="en-US" sz="2800" b="1" dirty="0">
                <a:solidFill>
                  <a:srgbClr val="FF0000"/>
                </a:solidFill>
                <a:latin typeface="Arial"/>
                <a:ea typeface="Calibri"/>
              </a:rPr>
              <a:t> </a:t>
            </a:r>
            <a:r>
              <a:rPr lang="en-US" sz="2800" b="1" dirty="0" err="1">
                <a:solidFill>
                  <a:srgbClr val="FF0000"/>
                </a:solidFill>
                <a:latin typeface="Arial"/>
                <a:ea typeface="Calibri"/>
              </a:rPr>
              <a:t>liệu</a:t>
            </a:r>
            <a:r>
              <a:rPr lang="en-US" sz="2800" b="1" dirty="0">
                <a:solidFill>
                  <a:srgbClr val="FF0000"/>
                </a:solidFill>
                <a:latin typeface="Arial"/>
                <a:ea typeface="Calibri"/>
              </a:rPr>
              <a:t> 2.1 </a:t>
            </a:r>
            <a:r>
              <a:rPr lang="en-US" sz="2800" b="1" dirty="0" err="1">
                <a:solidFill>
                  <a:srgbClr val="FF0000"/>
                </a:solidFill>
                <a:latin typeface="Arial"/>
                <a:ea typeface="Calibri"/>
              </a:rPr>
              <a:t>thể</a:t>
            </a:r>
            <a:r>
              <a:rPr lang="en-US" sz="2800" b="1" dirty="0">
                <a:solidFill>
                  <a:srgbClr val="FF0000"/>
                </a:solidFill>
                <a:latin typeface="Arial"/>
                <a:ea typeface="Calibri"/>
              </a:rPr>
              <a:t> </a:t>
            </a:r>
            <a:r>
              <a:rPr lang="en-US" sz="2800" b="1" dirty="0" err="1">
                <a:solidFill>
                  <a:srgbClr val="FF0000"/>
                </a:solidFill>
                <a:latin typeface="Arial"/>
                <a:ea typeface="Calibri"/>
              </a:rPr>
              <a:t>hiện</a:t>
            </a:r>
            <a:r>
              <a:rPr lang="en-US" sz="2800" b="1" dirty="0">
                <a:solidFill>
                  <a:srgbClr val="FF0000"/>
                </a:solidFill>
                <a:latin typeface="Arial"/>
                <a:ea typeface="Calibri"/>
              </a:rPr>
              <a:t> </a:t>
            </a:r>
            <a:r>
              <a:rPr lang="en-US" sz="2800" b="1" dirty="0" err="1">
                <a:solidFill>
                  <a:srgbClr val="FF0000"/>
                </a:solidFill>
                <a:latin typeface="Arial"/>
                <a:ea typeface="Calibri"/>
              </a:rPr>
              <a:t>cách</a:t>
            </a:r>
            <a:r>
              <a:rPr lang="en-US" sz="2800" b="1" dirty="0">
                <a:solidFill>
                  <a:srgbClr val="FF0000"/>
                </a:solidFill>
                <a:latin typeface="Arial"/>
                <a:ea typeface="Calibri"/>
              </a:rPr>
              <a:t> </a:t>
            </a:r>
            <a:r>
              <a:rPr lang="en-US" sz="2800" b="1" dirty="0" err="1">
                <a:solidFill>
                  <a:srgbClr val="FF0000"/>
                </a:solidFill>
                <a:latin typeface="Arial"/>
                <a:ea typeface="Calibri"/>
              </a:rPr>
              <a:t>tính</a:t>
            </a:r>
            <a:r>
              <a:rPr lang="en-US" sz="2800" b="1" dirty="0">
                <a:solidFill>
                  <a:srgbClr val="FF0000"/>
                </a:solidFill>
                <a:latin typeface="Arial"/>
                <a:ea typeface="Calibri"/>
              </a:rPr>
              <a:t> </a:t>
            </a:r>
            <a:r>
              <a:rPr lang="en-US" sz="2800" b="1" dirty="0" err="1">
                <a:solidFill>
                  <a:srgbClr val="FF0000"/>
                </a:solidFill>
                <a:latin typeface="Arial"/>
                <a:ea typeface="Calibri"/>
              </a:rPr>
              <a:t>thời</a:t>
            </a:r>
            <a:r>
              <a:rPr lang="en-US" sz="2800" b="1" dirty="0">
                <a:solidFill>
                  <a:srgbClr val="FF0000"/>
                </a:solidFill>
                <a:latin typeface="Arial"/>
                <a:ea typeface="Calibri"/>
              </a:rPr>
              <a:t> </a:t>
            </a:r>
            <a:r>
              <a:rPr lang="en-US" sz="2800" b="1" dirty="0" err="1">
                <a:solidFill>
                  <a:srgbClr val="FF0000"/>
                </a:solidFill>
                <a:latin typeface="Arial"/>
                <a:ea typeface="Calibri"/>
              </a:rPr>
              <a:t>gian</a:t>
            </a:r>
            <a:r>
              <a:rPr lang="en-US" sz="2800" b="1" dirty="0">
                <a:solidFill>
                  <a:srgbClr val="FF0000"/>
                </a:solidFill>
                <a:latin typeface="Arial"/>
                <a:ea typeface="Calibri"/>
              </a:rPr>
              <a:t> </a:t>
            </a:r>
            <a:r>
              <a:rPr lang="en-US" sz="2800" b="1" dirty="0" err="1">
                <a:solidFill>
                  <a:srgbClr val="FF0000"/>
                </a:solidFill>
                <a:latin typeface="Arial"/>
                <a:ea typeface="Calibri"/>
              </a:rPr>
              <a:t>của</a:t>
            </a:r>
            <a:r>
              <a:rPr lang="en-US" sz="2800" b="1" dirty="0">
                <a:solidFill>
                  <a:srgbClr val="FF0000"/>
                </a:solidFill>
                <a:latin typeface="Arial"/>
                <a:ea typeface="Calibri"/>
              </a:rPr>
              <a:t> </a:t>
            </a:r>
            <a:r>
              <a:rPr lang="en-US" sz="2800" b="1" dirty="0" err="1">
                <a:solidFill>
                  <a:srgbClr val="FF0000"/>
                </a:solidFill>
                <a:latin typeface="Arial"/>
                <a:ea typeface="Calibri"/>
              </a:rPr>
              <a:t>người</a:t>
            </a:r>
            <a:r>
              <a:rPr lang="en-US" sz="2800" b="1" dirty="0">
                <a:solidFill>
                  <a:srgbClr val="FF0000"/>
                </a:solidFill>
                <a:latin typeface="Arial"/>
                <a:ea typeface="Calibri"/>
              </a:rPr>
              <a:t> </a:t>
            </a:r>
            <a:r>
              <a:rPr lang="en-US" sz="2800" b="1" dirty="0" err="1">
                <a:solidFill>
                  <a:srgbClr val="FF0000"/>
                </a:solidFill>
                <a:latin typeface="Arial"/>
                <a:ea typeface="Calibri"/>
              </a:rPr>
              <a:t>xưa</a:t>
            </a:r>
            <a:r>
              <a:rPr lang="en-US" sz="2800" b="1" dirty="0">
                <a:solidFill>
                  <a:srgbClr val="FF0000"/>
                </a:solidFill>
                <a:latin typeface="Arial"/>
                <a:ea typeface="Calibri"/>
              </a:rPr>
              <a:t> </a:t>
            </a:r>
            <a:r>
              <a:rPr lang="en-US" sz="2800" b="1" dirty="0" err="1">
                <a:solidFill>
                  <a:srgbClr val="FF0000"/>
                </a:solidFill>
                <a:latin typeface="Arial"/>
                <a:ea typeface="Calibri"/>
              </a:rPr>
              <a:t>theo</a:t>
            </a:r>
            <a:r>
              <a:rPr lang="en-US" sz="2800" b="1" dirty="0">
                <a:solidFill>
                  <a:srgbClr val="FF0000"/>
                </a:solidFill>
                <a:latin typeface="Arial"/>
                <a:ea typeface="Calibri"/>
              </a:rPr>
              <a:t> </a:t>
            </a:r>
            <a:r>
              <a:rPr lang="en-US" sz="2800" b="1" dirty="0" err="1">
                <a:solidFill>
                  <a:srgbClr val="FF0000"/>
                </a:solidFill>
                <a:latin typeface="Arial"/>
                <a:ea typeface="Calibri"/>
              </a:rPr>
              <a:t>Âm</a:t>
            </a:r>
            <a:r>
              <a:rPr lang="en-US" sz="2800" b="1" dirty="0">
                <a:solidFill>
                  <a:srgbClr val="FF0000"/>
                </a:solidFill>
                <a:latin typeface="Arial"/>
                <a:ea typeface="Calibri"/>
              </a:rPr>
              <a:t> </a:t>
            </a:r>
            <a:r>
              <a:rPr lang="en-US" sz="2800" b="1" dirty="0" err="1">
                <a:solidFill>
                  <a:srgbClr val="FF0000"/>
                </a:solidFill>
                <a:latin typeface="Arial"/>
                <a:ea typeface="Calibri"/>
              </a:rPr>
              <a:t>lịch</a:t>
            </a:r>
            <a:r>
              <a:rPr lang="en-US" sz="2800" b="1" dirty="0">
                <a:solidFill>
                  <a:srgbClr val="FF0000"/>
                </a:solidFill>
                <a:latin typeface="Arial"/>
                <a:ea typeface="Calibri"/>
              </a:rPr>
              <a:t> hay </a:t>
            </a:r>
            <a:r>
              <a:rPr lang="en-US" sz="2800" b="1" dirty="0" err="1">
                <a:solidFill>
                  <a:srgbClr val="FF0000"/>
                </a:solidFill>
                <a:latin typeface="Arial"/>
                <a:ea typeface="Calibri"/>
              </a:rPr>
              <a:t>Dương</a:t>
            </a:r>
            <a:r>
              <a:rPr lang="en-US" sz="2800" b="1" dirty="0">
                <a:solidFill>
                  <a:srgbClr val="FF0000"/>
                </a:solidFill>
                <a:latin typeface="Arial"/>
                <a:ea typeface="Calibri"/>
              </a:rPr>
              <a:t> </a:t>
            </a:r>
            <a:r>
              <a:rPr lang="en-US" sz="2800" b="1" dirty="0" err="1">
                <a:solidFill>
                  <a:srgbClr val="FF0000"/>
                </a:solidFill>
                <a:latin typeface="Arial"/>
                <a:ea typeface="Calibri"/>
              </a:rPr>
              <a:t>lịch</a:t>
            </a:r>
            <a:r>
              <a:rPr lang="en-US" sz="2800" b="1" dirty="0">
                <a:solidFill>
                  <a:srgbClr val="FF0000"/>
                </a:solidFill>
                <a:latin typeface="Arial"/>
                <a:ea typeface="Calibri"/>
              </a:rPr>
              <a:t> ?</a:t>
            </a:r>
            <a:br>
              <a:rPr lang="en-US" sz="2800" b="1" dirty="0">
                <a:solidFill>
                  <a:srgbClr val="FF0000"/>
                </a:solidFill>
                <a:latin typeface="Arial"/>
                <a:ea typeface="Calibri"/>
              </a:rPr>
            </a:b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2863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61304" y="0"/>
            <a:ext cx="8625496" cy="1630362"/>
          </a:xfrm>
        </p:spPr>
        <p:txBody>
          <a:bodyPr>
            <a:noAutofit/>
          </a:bodyPr>
          <a:lstStyle/>
          <a:p>
            <a:pPr lvl="0" algn="l"/>
            <a:r>
              <a:rPr lang="en-US" sz="2800" b="1" dirty="0" smtClean="0">
                <a:solidFill>
                  <a:srgbClr val="FF0000"/>
                </a:solidFill>
                <a:latin typeface="Arial"/>
                <a:ea typeface="Calibri"/>
                <a:cs typeface="+mn-cs"/>
              </a:rPr>
              <a:t> </a:t>
            </a:r>
            <a:br>
              <a:rPr lang="en-US" sz="2800" b="1" dirty="0" smtClean="0">
                <a:solidFill>
                  <a:srgbClr val="FF0000"/>
                </a:solidFill>
                <a:latin typeface="Arial"/>
                <a:ea typeface="Calibri"/>
                <a:cs typeface="+mn-cs"/>
              </a:rPr>
            </a:br>
            <a:r>
              <a:rPr lang="en-US" sz="2800" b="1" dirty="0" err="1" smtClean="0">
                <a:solidFill>
                  <a:srgbClr val="FF0000"/>
                </a:solidFill>
                <a:latin typeface="Arial"/>
                <a:ea typeface="Calibri"/>
              </a:rPr>
              <a:t>Câu</a:t>
            </a:r>
            <a:r>
              <a:rPr lang="en-US" sz="2800" b="1" dirty="0" smtClean="0">
                <a:solidFill>
                  <a:srgbClr val="FF0000"/>
                </a:solidFill>
                <a:latin typeface="Arial"/>
                <a:ea typeface="Calibri"/>
              </a:rPr>
              <a:t> </a:t>
            </a:r>
            <a:r>
              <a:rPr lang="en-US" sz="2800" b="1" dirty="0" err="1">
                <a:solidFill>
                  <a:srgbClr val="FF0000"/>
                </a:solidFill>
                <a:latin typeface="Arial"/>
                <a:ea typeface="Calibri"/>
              </a:rPr>
              <a:t>đồng</a:t>
            </a:r>
            <a:r>
              <a:rPr lang="en-US" sz="2800" b="1" dirty="0">
                <a:solidFill>
                  <a:srgbClr val="FF0000"/>
                </a:solidFill>
                <a:latin typeface="Arial"/>
                <a:ea typeface="Calibri"/>
              </a:rPr>
              <a:t> </a:t>
            </a:r>
            <a:r>
              <a:rPr lang="en-US" sz="2800" b="1" dirty="0" err="1">
                <a:solidFill>
                  <a:srgbClr val="FF0000"/>
                </a:solidFill>
                <a:latin typeface="Arial"/>
                <a:ea typeface="Calibri"/>
              </a:rPr>
              <a:t>dao</a:t>
            </a:r>
            <a:r>
              <a:rPr lang="en-US" sz="2800" b="1" dirty="0">
                <a:solidFill>
                  <a:srgbClr val="FF0000"/>
                </a:solidFill>
                <a:latin typeface="Arial"/>
                <a:ea typeface="Calibri"/>
              </a:rPr>
              <a:t> </a:t>
            </a:r>
            <a:r>
              <a:rPr lang="en-US" sz="2800" b="1" dirty="0" err="1">
                <a:solidFill>
                  <a:srgbClr val="FF0000"/>
                </a:solidFill>
                <a:latin typeface="Arial"/>
                <a:ea typeface="Calibri"/>
              </a:rPr>
              <a:t>Việt</a:t>
            </a:r>
            <a:r>
              <a:rPr lang="en-US" sz="2800" b="1" dirty="0">
                <a:solidFill>
                  <a:srgbClr val="FF0000"/>
                </a:solidFill>
                <a:latin typeface="Arial"/>
                <a:ea typeface="Calibri"/>
              </a:rPr>
              <a:t> Nam </a:t>
            </a:r>
            <a:r>
              <a:rPr lang="en-US" sz="2800" b="1" dirty="0" err="1">
                <a:solidFill>
                  <a:srgbClr val="FF0000"/>
                </a:solidFill>
                <a:latin typeface="Arial"/>
                <a:ea typeface="Calibri"/>
              </a:rPr>
              <a:t>trong</a:t>
            </a:r>
            <a:r>
              <a:rPr lang="en-US" sz="2800" b="1" dirty="0">
                <a:solidFill>
                  <a:srgbClr val="FF0000"/>
                </a:solidFill>
                <a:latin typeface="Arial"/>
                <a:ea typeface="Calibri"/>
              </a:rPr>
              <a:t> </a:t>
            </a:r>
            <a:r>
              <a:rPr lang="en-US" sz="2800" b="1" dirty="0" err="1">
                <a:solidFill>
                  <a:srgbClr val="FF0000"/>
                </a:solidFill>
                <a:latin typeface="Arial"/>
                <a:ea typeface="Calibri"/>
              </a:rPr>
              <a:t>tư</a:t>
            </a:r>
            <a:r>
              <a:rPr lang="en-US" sz="2800" b="1" dirty="0">
                <a:solidFill>
                  <a:srgbClr val="FF0000"/>
                </a:solidFill>
                <a:latin typeface="Arial"/>
                <a:ea typeface="Calibri"/>
              </a:rPr>
              <a:t> </a:t>
            </a:r>
            <a:r>
              <a:rPr lang="en-US" sz="2800" b="1" dirty="0" err="1">
                <a:solidFill>
                  <a:srgbClr val="FF0000"/>
                </a:solidFill>
                <a:latin typeface="Arial"/>
                <a:ea typeface="Calibri"/>
              </a:rPr>
              <a:t>liệu</a:t>
            </a:r>
            <a:r>
              <a:rPr lang="en-US" sz="2800" b="1" dirty="0">
                <a:solidFill>
                  <a:srgbClr val="FF0000"/>
                </a:solidFill>
                <a:latin typeface="Arial"/>
                <a:ea typeface="Calibri"/>
              </a:rPr>
              <a:t> 2.1 </a:t>
            </a:r>
            <a:r>
              <a:rPr lang="en-US" sz="2800" b="1" dirty="0" err="1">
                <a:solidFill>
                  <a:srgbClr val="FF0000"/>
                </a:solidFill>
                <a:latin typeface="Arial"/>
                <a:ea typeface="Calibri"/>
              </a:rPr>
              <a:t>thể</a:t>
            </a:r>
            <a:r>
              <a:rPr lang="en-US" sz="2800" b="1" dirty="0">
                <a:solidFill>
                  <a:srgbClr val="FF0000"/>
                </a:solidFill>
                <a:latin typeface="Arial"/>
                <a:ea typeface="Calibri"/>
              </a:rPr>
              <a:t> </a:t>
            </a:r>
            <a:r>
              <a:rPr lang="en-US" sz="2800" b="1" dirty="0" err="1">
                <a:solidFill>
                  <a:srgbClr val="FF0000"/>
                </a:solidFill>
                <a:latin typeface="Arial"/>
                <a:ea typeface="Calibri"/>
              </a:rPr>
              <a:t>hiện</a:t>
            </a:r>
            <a:r>
              <a:rPr lang="en-US" sz="2800" b="1" dirty="0">
                <a:solidFill>
                  <a:srgbClr val="FF0000"/>
                </a:solidFill>
                <a:latin typeface="Arial"/>
                <a:ea typeface="Calibri"/>
              </a:rPr>
              <a:t> </a:t>
            </a:r>
            <a:r>
              <a:rPr lang="en-US" sz="2800" b="1" dirty="0" err="1">
                <a:solidFill>
                  <a:srgbClr val="FF0000"/>
                </a:solidFill>
                <a:latin typeface="Arial"/>
                <a:ea typeface="Calibri"/>
              </a:rPr>
              <a:t>cách</a:t>
            </a:r>
            <a:r>
              <a:rPr lang="en-US" sz="2800" b="1" dirty="0">
                <a:solidFill>
                  <a:srgbClr val="FF0000"/>
                </a:solidFill>
                <a:latin typeface="Arial"/>
                <a:ea typeface="Calibri"/>
              </a:rPr>
              <a:t> </a:t>
            </a:r>
            <a:r>
              <a:rPr lang="en-US" sz="2800" b="1" dirty="0" err="1">
                <a:solidFill>
                  <a:srgbClr val="FF0000"/>
                </a:solidFill>
                <a:latin typeface="Arial"/>
                <a:ea typeface="Calibri"/>
              </a:rPr>
              <a:t>tính</a:t>
            </a:r>
            <a:r>
              <a:rPr lang="en-US" sz="2800" b="1" dirty="0">
                <a:solidFill>
                  <a:srgbClr val="FF0000"/>
                </a:solidFill>
                <a:latin typeface="Arial"/>
                <a:ea typeface="Calibri"/>
              </a:rPr>
              <a:t> </a:t>
            </a:r>
            <a:r>
              <a:rPr lang="en-US" sz="2800" b="1" dirty="0" err="1">
                <a:solidFill>
                  <a:srgbClr val="FF0000"/>
                </a:solidFill>
                <a:latin typeface="Arial"/>
                <a:ea typeface="Calibri"/>
              </a:rPr>
              <a:t>thời</a:t>
            </a:r>
            <a:r>
              <a:rPr lang="en-US" sz="2800" b="1" dirty="0">
                <a:solidFill>
                  <a:srgbClr val="FF0000"/>
                </a:solidFill>
                <a:latin typeface="Arial"/>
                <a:ea typeface="Calibri"/>
              </a:rPr>
              <a:t> </a:t>
            </a:r>
            <a:r>
              <a:rPr lang="en-US" sz="2800" b="1" dirty="0" err="1">
                <a:solidFill>
                  <a:srgbClr val="FF0000"/>
                </a:solidFill>
                <a:latin typeface="Arial"/>
                <a:ea typeface="Calibri"/>
              </a:rPr>
              <a:t>gian</a:t>
            </a:r>
            <a:r>
              <a:rPr lang="en-US" sz="2800" b="1" dirty="0">
                <a:solidFill>
                  <a:srgbClr val="FF0000"/>
                </a:solidFill>
                <a:latin typeface="Arial"/>
                <a:ea typeface="Calibri"/>
              </a:rPr>
              <a:t> </a:t>
            </a:r>
            <a:r>
              <a:rPr lang="en-US" sz="2800" b="1" dirty="0" err="1">
                <a:solidFill>
                  <a:srgbClr val="FF0000"/>
                </a:solidFill>
                <a:latin typeface="Arial"/>
                <a:ea typeface="Calibri"/>
              </a:rPr>
              <a:t>của</a:t>
            </a:r>
            <a:r>
              <a:rPr lang="en-US" sz="2800" b="1" dirty="0">
                <a:solidFill>
                  <a:srgbClr val="FF0000"/>
                </a:solidFill>
                <a:latin typeface="Arial"/>
                <a:ea typeface="Calibri"/>
              </a:rPr>
              <a:t> </a:t>
            </a:r>
            <a:r>
              <a:rPr lang="en-US" sz="2800" b="1" dirty="0" err="1">
                <a:solidFill>
                  <a:srgbClr val="FF0000"/>
                </a:solidFill>
                <a:latin typeface="Arial"/>
                <a:ea typeface="Calibri"/>
              </a:rPr>
              <a:t>người</a:t>
            </a:r>
            <a:r>
              <a:rPr lang="en-US" sz="2800" b="1" dirty="0">
                <a:solidFill>
                  <a:srgbClr val="FF0000"/>
                </a:solidFill>
                <a:latin typeface="Arial"/>
                <a:ea typeface="Calibri"/>
              </a:rPr>
              <a:t> </a:t>
            </a:r>
            <a:r>
              <a:rPr lang="en-US" sz="2800" b="1" dirty="0" err="1">
                <a:solidFill>
                  <a:srgbClr val="FF0000"/>
                </a:solidFill>
                <a:latin typeface="Arial"/>
                <a:ea typeface="Calibri"/>
              </a:rPr>
              <a:t>xưa</a:t>
            </a:r>
            <a:r>
              <a:rPr lang="en-US" sz="2800" b="1" dirty="0">
                <a:solidFill>
                  <a:srgbClr val="FF0000"/>
                </a:solidFill>
                <a:latin typeface="Arial"/>
                <a:ea typeface="Calibri"/>
              </a:rPr>
              <a:t> </a:t>
            </a:r>
            <a:r>
              <a:rPr lang="en-US" sz="2800" b="1" dirty="0" err="1">
                <a:solidFill>
                  <a:srgbClr val="FF0000"/>
                </a:solidFill>
                <a:latin typeface="Arial"/>
                <a:ea typeface="Calibri"/>
              </a:rPr>
              <a:t>theo</a:t>
            </a:r>
            <a:r>
              <a:rPr lang="en-US" sz="2800" b="1" dirty="0">
                <a:solidFill>
                  <a:srgbClr val="FF0000"/>
                </a:solidFill>
                <a:latin typeface="Arial"/>
                <a:ea typeface="Calibri"/>
              </a:rPr>
              <a:t> </a:t>
            </a:r>
            <a:r>
              <a:rPr lang="en-US" sz="2800" b="1" dirty="0" err="1">
                <a:solidFill>
                  <a:srgbClr val="FF0000"/>
                </a:solidFill>
                <a:latin typeface="Arial"/>
                <a:ea typeface="Calibri"/>
              </a:rPr>
              <a:t>Âm</a:t>
            </a:r>
            <a:r>
              <a:rPr lang="en-US" sz="2800" b="1" dirty="0">
                <a:solidFill>
                  <a:srgbClr val="FF0000"/>
                </a:solidFill>
                <a:latin typeface="Arial"/>
                <a:ea typeface="Calibri"/>
              </a:rPr>
              <a:t> </a:t>
            </a:r>
            <a:r>
              <a:rPr lang="en-US" sz="2800" b="1" dirty="0" err="1">
                <a:solidFill>
                  <a:srgbClr val="FF0000"/>
                </a:solidFill>
                <a:latin typeface="Arial"/>
                <a:ea typeface="Calibri"/>
              </a:rPr>
              <a:t>lịch</a:t>
            </a:r>
            <a:r>
              <a:rPr lang="en-US" sz="2800" b="1" dirty="0">
                <a:solidFill>
                  <a:srgbClr val="FF0000"/>
                </a:solidFill>
                <a:latin typeface="Arial"/>
                <a:ea typeface="Calibri"/>
              </a:rPr>
              <a:t> hay </a:t>
            </a:r>
            <a:r>
              <a:rPr lang="en-US" sz="2800" b="1" dirty="0" err="1">
                <a:solidFill>
                  <a:srgbClr val="FF0000"/>
                </a:solidFill>
                <a:latin typeface="Arial"/>
                <a:ea typeface="Calibri"/>
              </a:rPr>
              <a:t>Dương</a:t>
            </a:r>
            <a:r>
              <a:rPr lang="en-US" sz="2800" b="1" dirty="0">
                <a:solidFill>
                  <a:srgbClr val="FF0000"/>
                </a:solidFill>
                <a:latin typeface="Arial"/>
                <a:ea typeface="Calibri"/>
              </a:rPr>
              <a:t> </a:t>
            </a:r>
            <a:r>
              <a:rPr lang="en-US" sz="2800" b="1" dirty="0" err="1">
                <a:solidFill>
                  <a:srgbClr val="FF0000"/>
                </a:solidFill>
                <a:latin typeface="Arial"/>
                <a:ea typeface="Calibri"/>
              </a:rPr>
              <a:t>lịch</a:t>
            </a:r>
            <a:r>
              <a:rPr lang="en-US" sz="2800" b="1" dirty="0">
                <a:solidFill>
                  <a:srgbClr val="FF0000"/>
                </a:solidFill>
                <a:latin typeface="Arial"/>
                <a:ea typeface="Calibri"/>
              </a:rPr>
              <a:t> ?</a:t>
            </a:r>
            <a:br>
              <a:rPr lang="en-US" sz="2800" b="1" dirty="0">
                <a:solidFill>
                  <a:srgbClr val="FF0000"/>
                </a:solidFill>
                <a:latin typeface="Arial"/>
                <a:ea typeface="Calibri"/>
              </a:rPr>
            </a:br>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76200" y="1524000"/>
            <a:ext cx="9220200" cy="4724399"/>
          </a:xfrm>
        </p:spPr>
        <p:txBody>
          <a:bodyPr>
            <a:normAutofit/>
          </a:bodyPr>
          <a:lstStyle/>
          <a:p>
            <a:pPr marL="0" lvl="0" indent="0">
              <a:buNone/>
            </a:pPr>
            <a:r>
              <a:rPr lang="en-US" sz="1700" dirty="0" smtClean="0">
                <a:solidFill>
                  <a:srgbClr val="0033CC"/>
                </a:solidFill>
                <a:latin typeface="Arial"/>
                <a:ea typeface="Calibri"/>
              </a:rPr>
              <a:t> </a:t>
            </a:r>
            <a:r>
              <a:rPr lang="en-US" sz="1700" dirty="0">
                <a:solidFill>
                  <a:srgbClr val="0033CC"/>
                </a:solidFill>
                <a:latin typeface="Arial"/>
                <a:ea typeface="Calibri"/>
              </a:rPr>
              <a:t/>
            </a:r>
            <a:br>
              <a:rPr lang="en-US" sz="1700" dirty="0">
                <a:solidFill>
                  <a:srgbClr val="0033CC"/>
                </a:solidFill>
                <a:latin typeface="Arial"/>
                <a:ea typeface="Calibri"/>
              </a:rPr>
            </a:br>
            <a:r>
              <a:rPr lang="en-US" sz="1700" dirty="0" smtClean="0">
                <a:solidFill>
                  <a:srgbClr val="0033CC"/>
                </a:solidFill>
                <a:latin typeface="Arial"/>
                <a:ea typeface="Calibri"/>
              </a:rPr>
              <a:t>  </a:t>
            </a:r>
            <a:r>
              <a:rPr lang="en-US" dirty="0" smtClean="0">
                <a:solidFill>
                  <a:srgbClr val="0033CC"/>
                </a:solidFill>
                <a:latin typeface="Arial"/>
                <a:ea typeface="Calibri"/>
              </a:rPr>
              <a:t>* </a:t>
            </a:r>
            <a:r>
              <a:rPr lang="en-US" sz="1700" dirty="0" smtClean="0">
                <a:solidFill>
                  <a:srgbClr val="0033CC"/>
                </a:solidFill>
                <a:latin typeface="Arial"/>
                <a:ea typeface="Calibri"/>
              </a:rPr>
              <a:t> </a:t>
            </a:r>
            <a:r>
              <a:rPr lang="en-US" dirty="0" err="1" smtClean="0">
                <a:solidFill>
                  <a:srgbClr val="0033CC"/>
                </a:solidFill>
                <a:latin typeface="Times New Roman" pitchFamily="18" charset="0"/>
                <a:ea typeface="Calibri"/>
                <a:cs typeface="Times New Roman" pitchFamily="18" charset="0"/>
              </a:rPr>
              <a:t>Câu</a:t>
            </a:r>
            <a:r>
              <a:rPr lang="en-US" dirty="0" smtClean="0">
                <a:solidFill>
                  <a:srgbClr val="0033CC"/>
                </a:solidFill>
                <a:latin typeface="Times New Roman" pitchFamily="18" charset="0"/>
                <a:ea typeface="Calibri"/>
                <a:cs typeface="Times New Roman" pitchFamily="18" charset="0"/>
              </a:rPr>
              <a:t> </a:t>
            </a:r>
            <a:r>
              <a:rPr lang="en-US" dirty="0" err="1">
                <a:solidFill>
                  <a:srgbClr val="0033CC"/>
                </a:solidFill>
                <a:latin typeface="Times New Roman" pitchFamily="18" charset="0"/>
                <a:ea typeface="Calibri"/>
                <a:cs typeface="Times New Roman" pitchFamily="18" charset="0"/>
              </a:rPr>
              <a:t>đồng</a:t>
            </a:r>
            <a:r>
              <a:rPr lang="en-US" dirty="0">
                <a:solidFill>
                  <a:srgbClr val="0033CC"/>
                </a:solidFill>
                <a:latin typeface="Times New Roman" pitchFamily="18" charset="0"/>
                <a:ea typeface="Calibri"/>
                <a:cs typeface="Times New Roman" pitchFamily="18" charset="0"/>
              </a:rPr>
              <a:t> </a:t>
            </a:r>
            <a:r>
              <a:rPr lang="en-US" dirty="0" err="1">
                <a:solidFill>
                  <a:srgbClr val="0033CC"/>
                </a:solidFill>
                <a:latin typeface="Times New Roman" pitchFamily="18" charset="0"/>
                <a:ea typeface="Calibri"/>
                <a:cs typeface="Times New Roman" pitchFamily="18" charset="0"/>
              </a:rPr>
              <a:t>dao</a:t>
            </a:r>
            <a:r>
              <a:rPr lang="en-US" dirty="0">
                <a:solidFill>
                  <a:srgbClr val="0033CC"/>
                </a:solidFill>
                <a:latin typeface="Times New Roman" pitchFamily="18" charset="0"/>
                <a:ea typeface="Calibri"/>
                <a:cs typeface="Times New Roman" pitchFamily="18" charset="0"/>
              </a:rPr>
              <a:t> </a:t>
            </a:r>
            <a:r>
              <a:rPr lang="en-US" dirty="0" err="1">
                <a:solidFill>
                  <a:srgbClr val="0033CC"/>
                </a:solidFill>
                <a:latin typeface="Times New Roman" pitchFamily="18" charset="0"/>
                <a:ea typeface="Calibri"/>
                <a:cs typeface="Times New Roman" pitchFamily="18" charset="0"/>
              </a:rPr>
              <a:t>đúc</a:t>
            </a:r>
            <a:r>
              <a:rPr lang="en-US" dirty="0">
                <a:solidFill>
                  <a:srgbClr val="0033CC"/>
                </a:solidFill>
                <a:latin typeface="Times New Roman" pitchFamily="18" charset="0"/>
                <a:ea typeface="Calibri"/>
                <a:cs typeface="Times New Roman" pitchFamily="18" charset="0"/>
              </a:rPr>
              <a:t> </a:t>
            </a:r>
            <a:r>
              <a:rPr lang="en-US" dirty="0" err="1">
                <a:solidFill>
                  <a:srgbClr val="0033CC"/>
                </a:solidFill>
                <a:latin typeface="Times New Roman" pitchFamily="18" charset="0"/>
                <a:ea typeface="Calibri"/>
                <a:cs typeface="Times New Roman" pitchFamily="18" charset="0"/>
              </a:rPr>
              <a:t>kết</a:t>
            </a:r>
            <a:r>
              <a:rPr lang="en-US" dirty="0">
                <a:solidFill>
                  <a:srgbClr val="0033CC"/>
                </a:solidFill>
                <a:latin typeface="Times New Roman" pitchFamily="18" charset="0"/>
                <a:ea typeface="Calibri"/>
                <a:cs typeface="Times New Roman" pitchFamily="18" charset="0"/>
              </a:rPr>
              <a:t> </a:t>
            </a:r>
            <a:r>
              <a:rPr lang="en-US" dirty="0" err="1">
                <a:solidFill>
                  <a:srgbClr val="0033CC"/>
                </a:solidFill>
                <a:latin typeface="Times New Roman" pitchFamily="18" charset="0"/>
                <a:ea typeface="Calibri"/>
                <a:cs typeface="Times New Roman" pitchFamily="18" charset="0"/>
              </a:rPr>
              <a:t>kinh</a:t>
            </a:r>
            <a:r>
              <a:rPr lang="en-US" dirty="0">
                <a:solidFill>
                  <a:srgbClr val="0033CC"/>
                </a:solidFill>
                <a:latin typeface="Times New Roman" pitchFamily="18" charset="0"/>
                <a:ea typeface="Calibri"/>
                <a:cs typeface="Times New Roman" pitchFamily="18" charset="0"/>
              </a:rPr>
              <a:t> </a:t>
            </a:r>
            <a:r>
              <a:rPr lang="en-US" dirty="0" err="1">
                <a:solidFill>
                  <a:srgbClr val="0033CC"/>
                </a:solidFill>
                <a:latin typeface="Times New Roman" pitchFamily="18" charset="0"/>
                <a:ea typeface="Calibri"/>
                <a:cs typeface="Times New Roman" pitchFamily="18" charset="0"/>
              </a:rPr>
              <a:t>nghiệm</a:t>
            </a:r>
            <a:r>
              <a:rPr lang="en-US" dirty="0">
                <a:solidFill>
                  <a:srgbClr val="0033CC"/>
                </a:solidFill>
                <a:latin typeface="Times New Roman" pitchFamily="18" charset="0"/>
                <a:ea typeface="Calibri"/>
                <a:cs typeface="Times New Roman" pitchFamily="18" charset="0"/>
              </a:rPr>
              <a:t> </a:t>
            </a:r>
            <a:r>
              <a:rPr lang="en-US" dirty="0" err="1">
                <a:solidFill>
                  <a:srgbClr val="0033CC"/>
                </a:solidFill>
                <a:latin typeface="Times New Roman" pitchFamily="18" charset="0"/>
                <a:ea typeface="Calibri"/>
                <a:cs typeface="Times New Roman" pitchFamily="18" charset="0"/>
              </a:rPr>
              <a:t>của</a:t>
            </a:r>
            <a:r>
              <a:rPr lang="en-US" dirty="0">
                <a:solidFill>
                  <a:srgbClr val="0033CC"/>
                </a:solidFill>
                <a:latin typeface="Times New Roman" pitchFamily="18" charset="0"/>
                <a:ea typeface="Calibri"/>
                <a:cs typeface="Times New Roman" pitchFamily="18" charset="0"/>
              </a:rPr>
              <a:t> </a:t>
            </a:r>
            <a:r>
              <a:rPr lang="en-US" dirty="0" err="1">
                <a:solidFill>
                  <a:srgbClr val="0033CC"/>
                </a:solidFill>
                <a:latin typeface="Times New Roman" pitchFamily="18" charset="0"/>
                <a:ea typeface="Calibri"/>
                <a:cs typeface="Times New Roman" pitchFamily="18" charset="0"/>
              </a:rPr>
              <a:t>người</a:t>
            </a:r>
            <a:r>
              <a:rPr lang="en-US" dirty="0">
                <a:solidFill>
                  <a:srgbClr val="0033CC"/>
                </a:solidFill>
                <a:latin typeface="Times New Roman" pitchFamily="18" charset="0"/>
                <a:ea typeface="Calibri"/>
                <a:cs typeface="Times New Roman" pitchFamily="18" charset="0"/>
              </a:rPr>
              <a:t> </a:t>
            </a:r>
            <a:r>
              <a:rPr lang="en-US" dirty="0" err="1">
                <a:solidFill>
                  <a:srgbClr val="0033CC"/>
                </a:solidFill>
                <a:latin typeface="Times New Roman" pitchFamily="18" charset="0"/>
                <a:ea typeface="Calibri"/>
                <a:cs typeface="Times New Roman" pitchFamily="18" charset="0"/>
              </a:rPr>
              <a:t>xưa</a:t>
            </a:r>
            <a:r>
              <a:rPr lang="en-US" dirty="0">
                <a:solidFill>
                  <a:srgbClr val="0033CC"/>
                </a:solidFill>
                <a:latin typeface="Times New Roman" pitchFamily="18" charset="0"/>
                <a:ea typeface="Calibri"/>
                <a:cs typeface="Times New Roman" pitchFamily="18" charset="0"/>
              </a:rPr>
              <a:t> </a:t>
            </a:r>
            <a:r>
              <a:rPr lang="en-US" dirty="0" err="1">
                <a:solidFill>
                  <a:srgbClr val="0033CC"/>
                </a:solidFill>
                <a:latin typeface="Times New Roman" pitchFamily="18" charset="0"/>
                <a:ea typeface="Calibri"/>
                <a:cs typeface="Times New Roman" pitchFamily="18" charset="0"/>
              </a:rPr>
              <a:t>về</a:t>
            </a:r>
            <a:r>
              <a:rPr lang="en-US" dirty="0">
                <a:solidFill>
                  <a:srgbClr val="0033CC"/>
                </a:solidFill>
                <a:latin typeface="Times New Roman" pitchFamily="18" charset="0"/>
                <a:ea typeface="Calibri"/>
                <a:cs typeface="Times New Roman" pitchFamily="18" charset="0"/>
              </a:rPr>
              <a:t> </a:t>
            </a:r>
            <a:r>
              <a:rPr lang="en-US" dirty="0" err="1">
                <a:solidFill>
                  <a:srgbClr val="0033CC"/>
                </a:solidFill>
                <a:latin typeface="Times New Roman" pitchFamily="18" charset="0"/>
                <a:ea typeface="Calibri"/>
                <a:cs typeface="Times New Roman" pitchFamily="18" charset="0"/>
              </a:rPr>
              <a:t>cách</a:t>
            </a:r>
            <a:r>
              <a:rPr lang="en-US" dirty="0">
                <a:solidFill>
                  <a:srgbClr val="0033CC"/>
                </a:solidFill>
                <a:latin typeface="Times New Roman" pitchFamily="18" charset="0"/>
                <a:ea typeface="Calibri"/>
                <a:cs typeface="Times New Roman" pitchFamily="18" charset="0"/>
              </a:rPr>
              <a:t> </a:t>
            </a:r>
            <a:r>
              <a:rPr lang="en-US" dirty="0" err="1">
                <a:solidFill>
                  <a:srgbClr val="0033CC"/>
                </a:solidFill>
                <a:latin typeface="Times New Roman" pitchFamily="18" charset="0"/>
                <a:ea typeface="Calibri"/>
                <a:cs typeface="Times New Roman" pitchFamily="18" charset="0"/>
              </a:rPr>
              <a:t>tính</a:t>
            </a:r>
            <a:r>
              <a:rPr lang="en-US" dirty="0">
                <a:solidFill>
                  <a:srgbClr val="0033CC"/>
                </a:solidFill>
                <a:latin typeface="Times New Roman" pitchFamily="18" charset="0"/>
                <a:ea typeface="Calibri"/>
                <a:cs typeface="Times New Roman" pitchFamily="18" charset="0"/>
              </a:rPr>
              <a:t> </a:t>
            </a:r>
            <a:r>
              <a:rPr lang="en-US" dirty="0" err="1">
                <a:solidFill>
                  <a:srgbClr val="0033CC"/>
                </a:solidFill>
                <a:latin typeface="Times New Roman" pitchFamily="18" charset="0"/>
                <a:ea typeface="Calibri"/>
                <a:cs typeface="Times New Roman" pitchFamily="18" charset="0"/>
              </a:rPr>
              <a:t>thời</a:t>
            </a:r>
            <a:r>
              <a:rPr lang="en-US" dirty="0">
                <a:solidFill>
                  <a:srgbClr val="0033CC"/>
                </a:solidFill>
                <a:latin typeface="Times New Roman" pitchFamily="18" charset="0"/>
                <a:ea typeface="Calibri"/>
                <a:cs typeface="Times New Roman" pitchFamily="18" charset="0"/>
              </a:rPr>
              <a:t> </a:t>
            </a:r>
            <a:r>
              <a:rPr lang="en-US" dirty="0" err="1">
                <a:solidFill>
                  <a:srgbClr val="0033CC"/>
                </a:solidFill>
                <a:latin typeface="Times New Roman" pitchFamily="18" charset="0"/>
                <a:ea typeface="Calibri"/>
                <a:cs typeface="Times New Roman" pitchFamily="18" charset="0"/>
              </a:rPr>
              <a:t>gian</a:t>
            </a:r>
            <a:r>
              <a:rPr lang="en-US" dirty="0">
                <a:solidFill>
                  <a:srgbClr val="0033CC"/>
                </a:solidFill>
                <a:latin typeface="Times New Roman" pitchFamily="18" charset="0"/>
                <a:ea typeface="Calibri"/>
                <a:cs typeface="Times New Roman" pitchFamily="18" charset="0"/>
              </a:rPr>
              <a:t> </a:t>
            </a:r>
            <a:r>
              <a:rPr lang="en-US" dirty="0" err="1">
                <a:solidFill>
                  <a:srgbClr val="0033CC"/>
                </a:solidFill>
                <a:latin typeface="Times New Roman" pitchFamily="18" charset="0"/>
                <a:ea typeface="Calibri"/>
                <a:cs typeface="Times New Roman" pitchFamily="18" charset="0"/>
              </a:rPr>
              <a:t>theo</a:t>
            </a:r>
            <a:r>
              <a:rPr lang="en-US" dirty="0">
                <a:solidFill>
                  <a:srgbClr val="0033CC"/>
                </a:solidFill>
                <a:latin typeface="Times New Roman" pitchFamily="18" charset="0"/>
                <a:ea typeface="Calibri"/>
                <a:cs typeface="Times New Roman" pitchFamily="18" charset="0"/>
              </a:rPr>
              <a:t> </a:t>
            </a:r>
            <a:r>
              <a:rPr lang="en-US" dirty="0" err="1">
                <a:solidFill>
                  <a:srgbClr val="0033CC"/>
                </a:solidFill>
                <a:latin typeface="Times New Roman" pitchFamily="18" charset="0"/>
                <a:ea typeface="Calibri"/>
                <a:cs typeface="Times New Roman" pitchFamily="18" charset="0"/>
              </a:rPr>
              <a:t>hình</a:t>
            </a:r>
            <a:r>
              <a:rPr lang="en-US" dirty="0">
                <a:solidFill>
                  <a:srgbClr val="0033CC"/>
                </a:solidFill>
                <a:latin typeface="Times New Roman" pitchFamily="18" charset="0"/>
                <a:ea typeface="Calibri"/>
                <a:cs typeface="Times New Roman" pitchFamily="18" charset="0"/>
              </a:rPr>
              <a:t> </a:t>
            </a:r>
            <a:r>
              <a:rPr lang="en-US" dirty="0" err="1">
                <a:solidFill>
                  <a:srgbClr val="0033CC"/>
                </a:solidFill>
                <a:latin typeface="Times New Roman" pitchFamily="18" charset="0"/>
                <a:ea typeface="Calibri"/>
                <a:cs typeface="Times New Roman" pitchFamily="18" charset="0"/>
              </a:rPr>
              <a:t>dáng</a:t>
            </a:r>
            <a:r>
              <a:rPr lang="en-US" dirty="0">
                <a:solidFill>
                  <a:srgbClr val="0033CC"/>
                </a:solidFill>
                <a:latin typeface="Times New Roman" pitchFamily="18" charset="0"/>
                <a:ea typeface="Calibri"/>
                <a:cs typeface="Times New Roman" pitchFamily="18" charset="0"/>
              </a:rPr>
              <a:t> </a:t>
            </a:r>
            <a:r>
              <a:rPr lang="en-US" dirty="0" err="1">
                <a:solidFill>
                  <a:srgbClr val="0033CC"/>
                </a:solidFill>
                <a:latin typeface="Times New Roman" pitchFamily="18" charset="0"/>
                <a:ea typeface="Calibri"/>
                <a:cs typeface="Times New Roman" pitchFamily="18" charset="0"/>
              </a:rPr>
              <a:t>của</a:t>
            </a:r>
            <a:r>
              <a:rPr lang="en-US" dirty="0">
                <a:solidFill>
                  <a:srgbClr val="0033CC"/>
                </a:solidFill>
                <a:latin typeface="Times New Roman" pitchFamily="18" charset="0"/>
                <a:ea typeface="Calibri"/>
                <a:cs typeface="Times New Roman" pitchFamily="18" charset="0"/>
              </a:rPr>
              <a:t> </a:t>
            </a:r>
            <a:r>
              <a:rPr lang="en-US" dirty="0" err="1" smtClean="0">
                <a:solidFill>
                  <a:srgbClr val="0033CC"/>
                </a:solidFill>
                <a:latin typeface="Times New Roman" pitchFamily="18" charset="0"/>
                <a:ea typeface="Calibri"/>
                <a:cs typeface="Times New Roman" pitchFamily="18" charset="0"/>
              </a:rPr>
              <a:t>trăng</a:t>
            </a:r>
            <a:r>
              <a:rPr lang="en-US" dirty="0" smtClean="0">
                <a:solidFill>
                  <a:srgbClr val="0033CC"/>
                </a:solidFill>
                <a:latin typeface="Times New Roman" pitchFamily="18" charset="0"/>
                <a:ea typeface="Calibri"/>
                <a:cs typeface="Times New Roman" pitchFamily="18" charset="0"/>
              </a:rPr>
              <a:t> - </a:t>
            </a:r>
            <a:r>
              <a:rPr lang="en-US" dirty="0">
                <a:solidFill>
                  <a:srgbClr val="0033CC"/>
                </a:solidFill>
                <a:latin typeface="Times New Roman" pitchFamily="18" charset="0"/>
                <a:ea typeface="Calibri"/>
                <a:cs typeface="Times New Roman" pitchFamily="18" charset="0"/>
              </a:rPr>
              <a:t>T</a:t>
            </a:r>
            <a:r>
              <a:rPr lang="en-US" dirty="0" smtClean="0">
                <a:solidFill>
                  <a:srgbClr val="0033CC"/>
                </a:solidFill>
                <a:latin typeface="Times New Roman" pitchFamily="18" charset="0"/>
                <a:ea typeface="Calibri"/>
                <a:cs typeface="Times New Roman" pitchFamily="18" charset="0"/>
              </a:rPr>
              <a:t>heo  </a:t>
            </a:r>
            <a:r>
              <a:rPr lang="en-US" dirty="0" err="1" smtClean="0">
                <a:solidFill>
                  <a:srgbClr val="0033CC"/>
                </a:solidFill>
                <a:latin typeface="Times New Roman" pitchFamily="18" charset="0"/>
                <a:ea typeface="Calibri"/>
                <a:cs typeface="Times New Roman" pitchFamily="18" charset="0"/>
              </a:rPr>
              <a:t>Âm</a:t>
            </a:r>
            <a:r>
              <a:rPr lang="en-US" dirty="0" smtClean="0">
                <a:solidFill>
                  <a:srgbClr val="0033CC"/>
                </a:solidFill>
                <a:latin typeface="Times New Roman" pitchFamily="18" charset="0"/>
                <a:ea typeface="Calibri"/>
                <a:cs typeface="Times New Roman" pitchFamily="18" charset="0"/>
              </a:rPr>
              <a:t> </a:t>
            </a:r>
            <a:r>
              <a:rPr lang="en-US" dirty="0" err="1" smtClean="0">
                <a:solidFill>
                  <a:srgbClr val="0033CC"/>
                </a:solidFill>
                <a:latin typeface="Times New Roman" pitchFamily="18" charset="0"/>
                <a:ea typeface="Calibri"/>
                <a:cs typeface="Times New Roman" pitchFamily="18" charset="0"/>
              </a:rPr>
              <a:t>lịch</a:t>
            </a:r>
            <a:r>
              <a:rPr lang="en-US" dirty="0" smtClean="0">
                <a:solidFill>
                  <a:srgbClr val="0033CC"/>
                </a:solidFill>
                <a:latin typeface="Times New Roman" pitchFamily="18" charset="0"/>
                <a:ea typeface="Calibri"/>
                <a:cs typeface="Times New Roman" pitchFamily="18" charset="0"/>
              </a:rPr>
              <a:t> . </a:t>
            </a:r>
          </a:p>
          <a:p>
            <a:pPr marL="0" lvl="0" indent="0">
              <a:buNone/>
            </a:pP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Câu </a:t>
            </a:r>
            <a:r>
              <a:rPr lang="vi-VN" dirty="0">
                <a:solidFill>
                  <a:srgbClr val="0033CC"/>
                </a:solidFill>
                <a:latin typeface="Times New Roman" pitchFamily="18" charset="0"/>
                <a:cs typeface="Times New Roman" pitchFamily="18" charset="0"/>
              </a:rPr>
              <a:t>đồng dao:" mười rằm trăng náu mười sáu trăng treo" thể hiện cách tính lịch của người xưa bằng cách quan sát theo quy luật của trăng, trăng ngày mùng 10 thường bị mây che, không </a:t>
            </a:r>
            <a:r>
              <a:rPr lang="vi-VN" dirty="0" smtClean="0">
                <a:solidFill>
                  <a:srgbClr val="0033CC"/>
                </a:solidFill>
                <a:latin typeface="Times New Roman" pitchFamily="18" charset="0"/>
                <a:cs typeface="Times New Roman" pitchFamily="18" charset="0"/>
              </a:rPr>
              <a:t>sáng</a:t>
            </a:r>
            <a:r>
              <a:rPr lang="en-US" dirty="0" smtClean="0">
                <a:solidFill>
                  <a:srgbClr val="0033CC"/>
                </a:solidFill>
                <a:latin typeface="Times New Roman" pitchFamily="18" charset="0"/>
                <a:cs typeface="Times New Roman" pitchFamily="18" charset="0"/>
              </a:rPr>
              <a:t>;</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còn trăng ngày 16 âm lịch hàng tháng tròn và sáng treo trên trời.</a:t>
            </a:r>
            <a:endParaRPr lang="en-US" dirty="0">
              <a:solidFill>
                <a:srgbClr val="0033CC"/>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424924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44000" cy="838200"/>
          </a:xfrm>
        </p:spPr>
        <p:txBody>
          <a:bodyPr>
            <a:normAutofit fontScale="90000"/>
          </a:bodyPr>
          <a:lstStyle/>
          <a:p>
            <a:pPr marL="0" marR="0">
              <a:lnSpc>
                <a:spcPct val="115000"/>
              </a:lnSpc>
              <a:spcBef>
                <a:spcPts val="0"/>
              </a:spcBef>
              <a:spcAft>
                <a:spcPts val="0"/>
              </a:spcAft>
              <a:tabLst>
                <a:tab pos="114300" algn="l"/>
                <a:tab pos="228600" algn="l"/>
                <a:tab pos="2315845" algn="l"/>
              </a:tabLst>
            </a:pPr>
            <a:r>
              <a:rPr lang="en-US" sz="3600" b="1" dirty="0">
                <a:solidFill>
                  <a:srgbClr val="FF0000"/>
                </a:solidFill>
                <a:latin typeface="Times New Roman"/>
                <a:ea typeface="Times New Roman"/>
                <a:cs typeface="Times New Roman"/>
              </a:rPr>
              <a:t/>
            </a:r>
            <a:br>
              <a:rPr lang="en-US" sz="3600" b="1" dirty="0">
                <a:solidFill>
                  <a:srgbClr val="FF0000"/>
                </a:solidFill>
                <a:latin typeface="Times New Roman"/>
                <a:ea typeface="Times New Roman"/>
                <a:cs typeface="Times New Roman"/>
              </a:rPr>
            </a:br>
            <a:r>
              <a:rPr lang="en-US" sz="2700" b="1" dirty="0" err="1" smtClean="0">
                <a:solidFill>
                  <a:srgbClr val="FF0000"/>
                </a:solidFill>
                <a:latin typeface="Times New Roman"/>
                <a:ea typeface="Times New Roman"/>
                <a:cs typeface="Times New Roman"/>
              </a:rPr>
              <a:t>Tuần</a:t>
            </a:r>
            <a:r>
              <a:rPr lang="en-US" sz="2700" b="1" dirty="0" smtClean="0">
                <a:solidFill>
                  <a:srgbClr val="FF0000"/>
                </a:solidFill>
                <a:latin typeface="Times New Roman"/>
                <a:ea typeface="Times New Roman"/>
                <a:cs typeface="Times New Roman"/>
              </a:rPr>
              <a:t> </a:t>
            </a:r>
            <a:r>
              <a:rPr lang="en-US" sz="2700" b="1" dirty="0">
                <a:solidFill>
                  <a:srgbClr val="FF0000"/>
                </a:solidFill>
                <a:latin typeface="Times New Roman"/>
                <a:ea typeface="Times New Roman"/>
                <a:cs typeface="Times New Roman"/>
              </a:rPr>
              <a:t>2-tiết </a:t>
            </a:r>
            <a:r>
              <a:rPr lang="en-US" sz="2700" b="1" dirty="0" smtClean="0">
                <a:solidFill>
                  <a:srgbClr val="FF0000"/>
                </a:solidFill>
                <a:latin typeface="Times New Roman"/>
                <a:ea typeface="Times New Roman"/>
                <a:cs typeface="Times New Roman"/>
              </a:rPr>
              <a:t>3</a:t>
            </a:r>
            <a:r>
              <a:rPr lang="en-US" sz="2700" b="1" dirty="0">
                <a:solidFill>
                  <a:srgbClr val="FF0000"/>
                </a:solidFill>
                <a:latin typeface="Times New Roman"/>
                <a:ea typeface="Times New Roman"/>
                <a:cs typeface="Times New Roman"/>
              </a:rPr>
              <a:t>-</a:t>
            </a:r>
            <a:r>
              <a:rPr lang="en-US" sz="2700" b="1" dirty="0" smtClean="0">
                <a:solidFill>
                  <a:srgbClr val="FF0000"/>
                </a:solidFill>
                <a:latin typeface="Times New Roman"/>
                <a:ea typeface="Times New Roman"/>
                <a:cs typeface="Times New Roman"/>
              </a:rPr>
              <a:t>BÀI </a:t>
            </a:r>
            <a:r>
              <a:rPr lang="en-US" sz="2700" b="1" dirty="0">
                <a:solidFill>
                  <a:srgbClr val="FF0000"/>
                </a:solidFill>
                <a:latin typeface="Times New Roman"/>
                <a:ea typeface="Times New Roman"/>
                <a:cs typeface="Times New Roman"/>
              </a:rPr>
              <a:t>2: THỜI GIAN TRONG LỊCH SỬ</a:t>
            </a:r>
            <a:r>
              <a:rPr lang="en-US" sz="2700" dirty="0">
                <a:solidFill>
                  <a:srgbClr val="FF0000"/>
                </a:solidFill>
                <a:ea typeface="Times New Roman"/>
                <a:cs typeface="Times New Roman"/>
              </a:rPr>
              <a:t/>
            </a:r>
            <a:br>
              <a:rPr lang="en-US" sz="2700" dirty="0">
                <a:solidFill>
                  <a:srgbClr val="FF0000"/>
                </a:solidFill>
                <a:ea typeface="Times New Roman"/>
                <a:cs typeface="Times New Roman"/>
              </a:rPr>
            </a:br>
            <a:endParaRPr lang="en-US" sz="2700"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6927" y="990600"/>
            <a:ext cx="9144000" cy="3916363"/>
          </a:xfrm>
        </p:spPr>
        <p:txBody>
          <a:bodyPr>
            <a:noAutofit/>
          </a:bodyPr>
          <a:lstStyle/>
          <a:p>
            <a:pPr marL="0" marR="0" indent="0">
              <a:lnSpc>
                <a:spcPct val="115000"/>
              </a:lnSpc>
              <a:spcBef>
                <a:spcPts val="0"/>
              </a:spcBef>
              <a:spcAft>
                <a:spcPts val="0"/>
              </a:spcAft>
              <a:buNone/>
            </a:pPr>
            <a:r>
              <a:rPr lang="en-US" b="1" u="sng" dirty="0">
                <a:solidFill>
                  <a:srgbClr val="FF0000"/>
                </a:solidFill>
                <a:latin typeface="Times New Roman"/>
                <a:ea typeface="Calibri"/>
                <a:cs typeface="Times New Roman"/>
              </a:rPr>
              <a:t>I. </a:t>
            </a:r>
            <a:r>
              <a:rPr lang="en-US" b="1" u="sng" dirty="0" err="1">
                <a:solidFill>
                  <a:srgbClr val="FF0000"/>
                </a:solidFill>
                <a:latin typeface="Times New Roman"/>
                <a:ea typeface="Calibri"/>
                <a:cs typeface="Times New Roman"/>
              </a:rPr>
              <a:t>Âm</a:t>
            </a:r>
            <a:r>
              <a:rPr lang="en-US" b="1" u="sng" dirty="0">
                <a:solidFill>
                  <a:srgbClr val="FF0000"/>
                </a:solidFill>
                <a:latin typeface="Times New Roman"/>
                <a:ea typeface="Calibri"/>
                <a:cs typeface="Times New Roman"/>
              </a:rPr>
              <a:t> </a:t>
            </a:r>
            <a:r>
              <a:rPr lang="en-US" b="1" u="sng" dirty="0" err="1">
                <a:solidFill>
                  <a:srgbClr val="FF0000"/>
                </a:solidFill>
                <a:latin typeface="Times New Roman"/>
                <a:ea typeface="Calibri"/>
                <a:cs typeface="Times New Roman"/>
              </a:rPr>
              <a:t>lịch</a:t>
            </a:r>
            <a:r>
              <a:rPr lang="en-US" b="1" u="sng" dirty="0">
                <a:solidFill>
                  <a:srgbClr val="FF0000"/>
                </a:solidFill>
                <a:latin typeface="Times New Roman"/>
                <a:ea typeface="Calibri"/>
                <a:cs typeface="Times New Roman"/>
              </a:rPr>
              <a:t>, </a:t>
            </a:r>
            <a:r>
              <a:rPr lang="en-US" b="1" u="sng" dirty="0" err="1">
                <a:solidFill>
                  <a:srgbClr val="FF0000"/>
                </a:solidFill>
                <a:latin typeface="Times New Roman"/>
                <a:ea typeface="Calibri"/>
                <a:cs typeface="Times New Roman"/>
              </a:rPr>
              <a:t>Dương</a:t>
            </a:r>
            <a:r>
              <a:rPr lang="en-US" b="1" u="sng" dirty="0">
                <a:solidFill>
                  <a:srgbClr val="FF0000"/>
                </a:solidFill>
                <a:latin typeface="Times New Roman"/>
                <a:ea typeface="Calibri"/>
                <a:cs typeface="Times New Roman"/>
              </a:rPr>
              <a:t> </a:t>
            </a:r>
            <a:r>
              <a:rPr lang="en-US" b="1" u="sng" dirty="0" err="1">
                <a:solidFill>
                  <a:srgbClr val="FF0000"/>
                </a:solidFill>
                <a:latin typeface="Times New Roman"/>
                <a:ea typeface="Calibri"/>
                <a:cs typeface="Times New Roman"/>
              </a:rPr>
              <a:t>lịch</a:t>
            </a:r>
            <a:endParaRPr lang="en-US" dirty="0">
              <a:solidFill>
                <a:srgbClr val="FF0000"/>
              </a:solidFill>
              <a:ea typeface="Times New Roman"/>
              <a:cs typeface="Times New Roman"/>
            </a:endParaRPr>
          </a:p>
          <a:p>
            <a:pPr marL="0" indent="0">
              <a:buNone/>
            </a:pPr>
            <a:r>
              <a:rPr lang="en-US" sz="3600" b="1" dirty="0" smtClean="0">
                <a:solidFill>
                  <a:srgbClr val="0033CC"/>
                </a:solidFill>
                <a:latin typeface="Times New Roman"/>
                <a:ea typeface="Calibri"/>
              </a:rPr>
              <a:t>- </a:t>
            </a:r>
            <a:r>
              <a:rPr lang="en-US" sz="3600" b="1" dirty="0" err="1">
                <a:solidFill>
                  <a:srgbClr val="0033CC"/>
                </a:solidFill>
                <a:latin typeface="Times New Roman"/>
                <a:ea typeface="Calibri"/>
              </a:rPr>
              <a:t>Âm</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lịch</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là</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tính</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theo</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chu</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kỳ</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Mặt</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Trăng</a:t>
            </a:r>
            <a:r>
              <a:rPr lang="en-US" sz="3600" b="1" dirty="0">
                <a:solidFill>
                  <a:srgbClr val="0033CC"/>
                </a:solidFill>
                <a:latin typeface="Times New Roman"/>
                <a:ea typeface="Calibri"/>
              </a:rPr>
              <a:t> quay </a:t>
            </a:r>
            <a:r>
              <a:rPr lang="en-US" sz="3600" b="1" dirty="0" err="1">
                <a:solidFill>
                  <a:srgbClr val="0033CC"/>
                </a:solidFill>
                <a:latin typeface="Times New Roman"/>
                <a:ea typeface="Calibri"/>
              </a:rPr>
              <a:t>quanh</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Trái</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Đất</a:t>
            </a:r>
            <a:r>
              <a:rPr lang="en-US" sz="3600" b="1" dirty="0">
                <a:solidFill>
                  <a:srgbClr val="0033CC"/>
                </a:solidFill>
                <a:latin typeface="Times New Roman"/>
                <a:ea typeface="Calibri"/>
              </a:rPr>
              <a:t/>
            </a:r>
            <a:br>
              <a:rPr lang="en-US" sz="3600" b="1" dirty="0">
                <a:solidFill>
                  <a:srgbClr val="0033CC"/>
                </a:solidFill>
                <a:latin typeface="Times New Roman"/>
                <a:ea typeface="Calibri"/>
              </a:rPr>
            </a:b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Dương</a:t>
            </a: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lịch</a:t>
            </a:r>
            <a:r>
              <a:rPr lang="en-US" sz="3600" b="1" dirty="0" smtClean="0">
                <a:solidFill>
                  <a:srgbClr val="0033CC"/>
                </a:solidFill>
                <a:latin typeface="Times New Roman"/>
                <a:ea typeface="Calibri"/>
              </a:rPr>
              <a:t> </a:t>
            </a:r>
            <a:r>
              <a:rPr lang="en-US" sz="3600" b="1" dirty="0" err="1">
                <a:solidFill>
                  <a:srgbClr val="0033CC"/>
                </a:solidFill>
                <a:latin typeface="Times New Roman"/>
                <a:ea typeface="Calibri"/>
              </a:rPr>
              <a:t>là</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tính</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theo</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chu</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kỳ</a:t>
            </a:r>
            <a:r>
              <a:rPr lang="en-US" sz="3600" b="1" dirty="0">
                <a:solidFill>
                  <a:srgbClr val="0033CC"/>
                </a:solidFill>
                <a:latin typeface="Times New Roman"/>
                <a:ea typeface="Calibri"/>
              </a:rPr>
              <a:t> quay </a:t>
            </a:r>
            <a:r>
              <a:rPr lang="en-US" sz="3600" b="1" dirty="0" err="1">
                <a:solidFill>
                  <a:srgbClr val="0033CC"/>
                </a:solidFill>
                <a:latin typeface="Times New Roman"/>
                <a:ea typeface="Calibri"/>
              </a:rPr>
              <a:t>của</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Trái</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Đất</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quanh</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mặt</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Trời</a:t>
            </a:r>
            <a:r>
              <a:rPr lang="en-US" sz="3600" b="1" dirty="0">
                <a:solidFill>
                  <a:srgbClr val="0033CC"/>
                </a:solidFill>
                <a:latin typeface="Times New Roman"/>
                <a:ea typeface="Calibri"/>
              </a:rPr>
              <a:t/>
            </a:r>
            <a:br>
              <a:rPr lang="en-US" sz="3600" b="1" dirty="0">
                <a:solidFill>
                  <a:srgbClr val="0033CC"/>
                </a:solidFill>
                <a:latin typeface="Times New Roman"/>
                <a:ea typeface="Calibri"/>
              </a:rPr>
            </a:br>
            <a:endParaRPr lang="en-US" sz="36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66832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44000" cy="838200"/>
          </a:xfrm>
        </p:spPr>
        <p:txBody>
          <a:bodyPr>
            <a:normAutofit fontScale="90000"/>
          </a:bodyPr>
          <a:lstStyle/>
          <a:p>
            <a:pPr marL="0" marR="0">
              <a:lnSpc>
                <a:spcPct val="115000"/>
              </a:lnSpc>
              <a:spcBef>
                <a:spcPts val="0"/>
              </a:spcBef>
              <a:spcAft>
                <a:spcPts val="0"/>
              </a:spcAft>
              <a:tabLst>
                <a:tab pos="114300" algn="l"/>
                <a:tab pos="228600" algn="l"/>
                <a:tab pos="2315845" algn="l"/>
              </a:tabLst>
            </a:pPr>
            <a:r>
              <a:rPr lang="en-US" sz="3600" b="1" dirty="0">
                <a:solidFill>
                  <a:srgbClr val="FF0000"/>
                </a:solidFill>
                <a:latin typeface="Times New Roman"/>
                <a:ea typeface="Times New Roman"/>
                <a:cs typeface="Times New Roman"/>
              </a:rPr>
              <a:t/>
            </a:r>
            <a:br>
              <a:rPr lang="en-US" sz="3600" b="1" dirty="0">
                <a:solidFill>
                  <a:srgbClr val="FF0000"/>
                </a:solidFill>
                <a:latin typeface="Times New Roman"/>
                <a:ea typeface="Times New Roman"/>
                <a:cs typeface="Times New Roman"/>
              </a:rPr>
            </a:br>
            <a:r>
              <a:rPr lang="en-US" sz="2700" b="1" dirty="0" err="1" smtClean="0">
                <a:solidFill>
                  <a:srgbClr val="FF0000"/>
                </a:solidFill>
                <a:latin typeface="Times New Roman"/>
                <a:ea typeface="Times New Roman"/>
                <a:cs typeface="Times New Roman"/>
              </a:rPr>
              <a:t>Tuần</a:t>
            </a:r>
            <a:r>
              <a:rPr lang="en-US" sz="2700" b="1" dirty="0" smtClean="0">
                <a:solidFill>
                  <a:srgbClr val="FF0000"/>
                </a:solidFill>
                <a:latin typeface="Times New Roman"/>
                <a:ea typeface="Times New Roman"/>
                <a:cs typeface="Times New Roman"/>
              </a:rPr>
              <a:t> </a:t>
            </a:r>
            <a:r>
              <a:rPr lang="en-US" sz="2700" b="1" dirty="0">
                <a:solidFill>
                  <a:srgbClr val="FF0000"/>
                </a:solidFill>
                <a:latin typeface="Times New Roman"/>
                <a:ea typeface="Times New Roman"/>
                <a:cs typeface="Times New Roman"/>
              </a:rPr>
              <a:t>2-tiết </a:t>
            </a:r>
            <a:r>
              <a:rPr lang="en-US" sz="2700" b="1" dirty="0" smtClean="0">
                <a:solidFill>
                  <a:srgbClr val="FF0000"/>
                </a:solidFill>
                <a:latin typeface="Times New Roman"/>
                <a:ea typeface="Times New Roman"/>
                <a:cs typeface="Times New Roman"/>
              </a:rPr>
              <a:t>3</a:t>
            </a:r>
            <a:r>
              <a:rPr lang="en-US" sz="2700" b="1" dirty="0">
                <a:solidFill>
                  <a:srgbClr val="FF0000"/>
                </a:solidFill>
                <a:latin typeface="Times New Roman"/>
                <a:ea typeface="Times New Roman"/>
                <a:cs typeface="Times New Roman"/>
              </a:rPr>
              <a:t>-</a:t>
            </a:r>
            <a:r>
              <a:rPr lang="en-US" sz="2700" b="1" dirty="0" smtClean="0">
                <a:solidFill>
                  <a:srgbClr val="FF0000"/>
                </a:solidFill>
                <a:latin typeface="Times New Roman"/>
                <a:ea typeface="Times New Roman"/>
                <a:cs typeface="Times New Roman"/>
              </a:rPr>
              <a:t>BÀI </a:t>
            </a:r>
            <a:r>
              <a:rPr lang="en-US" sz="2700" b="1" dirty="0">
                <a:solidFill>
                  <a:srgbClr val="FF0000"/>
                </a:solidFill>
                <a:latin typeface="Times New Roman"/>
                <a:ea typeface="Times New Roman"/>
                <a:cs typeface="Times New Roman"/>
              </a:rPr>
              <a:t>2: THỜI GIAN TRONG LỊCH SỬ</a:t>
            </a:r>
            <a:r>
              <a:rPr lang="en-US" sz="2700" dirty="0">
                <a:solidFill>
                  <a:srgbClr val="FF0000"/>
                </a:solidFill>
                <a:ea typeface="Times New Roman"/>
                <a:cs typeface="Times New Roman"/>
              </a:rPr>
              <a:t/>
            </a:r>
            <a:br>
              <a:rPr lang="en-US" sz="2700" dirty="0">
                <a:solidFill>
                  <a:srgbClr val="FF0000"/>
                </a:solidFill>
                <a:ea typeface="Times New Roman"/>
                <a:cs typeface="Times New Roman"/>
              </a:rPr>
            </a:br>
            <a:endParaRPr lang="en-US" sz="2700"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6927" y="990600"/>
            <a:ext cx="9144000" cy="5867400"/>
          </a:xfrm>
        </p:spPr>
        <p:txBody>
          <a:bodyPr>
            <a:noAutofit/>
          </a:bodyPr>
          <a:lstStyle/>
          <a:p>
            <a:pPr marL="0" marR="0" indent="0">
              <a:lnSpc>
                <a:spcPct val="115000"/>
              </a:lnSpc>
              <a:spcBef>
                <a:spcPts val="0"/>
              </a:spcBef>
              <a:spcAft>
                <a:spcPts val="0"/>
              </a:spcAft>
              <a:buNone/>
            </a:pPr>
            <a:r>
              <a:rPr lang="en-US" b="1" u="sng" dirty="0">
                <a:solidFill>
                  <a:srgbClr val="FF0000"/>
                </a:solidFill>
                <a:latin typeface="Times New Roman"/>
                <a:ea typeface="Calibri"/>
                <a:cs typeface="Times New Roman"/>
              </a:rPr>
              <a:t>I. </a:t>
            </a:r>
            <a:r>
              <a:rPr lang="en-US" b="1" u="sng" dirty="0" err="1">
                <a:solidFill>
                  <a:srgbClr val="FF0000"/>
                </a:solidFill>
                <a:latin typeface="Times New Roman"/>
                <a:ea typeface="Calibri"/>
                <a:cs typeface="Times New Roman"/>
              </a:rPr>
              <a:t>Âm</a:t>
            </a:r>
            <a:r>
              <a:rPr lang="en-US" b="1" u="sng" dirty="0">
                <a:solidFill>
                  <a:srgbClr val="FF0000"/>
                </a:solidFill>
                <a:latin typeface="Times New Roman"/>
                <a:ea typeface="Calibri"/>
                <a:cs typeface="Times New Roman"/>
              </a:rPr>
              <a:t> </a:t>
            </a:r>
            <a:r>
              <a:rPr lang="en-US" b="1" u="sng" dirty="0" err="1">
                <a:solidFill>
                  <a:srgbClr val="FF0000"/>
                </a:solidFill>
                <a:latin typeface="Times New Roman"/>
                <a:ea typeface="Calibri"/>
                <a:cs typeface="Times New Roman"/>
              </a:rPr>
              <a:t>lịch</a:t>
            </a:r>
            <a:r>
              <a:rPr lang="en-US" b="1" u="sng" dirty="0">
                <a:solidFill>
                  <a:srgbClr val="FF0000"/>
                </a:solidFill>
                <a:latin typeface="Times New Roman"/>
                <a:ea typeface="Calibri"/>
                <a:cs typeface="Times New Roman"/>
              </a:rPr>
              <a:t>, </a:t>
            </a:r>
            <a:r>
              <a:rPr lang="en-US" b="1" u="sng" dirty="0" err="1">
                <a:solidFill>
                  <a:srgbClr val="FF0000"/>
                </a:solidFill>
                <a:latin typeface="Times New Roman"/>
                <a:ea typeface="Calibri"/>
                <a:cs typeface="Times New Roman"/>
              </a:rPr>
              <a:t>Dương</a:t>
            </a:r>
            <a:r>
              <a:rPr lang="en-US" b="1" u="sng" dirty="0">
                <a:solidFill>
                  <a:srgbClr val="FF0000"/>
                </a:solidFill>
                <a:latin typeface="Times New Roman"/>
                <a:ea typeface="Calibri"/>
                <a:cs typeface="Times New Roman"/>
              </a:rPr>
              <a:t> </a:t>
            </a:r>
            <a:r>
              <a:rPr lang="en-US" b="1" u="sng" dirty="0" err="1">
                <a:solidFill>
                  <a:srgbClr val="FF0000"/>
                </a:solidFill>
                <a:latin typeface="Times New Roman"/>
                <a:ea typeface="Calibri"/>
                <a:cs typeface="Times New Roman"/>
              </a:rPr>
              <a:t>lịch</a:t>
            </a:r>
            <a:endParaRPr lang="en-US" dirty="0">
              <a:solidFill>
                <a:srgbClr val="FF0000"/>
              </a:solidFill>
              <a:ea typeface="Times New Roman"/>
              <a:cs typeface="Times New Roman"/>
            </a:endParaRPr>
          </a:p>
          <a:p>
            <a:pPr>
              <a:buFontTx/>
              <a:buChar char="-"/>
            </a:pPr>
            <a:r>
              <a:rPr lang="en-US" dirty="0" err="1" smtClean="0">
                <a:solidFill>
                  <a:srgbClr val="0033CC"/>
                </a:solidFill>
                <a:latin typeface="Times New Roman"/>
                <a:ea typeface="Calibri"/>
              </a:rPr>
              <a:t>Âm</a:t>
            </a:r>
            <a:r>
              <a:rPr lang="en-US" dirty="0" smtClean="0">
                <a:solidFill>
                  <a:srgbClr val="0033CC"/>
                </a:solidFill>
                <a:latin typeface="Times New Roman"/>
                <a:ea typeface="Calibri"/>
              </a:rPr>
              <a:t> </a:t>
            </a:r>
            <a:r>
              <a:rPr lang="en-US" dirty="0" err="1">
                <a:solidFill>
                  <a:srgbClr val="0033CC"/>
                </a:solidFill>
                <a:latin typeface="Times New Roman"/>
                <a:ea typeface="Calibri"/>
              </a:rPr>
              <a:t>lịch</a:t>
            </a:r>
            <a:r>
              <a:rPr lang="en-US" dirty="0">
                <a:solidFill>
                  <a:srgbClr val="0033CC"/>
                </a:solidFill>
                <a:latin typeface="Times New Roman"/>
                <a:ea typeface="Calibri"/>
              </a:rPr>
              <a:t> </a:t>
            </a:r>
            <a:r>
              <a:rPr lang="en-US" dirty="0" err="1">
                <a:solidFill>
                  <a:srgbClr val="0033CC"/>
                </a:solidFill>
                <a:latin typeface="Times New Roman"/>
                <a:ea typeface="Calibri"/>
              </a:rPr>
              <a:t>là</a:t>
            </a:r>
            <a:r>
              <a:rPr lang="en-US" dirty="0">
                <a:solidFill>
                  <a:srgbClr val="0033CC"/>
                </a:solidFill>
                <a:latin typeface="Times New Roman"/>
                <a:ea typeface="Calibri"/>
              </a:rPr>
              <a:t> </a:t>
            </a:r>
            <a:r>
              <a:rPr lang="en-US" dirty="0" err="1">
                <a:solidFill>
                  <a:srgbClr val="0033CC"/>
                </a:solidFill>
                <a:latin typeface="Times New Roman"/>
                <a:ea typeface="Calibri"/>
              </a:rPr>
              <a:t>tính</a:t>
            </a:r>
            <a:r>
              <a:rPr lang="en-US" dirty="0">
                <a:solidFill>
                  <a:srgbClr val="0033CC"/>
                </a:solidFill>
                <a:latin typeface="Times New Roman"/>
                <a:ea typeface="Calibri"/>
              </a:rPr>
              <a:t> </a:t>
            </a:r>
            <a:r>
              <a:rPr lang="en-US" dirty="0" err="1">
                <a:solidFill>
                  <a:srgbClr val="0033CC"/>
                </a:solidFill>
                <a:latin typeface="Times New Roman"/>
                <a:ea typeface="Calibri"/>
              </a:rPr>
              <a:t>theo</a:t>
            </a:r>
            <a:r>
              <a:rPr lang="en-US" dirty="0">
                <a:solidFill>
                  <a:srgbClr val="0033CC"/>
                </a:solidFill>
                <a:latin typeface="Times New Roman"/>
                <a:ea typeface="Calibri"/>
              </a:rPr>
              <a:t> </a:t>
            </a:r>
            <a:r>
              <a:rPr lang="en-US" dirty="0" err="1">
                <a:solidFill>
                  <a:srgbClr val="0033CC"/>
                </a:solidFill>
                <a:latin typeface="Times New Roman"/>
                <a:ea typeface="Calibri"/>
              </a:rPr>
              <a:t>chu</a:t>
            </a:r>
            <a:r>
              <a:rPr lang="en-US" dirty="0">
                <a:solidFill>
                  <a:srgbClr val="0033CC"/>
                </a:solidFill>
                <a:latin typeface="Times New Roman"/>
                <a:ea typeface="Calibri"/>
              </a:rPr>
              <a:t> </a:t>
            </a:r>
            <a:r>
              <a:rPr lang="en-US" dirty="0" err="1">
                <a:solidFill>
                  <a:srgbClr val="0033CC"/>
                </a:solidFill>
                <a:latin typeface="Times New Roman"/>
                <a:ea typeface="Calibri"/>
              </a:rPr>
              <a:t>kỳ</a:t>
            </a:r>
            <a:r>
              <a:rPr lang="en-US" dirty="0">
                <a:solidFill>
                  <a:srgbClr val="0033CC"/>
                </a:solidFill>
                <a:latin typeface="Times New Roman"/>
                <a:ea typeface="Calibri"/>
              </a:rPr>
              <a:t> </a:t>
            </a:r>
            <a:r>
              <a:rPr lang="en-US" dirty="0" err="1">
                <a:solidFill>
                  <a:srgbClr val="0033CC"/>
                </a:solidFill>
                <a:latin typeface="Times New Roman"/>
                <a:ea typeface="Calibri"/>
              </a:rPr>
              <a:t>Mặt</a:t>
            </a:r>
            <a:r>
              <a:rPr lang="en-US" dirty="0">
                <a:solidFill>
                  <a:srgbClr val="0033CC"/>
                </a:solidFill>
                <a:latin typeface="Times New Roman"/>
                <a:ea typeface="Calibri"/>
              </a:rPr>
              <a:t> </a:t>
            </a:r>
            <a:r>
              <a:rPr lang="en-US" dirty="0" err="1">
                <a:solidFill>
                  <a:srgbClr val="0033CC"/>
                </a:solidFill>
                <a:latin typeface="Times New Roman"/>
                <a:ea typeface="Calibri"/>
              </a:rPr>
              <a:t>Trăng</a:t>
            </a:r>
            <a:r>
              <a:rPr lang="en-US" dirty="0">
                <a:solidFill>
                  <a:srgbClr val="0033CC"/>
                </a:solidFill>
                <a:latin typeface="Times New Roman"/>
                <a:ea typeface="Calibri"/>
              </a:rPr>
              <a:t> quay </a:t>
            </a:r>
            <a:r>
              <a:rPr lang="en-US" dirty="0" err="1">
                <a:solidFill>
                  <a:srgbClr val="0033CC"/>
                </a:solidFill>
                <a:latin typeface="Times New Roman"/>
                <a:ea typeface="Calibri"/>
              </a:rPr>
              <a:t>quanh</a:t>
            </a:r>
            <a:r>
              <a:rPr lang="en-US" dirty="0">
                <a:solidFill>
                  <a:srgbClr val="0033CC"/>
                </a:solidFill>
                <a:latin typeface="Times New Roman"/>
                <a:ea typeface="Calibri"/>
              </a:rPr>
              <a:t> </a:t>
            </a:r>
            <a:r>
              <a:rPr lang="en-US" dirty="0" err="1">
                <a:solidFill>
                  <a:srgbClr val="0033CC"/>
                </a:solidFill>
                <a:latin typeface="Times New Roman"/>
                <a:ea typeface="Calibri"/>
              </a:rPr>
              <a:t>Trái</a:t>
            </a:r>
            <a:r>
              <a:rPr lang="en-US" dirty="0">
                <a:solidFill>
                  <a:srgbClr val="0033CC"/>
                </a:solidFill>
                <a:latin typeface="Times New Roman"/>
                <a:ea typeface="Calibri"/>
              </a:rPr>
              <a:t> </a:t>
            </a:r>
            <a:r>
              <a:rPr lang="en-US" dirty="0" err="1" smtClean="0">
                <a:solidFill>
                  <a:srgbClr val="0033CC"/>
                </a:solidFill>
                <a:latin typeface="Times New Roman"/>
                <a:ea typeface="Calibri"/>
              </a:rPr>
              <a:t>Đất</a:t>
            </a:r>
            <a:endParaRPr lang="en-US" dirty="0">
              <a:solidFill>
                <a:srgbClr val="0033CC"/>
              </a:solidFill>
              <a:latin typeface="Times New Roman"/>
              <a:ea typeface="Calibri"/>
            </a:endParaRPr>
          </a:p>
          <a:p>
            <a:pPr>
              <a:buFontTx/>
              <a:buChar char="-"/>
            </a:pPr>
            <a:r>
              <a:rPr lang="en-US" dirty="0" err="1" smtClean="0">
                <a:solidFill>
                  <a:srgbClr val="0033CC"/>
                </a:solidFill>
                <a:latin typeface="Times New Roman"/>
                <a:ea typeface="Calibri"/>
              </a:rPr>
              <a:t>Dương</a:t>
            </a:r>
            <a:r>
              <a:rPr lang="en-US" dirty="0" smtClean="0">
                <a:solidFill>
                  <a:srgbClr val="0033CC"/>
                </a:solidFill>
                <a:latin typeface="Times New Roman"/>
                <a:ea typeface="Calibri"/>
              </a:rPr>
              <a:t> </a:t>
            </a:r>
            <a:r>
              <a:rPr lang="en-US" dirty="0" err="1">
                <a:solidFill>
                  <a:srgbClr val="0033CC"/>
                </a:solidFill>
                <a:latin typeface="Times New Roman"/>
                <a:ea typeface="Calibri"/>
              </a:rPr>
              <a:t>lịch</a:t>
            </a:r>
            <a:r>
              <a:rPr lang="en-US" dirty="0">
                <a:solidFill>
                  <a:srgbClr val="0033CC"/>
                </a:solidFill>
                <a:latin typeface="Times New Roman"/>
                <a:ea typeface="Calibri"/>
              </a:rPr>
              <a:t>: </a:t>
            </a:r>
            <a:r>
              <a:rPr lang="en-US" dirty="0" err="1">
                <a:solidFill>
                  <a:srgbClr val="0033CC"/>
                </a:solidFill>
                <a:latin typeface="Times New Roman"/>
                <a:ea typeface="Calibri"/>
              </a:rPr>
              <a:t>là</a:t>
            </a:r>
            <a:r>
              <a:rPr lang="en-US" dirty="0">
                <a:solidFill>
                  <a:srgbClr val="0033CC"/>
                </a:solidFill>
                <a:latin typeface="Times New Roman"/>
                <a:ea typeface="Calibri"/>
              </a:rPr>
              <a:t> </a:t>
            </a:r>
            <a:r>
              <a:rPr lang="en-US" dirty="0" err="1">
                <a:solidFill>
                  <a:srgbClr val="0033CC"/>
                </a:solidFill>
                <a:latin typeface="Times New Roman"/>
                <a:ea typeface="Calibri"/>
              </a:rPr>
              <a:t>tính</a:t>
            </a:r>
            <a:r>
              <a:rPr lang="en-US" dirty="0">
                <a:solidFill>
                  <a:srgbClr val="0033CC"/>
                </a:solidFill>
                <a:latin typeface="Times New Roman"/>
                <a:ea typeface="Calibri"/>
              </a:rPr>
              <a:t> </a:t>
            </a:r>
            <a:r>
              <a:rPr lang="en-US" dirty="0" err="1">
                <a:solidFill>
                  <a:srgbClr val="0033CC"/>
                </a:solidFill>
                <a:latin typeface="Times New Roman"/>
                <a:ea typeface="Calibri"/>
              </a:rPr>
              <a:t>theo</a:t>
            </a:r>
            <a:r>
              <a:rPr lang="en-US" dirty="0">
                <a:solidFill>
                  <a:srgbClr val="0033CC"/>
                </a:solidFill>
                <a:latin typeface="Times New Roman"/>
                <a:ea typeface="Calibri"/>
              </a:rPr>
              <a:t> </a:t>
            </a:r>
            <a:r>
              <a:rPr lang="en-US" dirty="0" err="1">
                <a:solidFill>
                  <a:srgbClr val="0033CC"/>
                </a:solidFill>
                <a:latin typeface="Times New Roman"/>
                <a:ea typeface="Calibri"/>
              </a:rPr>
              <a:t>chu</a:t>
            </a:r>
            <a:r>
              <a:rPr lang="en-US" dirty="0">
                <a:solidFill>
                  <a:srgbClr val="0033CC"/>
                </a:solidFill>
                <a:latin typeface="Times New Roman"/>
                <a:ea typeface="Calibri"/>
              </a:rPr>
              <a:t> </a:t>
            </a:r>
            <a:r>
              <a:rPr lang="en-US" dirty="0" err="1">
                <a:solidFill>
                  <a:srgbClr val="0033CC"/>
                </a:solidFill>
                <a:latin typeface="Times New Roman"/>
                <a:ea typeface="Calibri"/>
              </a:rPr>
              <a:t>kỳ</a:t>
            </a:r>
            <a:r>
              <a:rPr lang="en-US" dirty="0">
                <a:solidFill>
                  <a:srgbClr val="0033CC"/>
                </a:solidFill>
                <a:latin typeface="Times New Roman"/>
                <a:ea typeface="Calibri"/>
              </a:rPr>
              <a:t> quay </a:t>
            </a:r>
            <a:r>
              <a:rPr lang="en-US" dirty="0" err="1">
                <a:solidFill>
                  <a:srgbClr val="0033CC"/>
                </a:solidFill>
                <a:latin typeface="Times New Roman"/>
                <a:ea typeface="Calibri"/>
              </a:rPr>
              <a:t>của</a:t>
            </a:r>
            <a:r>
              <a:rPr lang="en-US" dirty="0">
                <a:solidFill>
                  <a:srgbClr val="0033CC"/>
                </a:solidFill>
                <a:latin typeface="Times New Roman"/>
                <a:ea typeface="Calibri"/>
              </a:rPr>
              <a:t> </a:t>
            </a:r>
            <a:r>
              <a:rPr lang="en-US" dirty="0" err="1">
                <a:solidFill>
                  <a:srgbClr val="0033CC"/>
                </a:solidFill>
                <a:latin typeface="Times New Roman"/>
                <a:ea typeface="Calibri"/>
              </a:rPr>
              <a:t>Trái</a:t>
            </a:r>
            <a:r>
              <a:rPr lang="en-US" dirty="0">
                <a:solidFill>
                  <a:srgbClr val="0033CC"/>
                </a:solidFill>
                <a:latin typeface="Times New Roman"/>
                <a:ea typeface="Calibri"/>
              </a:rPr>
              <a:t> </a:t>
            </a:r>
            <a:r>
              <a:rPr lang="en-US" dirty="0" err="1">
                <a:solidFill>
                  <a:srgbClr val="0033CC"/>
                </a:solidFill>
                <a:latin typeface="Times New Roman"/>
                <a:ea typeface="Calibri"/>
              </a:rPr>
              <a:t>Đất</a:t>
            </a:r>
            <a:r>
              <a:rPr lang="en-US" dirty="0">
                <a:solidFill>
                  <a:srgbClr val="0033CC"/>
                </a:solidFill>
                <a:latin typeface="Times New Roman"/>
                <a:ea typeface="Calibri"/>
              </a:rPr>
              <a:t> </a:t>
            </a:r>
            <a:r>
              <a:rPr lang="en-US" dirty="0" err="1">
                <a:solidFill>
                  <a:srgbClr val="0033CC"/>
                </a:solidFill>
                <a:latin typeface="Times New Roman"/>
                <a:ea typeface="Calibri"/>
              </a:rPr>
              <a:t>quanh</a:t>
            </a:r>
            <a:r>
              <a:rPr lang="en-US" dirty="0">
                <a:solidFill>
                  <a:srgbClr val="0033CC"/>
                </a:solidFill>
                <a:latin typeface="Times New Roman"/>
                <a:ea typeface="Calibri"/>
              </a:rPr>
              <a:t> </a:t>
            </a:r>
            <a:r>
              <a:rPr lang="en-US" dirty="0" err="1">
                <a:solidFill>
                  <a:srgbClr val="0033CC"/>
                </a:solidFill>
                <a:latin typeface="Times New Roman"/>
                <a:ea typeface="Calibri"/>
              </a:rPr>
              <a:t>mặt</a:t>
            </a:r>
            <a:r>
              <a:rPr lang="en-US" dirty="0">
                <a:solidFill>
                  <a:srgbClr val="0033CC"/>
                </a:solidFill>
                <a:latin typeface="Times New Roman"/>
                <a:ea typeface="Calibri"/>
              </a:rPr>
              <a:t> </a:t>
            </a:r>
            <a:r>
              <a:rPr lang="en-US" dirty="0" err="1" smtClean="0">
                <a:solidFill>
                  <a:srgbClr val="0033CC"/>
                </a:solidFill>
                <a:latin typeface="Times New Roman"/>
                <a:ea typeface="Calibri"/>
              </a:rPr>
              <a:t>Trời</a:t>
            </a:r>
            <a:endParaRPr lang="en-US" dirty="0">
              <a:solidFill>
                <a:srgbClr val="0033CC"/>
              </a:solidFill>
              <a:latin typeface="Times New Roman"/>
              <a:ea typeface="Calibri"/>
            </a:endParaRPr>
          </a:p>
          <a:p>
            <a:pPr marL="0" indent="0">
              <a:buNone/>
            </a:pPr>
            <a:r>
              <a:rPr lang="en-US" b="1" u="sng" dirty="0" smtClean="0">
                <a:solidFill>
                  <a:srgbClr val="FF0000"/>
                </a:solidFill>
                <a:latin typeface="Times New Roman"/>
                <a:ea typeface="Calibri"/>
              </a:rPr>
              <a:t>II</a:t>
            </a:r>
            <a:r>
              <a:rPr lang="en-US" b="1" u="sng" dirty="0">
                <a:solidFill>
                  <a:srgbClr val="FF0000"/>
                </a:solidFill>
                <a:latin typeface="Times New Roman"/>
                <a:ea typeface="Calibri"/>
              </a:rPr>
              <a:t>. </a:t>
            </a:r>
            <a:r>
              <a:rPr lang="en-US" b="1" u="sng" dirty="0" err="1">
                <a:solidFill>
                  <a:srgbClr val="FF0000"/>
                </a:solidFill>
                <a:latin typeface="Times New Roman"/>
                <a:ea typeface="Calibri"/>
              </a:rPr>
              <a:t>Cách</a:t>
            </a:r>
            <a:r>
              <a:rPr lang="en-US" b="1" u="sng" dirty="0">
                <a:solidFill>
                  <a:srgbClr val="FF0000"/>
                </a:solidFill>
                <a:latin typeface="Times New Roman"/>
                <a:ea typeface="Calibri"/>
              </a:rPr>
              <a:t> </a:t>
            </a:r>
            <a:r>
              <a:rPr lang="en-US" b="1" u="sng" dirty="0" err="1">
                <a:solidFill>
                  <a:srgbClr val="FF0000"/>
                </a:solidFill>
                <a:latin typeface="Times New Roman"/>
                <a:ea typeface="Calibri"/>
              </a:rPr>
              <a:t>tính</a:t>
            </a:r>
            <a:r>
              <a:rPr lang="en-US" b="1" u="sng" dirty="0">
                <a:solidFill>
                  <a:srgbClr val="FF0000"/>
                </a:solidFill>
                <a:latin typeface="Times New Roman"/>
                <a:ea typeface="Calibri"/>
              </a:rPr>
              <a:t> </a:t>
            </a:r>
            <a:r>
              <a:rPr lang="en-US" b="1" u="sng" dirty="0" err="1">
                <a:solidFill>
                  <a:srgbClr val="FF0000"/>
                </a:solidFill>
                <a:latin typeface="Times New Roman"/>
                <a:ea typeface="Calibri"/>
              </a:rPr>
              <a:t>thời</a:t>
            </a:r>
            <a:r>
              <a:rPr lang="en-US" b="1" u="sng" dirty="0">
                <a:solidFill>
                  <a:srgbClr val="FF0000"/>
                </a:solidFill>
                <a:latin typeface="Times New Roman"/>
                <a:ea typeface="Calibri"/>
              </a:rPr>
              <a:t> </a:t>
            </a:r>
            <a:r>
              <a:rPr lang="en-US" b="1" u="sng" dirty="0" err="1">
                <a:solidFill>
                  <a:srgbClr val="FF0000"/>
                </a:solidFill>
                <a:latin typeface="Times New Roman"/>
                <a:ea typeface="Calibri"/>
              </a:rPr>
              <a:t>gian</a:t>
            </a:r>
            <a:r>
              <a:rPr lang="en-US" b="1" u="sng" dirty="0">
                <a:solidFill>
                  <a:srgbClr val="FF0000"/>
                </a:solidFill>
                <a:latin typeface="Times New Roman"/>
                <a:ea typeface="Calibri"/>
              </a:rPr>
              <a:t/>
            </a:r>
            <a:br>
              <a:rPr lang="en-US" b="1" u="sng" dirty="0">
                <a:solidFill>
                  <a:srgbClr val="FF0000"/>
                </a:solidFill>
                <a:latin typeface="Times New Roman"/>
                <a:ea typeface="Calibri"/>
              </a:rPr>
            </a:br>
            <a:endParaRPr lang="en-US" dirty="0" smtClean="0">
              <a:solidFill>
                <a:srgbClr val="0033CC"/>
              </a:solidFill>
              <a:latin typeface="Times New Roman"/>
              <a:ea typeface="Calibri"/>
            </a:endParaRPr>
          </a:p>
          <a:p>
            <a:pPr marL="0" indent="0">
              <a:buNone/>
            </a:pPr>
            <a:endParaRPr lang="en-US" sz="2400" dirty="0" smtClean="0">
              <a:solidFill>
                <a:srgbClr val="0033CC"/>
              </a:solidFill>
              <a:latin typeface="Times New Roman"/>
              <a:ea typeface="Calibri"/>
            </a:endParaRPr>
          </a:p>
          <a:p>
            <a:pPr marL="0" indent="0">
              <a:buNone/>
            </a:pPr>
            <a:endParaRPr lang="en-US" sz="2400" dirty="0" smtClean="0">
              <a:solidFill>
                <a:srgbClr val="0033CC"/>
              </a:solidFill>
              <a:latin typeface="Times New Roman"/>
              <a:ea typeface="Calibri"/>
            </a:endParaRPr>
          </a:p>
          <a:p>
            <a:pPr>
              <a:buFontTx/>
              <a:buChar char="-"/>
            </a:pPr>
            <a:endParaRPr lang="en-US" sz="2400" dirty="0" smtClean="0">
              <a:solidFill>
                <a:srgbClr val="0033CC"/>
              </a:solidFill>
              <a:latin typeface="Times New Roman"/>
              <a:ea typeface="Calibri"/>
            </a:endParaRPr>
          </a:p>
          <a:p>
            <a:pPr marL="0" indent="0">
              <a:buNone/>
            </a:pPr>
            <a:endParaRPr lang="en-US" sz="2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999750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20782" y="0"/>
            <a:ext cx="9144000" cy="1371600"/>
          </a:xfrm>
          <a:ln w="38100">
            <a:solidFill>
              <a:srgbClr val="7030A0"/>
            </a:solidFill>
          </a:ln>
        </p:spPr>
        <p:txBody>
          <a:bodyPr>
            <a:normAutofit fontScale="90000"/>
          </a:bodyPr>
          <a:lstStyle/>
          <a:p>
            <a:pPr marL="0" marR="0" algn="l">
              <a:lnSpc>
                <a:spcPct val="115000"/>
              </a:lnSpc>
              <a:spcBef>
                <a:spcPts val="0"/>
              </a:spcBef>
              <a:spcAft>
                <a:spcPts val="0"/>
              </a:spcAft>
              <a:tabLst>
                <a:tab pos="114300" algn="l"/>
                <a:tab pos="228600" algn="l"/>
                <a:tab pos="2315845" algn="l"/>
              </a:tabLst>
            </a:pPr>
            <a:r>
              <a:rPr lang="en-US" sz="4000" b="1" dirty="0" smtClean="0">
                <a:solidFill>
                  <a:srgbClr val="FF0000"/>
                </a:solidFill>
                <a:latin typeface="Times New Roman"/>
                <a:ea typeface="Times New Roman"/>
                <a:cs typeface="Times New Roman"/>
              </a:rPr>
              <a:t>- </a:t>
            </a:r>
            <a:r>
              <a:rPr lang="en-US" sz="4000" b="1" dirty="0" err="1" smtClean="0">
                <a:solidFill>
                  <a:srgbClr val="FF0000"/>
                </a:solidFill>
                <a:latin typeface="Times New Roman"/>
                <a:ea typeface="Times New Roman"/>
                <a:cs typeface="Times New Roman"/>
              </a:rPr>
              <a:t>Lịch</a:t>
            </a:r>
            <a:r>
              <a:rPr lang="en-US" sz="4000" b="1" dirty="0" smtClean="0">
                <a:solidFill>
                  <a:srgbClr val="FF0000"/>
                </a:solidFill>
                <a:latin typeface="Times New Roman"/>
                <a:ea typeface="Times New Roman"/>
                <a:cs typeface="Times New Roman"/>
              </a:rPr>
              <a:t> </a:t>
            </a:r>
            <a:r>
              <a:rPr lang="en-US" sz="4000" b="1" dirty="0" err="1" smtClean="0">
                <a:solidFill>
                  <a:srgbClr val="FF0000"/>
                </a:solidFill>
                <a:latin typeface="Times New Roman"/>
                <a:ea typeface="Times New Roman"/>
                <a:cs typeface="Times New Roman"/>
              </a:rPr>
              <a:t>chính</a:t>
            </a:r>
            <a:r>
              <a:rPr lang="en-US" sz="4000" b="1" dirty="0" smtClean="0">
                <a:solidFill>
                  <a:srgbClr val="FF0000"/>
                </a:solidFill>
                <a:latin typeface="Times New Roman"/>
                <a:ea typeface="Times New Roman"/>
                <a:cs typeface="Times New Roman"/>
              </a:rPr>
              <a:t> </a:t>
            </a:r>
            <a:r>
              <a:rPr lang="en-US" sz="4000" b="1" dirty="0" err="1" smtClean="0">
                <a:solidFill>
                  <a:srgbClr val="FF0000"/>
                </a:solidFill>
                <a:latin typeface="Times New Roman"/>
                <a:ea typeface="Times New Roman"/>
                <a:cs typeface="Times New Roman"/>
              </a:rPr>
              <a:t>thức</a:t>
            </a:r>
            <a:r>
              <a:rPr lang="en-US" sz="4000" b="1" dirty="0" smtClean="0">
                <a:solidFill>
                  <a:srgbClr val="FF0000"/>
                </a:solidFill>
                <a:latin typeface="Times New Roman"/>
                <a:ea typeface="Times New Roman"/>
                <a:cs typeface="Times New Roman"/>
              </a:rPr>
              <a:t> </a:t>
            </a:r>
            <a:r>
              <a:rPr lang="en-US" sz="4000" b="1" dirty="0" err="1" smtClean="0">
                <a:solidFill>
                  <a:srgbClr val="FF0000"/>
                </a:solidFill>
                <a:latin typeface="Times New Roman"/>
                <a:ea typeface="Times New Roman"/>
                <a:cs typeface="Times New Roman"/>
              </a:rPr>
              <a:t>của</a:t>
            </a:r>
            <a:r>
              <a:rPr lang="en-US" sz="4000" b="1" dirty="0" smtClean="0">
                <a:solidFill>
                  <a:srgbClr val="FF0000"/>
                </a:solidFill>
                <a:latin typeface="Times New Roman"/>
                <a:ea typeface="Times New Roman"/>
                <a:cs typeface="Times New Roman"/>
              </a:rPr>
              <a:t> </a:t>
            </a:r>
            <a:r>
              <a:rPr lang="en-US" sz="4000" b="1" dirty="0" err="1" smtClean="0">
                <a:solidFill>
                  <a:srgbClr val="FF0000"/>
                </a:solidFill>
                <a:latin typeface="Times New Roman"/>
                <a:ea typeface="Times New Roman"/>
                <a:cs typeface="Times New Roman"/>
              </a:rPr>
              <a:t>thế</a:t>
            </a:r>
            <a:r>
              <a:rPr lang="en-US" sz="4000" b="1" dirty="0" smtClean="0">
                <a:solidFill>
                  <a:srgbClr val="FF0000"/>
                </a:solidFill>
                <a:latin typeface="Times New Roman"/>
                <a:ea typeface="Times New Roman"/>
                <a:cs typeface="Times New Roman"/>
              </a:rPr>
              <a:t> </a:t>
            </a:r>
            <a:r>
              <a:rPr lang="en-US" sz="4000" b="1" dirty="0" err="1" smtClean="0">
                <a:solidFill>
                  <a:srgbClr val="FF0000"/>
                </a:solidFill>
                <a:latin typeface="Times New Roman"/>
                <a:ea typeface="Times New Roman"/>
                <a:cs typeface="Times New Roman"/>
              </a:rPr>
              <a:t>giới</a:t>
            </a:r>
            <a:r>
              <a:rPr lang="en-US" sz="4000" b="1" dirty="0" smtClean="0">
                <a:solidFill>
                  <a:srgbClr val="FF0000"/>
                </a:solidFill>
                <a:latin typeface="Times New Roman"/>
                <a:ea typeface="Times New Roman"/>
                <a:cs typeface="Times New Roman"/>
              </a:rPr>
              <a:t> </a:t>
            </a:r>
            <a:r>
              <a:rPr lang="en-US" sz="4000" b="1" dirty="0" err="1" smtClean="0">
                <a:solidFill>
                  <a:srgbClr val="FF0000"/>
                </a:solidFill>
                <a:latin typeface="Times New Roman"/>
                <a:ea typeface="Times New Roman"/>
                <a:cs typeface="Times New Roman"/>
              </a:rPr>
              <a:t>hiện</a:t>
            </a:r>
            <a:r>
              <a:rPr lang="en-US" sz="4000" b="1" dirty="0" smtClean="0">
                <a:solidFill>
                  <a:srgbClr val="FF0000"/>
                </a:solidFill>
                <a:latin typeface="Times New Roman"/>
                <a:ea typeface="Times New Roman"/>
                <a:cs typeface="Times New Roman"/>
              </a:rPr>
              <a:t> nay </a:t>
            </a:r>
            <a:r>
              <a:rPr lang="en-US" sz="4000" b="1" dirty="0" err="1" smtClean="0">
                <a:solidFill>
                  <a:srgbClr val="FF0000"/>
                </a:solidFill>
                <a:latin typeface="Times New Roman"/>
                <a:ea typeface="Times New Roman"/>
                <a:cs typeface="Times New Roman"/>
              </a:rPr>
              <a:t>là</a:t>
            </a:r>
            <a:r>
              <a:rPr lang="en-US" sz="4000" b="1" dirty="0" smtClean="0">
                <a:solidFill>
                  <a:srgbClr val="FF0000"/>
                </a:solidFill>
                <a:latin typeface="Times New Roman"/>
                <a:ea typeface="Times New Roman"/>
                <a:cs typeface="Times New Roman"/>
              </a:rPr>
              <a:t> </a:t>
            </a:r>
            <a:r>
              <a:rPr lang="en-US" sz="4000" b="1" dirty="0" err="1" smtClean="0">
                <a:solidFill>
                  <a:srgbClr val="FF0000"/>
                </a:solidFill>
                <a:latin typeface="Times New Roman"/>
                <a:ea typeface="Times New Roman"/>
                <a:cs typeface="Times New Roman"/>
              </a:rPr>
              <a:t>lịch</a:t>
            </a:r>
            <a:r>
              <a:rPr lang="en-US" sz="4000" b="1" dirty="0" smtClean="0">
                <a:solidFill>
                  <a:srgbClr val="FF0000"/>
                </a:solidFill>
                <a:latin typeface="Times New Roman"/>
                <a:ea typeface="Times New Roman"/>
                <a:cs typeface="Times New Roman"/>
              </a:rPr>
              <a:t> </a:t>
            </a:r>
            <a:r>
              <a:rPr lang="en-US" sz="4000" b="1" dirty="0" err="1" smtClean="0">
                <a:solidFill>
                  <a:srgbClr val="FF0000"/>
                </a:solidFill>
                <a:latin typeface="Times New Roman"/>
                <a:ea typeface="Times New Roman"/>
                <a:cs typeface="Times New Roman"/>
              </a:rPr>
              <a:t>gì</a:t>
            </a:r>
            <a:r>
              <a:rPr lang="en-US" sz="4000" b="1" dirty="0" smtClean="0">
                <a:solidFill>
                  <a:srgbClr val="FF0000"/>
                </a:solidFill>
                <a:latin typeface="Times New Roman"/>
                <a:ea typeface="Times New Roman"/>
                <a:cs typeface="Times New Roman"/>
              </a:rPr>
              <a:t> ? </a:t>
            </a:r>
            <a:r>
              <a:rPr lang="en-US" sz="4000" b="1" dirty="0" err="1" smtClean="0">
                <a:solidFill>
                  <a:srgbClr val="FF0000"/>
                </a:solidFill>
                <a:latin typeface="Times New Roman"/>
                <a:ea typeface="Times New Roman"/>
                <a:cs typeface="Times New Roman"/>
              </a:rPr>
              <a:t>Cách</a:t>
            </a:r>
            <a:r>
              <a:rPr lang="en-US" sz="4000" b="1" dirty="0" smtClean="0">
                <a:solidFill>
                  <a:srgbClr val="FF0000"/>
                </a:solidFill>
                <a:latin typeface="Times New Roman"/>
                <a:ea typeface="Times New Roman"/>
                <a:cs typeface="Times New Roman"/>
              </a:rPr>
              <a:t> </a:t>
            </a:r>
            <a:r>
              <a:rPr lang="en-US" sz="4000" b="1" dirty="0" err="1" smtClean="0">
                <a:solidFill>
                  <a:srgbClr val="FF0000"/>
                </a:solidFill>
                <a:latin typeface="Times New Roman"/>
                <a:ea typeface="Times New Roman"/>
                <a:cs typeface="Times New Roman"/>
              </a:rPr>
              <a:t>tính</a:t>
            </a:r>
            <a:r>
              <a:rPr lang="en-US" sz="4000" b="1" dirty="0" smtClean="0">
                <a:solidFill>
                  <a:srgbClr val="FF0000"/>
                </a:solidFill>
                <a:latin typeface="Times New Roman"/>
                <a:ea typeface="Times New Roman"/>
                <a:cs typeface="Times New Roman"/>
              </a:rPr>
              <a:t> </a:t>
            </a:r>
            <a:r>
              <a:rPr lang="en-US" sz="4000" b="1" dirty="0" err="1" smtClean="0">
                <a:solidFill>
                  <a:srgbClr val="FF0000"/>
                </a:solidFill>
                <a:latin typeface="Times New Roman"/>
                <a:ea typeface="Times New Roman"/>
                <a:cs typeface="Times New Roman"/>
              </a:rPr>
              <a:t>như</a:t>
            </a:r>
            <a:r>
              <a:rPr lang="en-US" sz="4000" b="1" dirty="0" smtClean="0">
                <a:solidFill>
                  <a:srgbClr val="FF0000"/>
                </a:solidFill>
                <a:latin typeface="Times New Roman"/>
                <a:ea typeface="Times New Roman"/>
                <a:cs typeface="Times New Roman"/>
              </a:rPr>
              <a:t> </a:t>
            </a:r>
            <a:r>
              <a:rPr lang="en-US" sz="4000" b="1" dirty="0" err="1" smtClean="0">
                <a:solidFill>
                  <a:srgbClr val="FF0000"/>
                </a:solidFill>
                <a:latin typeface="Times New Roman"/>
                <a:ea typeface="Times New Roman"/>
                <a:cs typeface="Times New Roman"/>
              </a:rPr>
              <a:t>thế</a:t>
            </a:r>
            <a:r>
              <a:rPr lang="en-US" sz="4000" b="1" dirty="0" smtClean="0">
                <a:solidFill>
                  <a:srgbClr val="FF0000"/>
                </a:solidFill>
                <a:latin typeface="Times New Roman"/>
                <a:ea typeface="Times New Roman"/>
                <a:cs typeface="Times New Roman"/>
              </a:rPr>
              <a:t> </a:t>
            </a:r>
            <a:r>
              <a:rPr lang="en-US" sz="4000" b="1" dirty="0" err="1" smtClean="0">
                <a:solidFill>
                  <a:srgbClr val="FF0000"/>
                </a:solidFill>
                <a:latin typeface="Times New Roman"/>
                <a:ea typeface="Times New Roman"/>
                <a:cs typeface="Times New Roman"/>
              </a:rPr>
              <a:t>nào</a:t>
            </a:r>
            <a:r>
              <a:rPr lang="en-US" sz="4000" b="1" dirty="0" smtClean="0">
                <a:solidFill>
                  <a:srgbClr val="FF0000"/>
                </a:solidFill>
                <a:latin typeface="Times New Roman"/>
                <a:ea typeface="Times New Roman"/>
                <a:cs typeface="Times New Roman"/>
              </a:rPr>
              <a:t> ?</a:t>
            </a:r>
            <a:endParaRPr lang="en-US" sz="4000"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20782" y="1524000"/>
            <a:ext cx="9144000" cy="5410200"/>
          </a:xfrm>
        </p:spPr>
        <p:txBody>
          <a:bodyPr>
            <a:noAutofit/>
          </a:bodyPr>
          <a:lstStyle/>
          <a:p>
            <a:pPr>
              <a:buFontTx/>
              <a:buChar char="-"/>
            </a:pPr>
            <a:r>
              <a:rPr lang="en-US" sz="3600" b="1" dirty="0" err="1" smtClean="0">
                <a:solidFill>
                  <a:srgbClr val="0033CC"/>
                </a:solidFill>
                <a:latin typeface="Times New Roman"/>
                <a:ea typeface="Calibri"/>
              </a:rPr>
              <a:t>Lịch</a:t>
            </a:r>
            <a:r>
              <a:rPr lang="en-US" sz="3600" b="1" dirty="0" smtClean="0">
                <a:solidFill>
                  <a:srgbClr val="0033CC"/>
                </a:solidFill>
                <a:latin typeface="Times New Roman"/>
                <a:ea typeface="Calibri"/>
              </a:rPr>
              <a:t> </a:t>
            </a:r>
            <a:r>
              <a:rPr lang="en-US" sz="3600" b="1" dirty="0" err="1">
                <a:solidFill>
                  <a:srgbClr val="0033CC"/>
                </a:solidFill>
                <a:latin typeface="Times New Roman"/>
                <a:ea typeface="Calibri"/>
              </a:rPr>
              <a:t>của</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thế</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giới</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hiện</a:t>
            </a:r>
            <a:r>
              <a:rPr lang="en-US" sz="3600" b="1" dirty="0">
                <a:solidFill>
                  <a:srgbClr val="0033CC"/>
                </a:solidFill>
                <a:latin typeface="Times New Roman"/>
                <a:ea typeface="Calibri"/>
              </a:rPr>
              <a:t> nay </a:t>
            </a:r>
            <a:r>
              <a:rPr lang="en-US" sz="3600" b="1" dirty="0" err="1">
                <a:solidFill>
                  <a:srgbClr val="0033CC"/>
                </a:solidFill>
                <a:latin typeface="Times New Roman"/>
                <a:ea typeface="Calibri"/>
              </a:rPr>
              <a:t>là</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Công</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lịch</a:t>
            </a:r>
            <a:r>
              <a:rPr lang="en-US" sz="3600" b="1" dirty="0">
                <a:solidFill>
                  <a:srgbClr val="0033CC"/>
                </a:solidFill>
                <a:latin typeface="Times New Roman"/>
                <a:ea typeface="Calibri"/>
              </a:rPr>
              <a:t>. </a:t>
            </a:r>
            <a:endParaRPr lang="en-US" sz="3600" b="1" dirty="0" smtClean="0">
              <a:solidFill>
                <a:srgbClr val="0033CC"/>
              </a:solidFill>
              <a:latin typeface="Times New Roman"/>
              <a:ea typeface="Calibri"/>
            </a:endParaRPr>
          </a:p>
          <a:p>
            <a:pPr marL="0" indent="0">
              <a:buNone/>
            </a:pP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Công</a:t>
            </a:r>
            <a:r>
              <a:rPr lang="en-US" sz="3600" b="1" dirty="0" smtClean="0">
                <a:solidFill>
                  <a:srgbClr val="0033CC"/>
                </a:solidFill>
                <a:latin typeface="Times New Roman"/>
                <a:ea typeface="Calibri"/>
              </a:rPr>
              <a:t> </a:t>
            </a:r>
            <a:r>
              <a:rPr lang="en-US" sz="3600" b="1" dirty="0" err="1">
                <a:solidFill>
                  <a:srgbClr val="0033CC"/>
                </a:solidFill>
                <a:latin typeface="Times New Roman"/>
                <a:ea typeface="Calibri"/>
              </a:rPr>
              <a:t>lịch</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lấy</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năm</a:t>
            </a:r>
            <a:r>
              <a:rPr lang="en-US" sz="3600" b="1" dirty="0">
                <a:solidFill>
                  <a:srgbClr val="0033CC"/>
                </a:solidFill>
                <a:latin typeface="Times New Roman"/>
                <a:ea typeface="Calibri"/>
              </a:rPr>
              <a:t> 1 </a:t>
            </a:r>
            <a:r>
              <a:rPr lang="en-US" sz="3600" b="1" dirty="0" err="1">
                <a:solidFill>
                  <a:srgbClr val="0033CC"/>
                </a:solidFill>
                <a:latin typeface="Times New Roman"/>
                <a:ea typeface="Calibri"/>
              </a:rPr>
              <a:t>là</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năm</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đầu</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tiên</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của</a:t>
            </a:r>
            <a:r>
              <a:rPr lang="en-US" sz="3600" b="1" dirty="0">
                <a:solidFill>
                  <a:srgbClr val="0033CC"/>
                </a:solidFill>
                <a:latin typeface="Times New Roman"/>
                <a:ea typeface="Calibri"/>
              </a:rPr>
              <a:t> </a:t>
            </a:r>
            <a:endParaRPr lang="en-US" sz="3600" b="1" dirty="0" smtClean="0">
              <a:solidFill>
                <a:srgbClr val="0033CC"/>
              </a:solidFill>
              <a:latin typeface="Times New Roman"/>
              <a:ea typeface="Calibri"/>
            </a:endParaRPr>
          </a:p>
          <a:p>
            <a:pPr marL="0" indent="0">
              <a:buNone/>
            </a:pPr>
            <a:r>
              <a:rPr lang="en-US" sz="3600" b="1" dirty="0" err="1" smtClean="0">
                <a:solidFill>
                  <a:srgbClr val="0033CC"/>
                </a:solidFill>
                <a:latin typeface="Times New Roman"/>
                <a:ea typeface="Calibri"/>
              </a:rPr>
              <a:t>Công</a:t>
            </a:r>
            <a:r>
              <a:rPr lang="en-US" sz="3600" b="1" dirty="0" smtClean="0">
                <a:solidFill>
                  <a:srgbClr val="0033CC"/>
                </a:solidFill>
                <a:latin typeface="Times New Roman"/>
                <a:ea typeface="Calibri"/>
              </a:rPr>
              <a:t> </a:t>
            </a:r>
            <a:r>
              <a:rPr lang="en-US" sz="3600" b="1" dirty="0" err="1">
                <a:solidFill>
                  <a:srgbClr val="0033CC"/>
                </a:solidFill>
                <a:latin typeface="Times New Roman"/>
                <a:ea typeface="Calibri"/>
              </a:rPr>
              <a:t>nguyên</a:t>
            </a:r>
            <a:r>
              <a:rPr lang="en-US" sz="3600" b="1" dirty="0">
                <a:solidFill>
                  <a:srgbClr val="0033CC"/>
                </a:solidFill>
                <a:latin typeface="Times New Roman"/>
                <a:ea typeface="Calibri"/>
              </a:rPr>
              <a:t> (CN) . </a:t>
            </a:r>
            <a:r>
              <a:rPr lang="en-US" sz="3600" b="1" dirty="0" err="1">
                <a:solidFill>
                  <a:srgbClr val="0033CC"/>
                </a:solidFill>
                <a:latin typeface="Times New Roman"/>
                <a:ea typeface="Calibri"/>
              </a:rPr>
              <a:t>Trước</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năm</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đó</a:t>
            </a:r>
            <a:r>
              <a:rPr lang="en-US" sz="3600" b="1" dirty="0">
                <a:solidFill>
                  <a:srgbClr val="0033CC"/>
                </a:solidFill>
                <a:latin typeface="Times New Roman"/>
                <a:ea typeface="Calibri"/>
              </a:rPr>
              <a:t> </a:t>
            </a:r>
            <a:r>
              <a:rPr lang="en-US" sz="3600" b="1" dirty="0" err="1">
                <a:solidFill>
                  <a:srgbClr val="0033CC"/>
                </a:solidFill>
                <a:latin typeface="Times New Roman"/>
                <a:ea typeface="Calibri"/>
              </a:rPr>
              <a:t>là</a:t>
            </a:r>
            <a:r>
              <a:rPr lang="en-US" sz="3600" b="1" dirty="0">
                <a:solidFill>
                  <a:srgbClr val="0033CC"/>
                </a:solidFill>
                <a:latin typeface="Times New Roman"/>
                <a:ea typeface="Calibri"/>
              </a:rPr>
              <a:t> </a:t>
            </a:r>
            <a:endParaRPr lang="en-US" sz="3600" b="1" dirty="0" smtClean="0">
              <a:solidFill>
                <a:srgbClr val="0033CC"/>
              </a:solidFill>
              <a:latin typeface="Times New Roman"/>
              <a:ea typeface="Calibri"/>
            </a:endParaRPr>
          </a:p>
          <a:p>
            <a:pPr marL="0" indent="0">
              <a:buNone/>
            </a:pPr>
            <a:r>
              <a:rPr lang="en-US" sz="3600" b="1" dirty="0" err="1" smtClean="0">
                <a:solidFill>
                  <a:srgbClr val="0033CC"/>
                </a:solidFill>
                <a:latin typeface="Times New Roman"/>
                <a:ea typeface="Calibri"/>
              </a:rPr>
              <a:t>trước</a:t>
            </a: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Công</a:t>
            </a:r>
            <a:r>
              <a:rPr lang="en-US" sz="3600" b="1" dirty="0" smtClean="0">
                <a:solidFill>
                  <a:srgbClr val="0033CC"/>
                </a:solidFill>
                <a:latin typeface="Times New Roman"/>
                <a:ea typeface="Calibri"/>
              </a:rPr>
              <a:t> </a:t>
            </a:r>
            <a:r>
              <a:rPr lang="en-US" sz="3600" b="1" dirty="0" err="1">
                <a:solidFill>
                  <a:srgbClr val="0033CC"/>
                </a:solidFill>
                <a:latin typeface="Times New Roman"/>
                <a:ea typeface="Calibri"/>
              </a:rPr>
              <a:t>nguyên</a:t>
            </a:r>
            <a:r>
              <a:rPr lang="en-US" sz="3600" b="1" dirty="0">
                <a:solidFill>
                  <a:srgbClr val="0033CC"/>
                </a:solidFill>
                <a:latin typeface="Times New Roman"/>
                <a:ea typeface="Calibri"/>
              </a:rPr>
              <a:t> (TCN).</a:t>
            </a:r>
          </a:p>
          <a:p>
            <a:pPr marL="0" indent="0">
              <a:buNone/>
            </a:pPr>
            <a:r>
              <a:rPr lang="en-US" sz="3600" b="1" dirty="0" smtClean="0">
                <a:solidFill>
                  <a:srgbClr val="0033CC"/>
                </a:solidFill>
                <a:latin typeface="Times New Roman" pitchFamily="18" charset="0"/>
                <a:cs typeface="Times New Roman" pitchFamily="18" charset="0"/>
              </a:rPr>
              <a:t>+</a:t>
            </a:r>
            <a:r>
              <a:rPr lang="en-US" sz="3600" b="1" dirty="0" err="1" smtClean="0">
                <a:solidFill>
                  <a:srgbClr val="0033CC"/>
                </a:solidFill>
                <a:latin typeface="Times New Roman" pitchFamily="18" charset="0"/>
                <a:cs typeface="Times New Roman" pitchFamily="18" charset="0"/>
              </a:rPr>
              <a:t>Một</a:t>
            </a:r>
            <a:r>
              <a:rPr lang="en-US" sz="3600" b="1" dirty="0" smtClean="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thập</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kỉ</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là</a:t>
            </a:r>
            <a:r>
              <a:rPr lang="en-US" sz="3600" b="1" dirty="0">
                <a:solidFill>
                  <a:srgbClr val="0033CC"/>
                </a:solidFill>
                <a:latin typeface="Times New Roman" pitchFamily="18" charset="0"/>
                <a:cs typeface="Times New Roman" pitchFamily="18" charset="0"/>
              </a:rPr>
              <a:t> 10 </a:t>
            </a:r>
            <a:r>
              <a:rPr lang="en-US" sz="3600" b="1" dirty="0" err="1">
                <a:solidFill>
                  <a:srgbClr val="0033CC"/>
                </a:solidFill>
                <a:latin typeface="Times New Roman" pitchFamily="18" charset="0"/>
                <a:cs typeface="Times New Roman" pitchFamily="18" charset="0"/>
              </a:rPr>
              <a:t>năm</a:t>
            </a:r>
            <a:endParaRPr lang="en-US" sz="3600" b="1" dirty="0">
              <a:solidFill>
                <a:srgbClr val="0033CC"/>
              </a:solidFill>
              <a:latin typeface="Times New Roman" pitchFamily="18" charset="0"/>
              <a:cs typeface="Times New Roman" pitchFamily="18" charset="0"/>
            </a:endParaRPr>
          </a:p>
          <a:p>
            <a:pPr marL="0" indent="0">
              <a:buNone/>
            </a:pPr>
            <a:r>
              <a:rPr lang="en-US" sz="3600" b="1" dirty="0" smtClean="0">
                <a:solidFill>
                  <a:srgbClr val="0033CC"/>
                </a:solidFill>
                <a:latin typeface="Times New Roman" pitchFamily="18" charset="0"/>
                <a:cs typeface="Times New Roman" pitchFamily="18" charset="0"/>
              </a:rPr>
              <a:t>+</a:t>
            </a:r>
            <a:r>
              <a:rPr lang="en-US" sz="3600" b="1" dirty="0" err="1" smtClean="0">
                <a:solidFill>
                  <a:srgbClr val="0033CC"/>
                </a:solidFill>
                <a:latin typeface="Times New Roman" pitchFamily="18" charset="0"/>
                <a:cs typeface="Times New Roman" pitchFamily="18" charset="0"/>
              </a:rPr>
              <a:t>Một</a:t>
            </a:r>
            <a:r>
              <a:rPr lang="en-US" sz="3600" b="1" dirty="0" smtClean="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thế</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kỉ</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là</a:t>
            </a:r>
            <a:r>
              <a:rPr lang="en-US" sz="3600" b="1" dirty="0">
                <a:solidFill>
                  <a:srgbClr val="0033CC"/>
                </a:solidFill>
                <a:latin typeface="Times New Roman" pitchFamily="18" charset="0"/>
                <a:cs typeface="Times New Roman" pitchFamily="18" charset="0"/>
              </a:rPr>
              <a:t> 100 </a:t>
            </a:r>
            <a:r>
              <a:rPr lang="en-US" sz="3600" b="1" dirty="0" err="1">
                <a:solidFill>
                  <a:srgbClr val="0033CC"/>
                </a:solidFill>
                <a:latin typeface="Times New Roman" pitchFamily="18" charset="0"/>
                <a:cs typeface="Times New Roman" pitchFamily="18" charset="0"/>
              </a:rPr>
              <a:t>năm</a:t>
            </a:r>
            <a:endParaRPr lang="en-US" sz="3600" b="1" dirty="0">
              <a:solidFill>
                <a:srgbClr val="0033CC"/>
              </a:solidFill>
              <a:latin typeface="Times New Roman" pitchFamily="18" charset="0"/>
              <a:cs typeface="Times New Roman" pitchFamily="18" charset="0"/>
            </a:endParaRPr>
          </a:p>
          <a:p>
            <a:pPr marL="0" indent="0">
              <a:buNone/>
            </a:pPr>
            <a:r>
              <a:rPr lang="en-US" sz="3600" b="1" dirty="0" smtClean="0">
                <a:solidFill>
                  <a:srgbClr val="0033CC"/>
                </a:solidFill>
                <a:latin typeface="Times New Roman" pitchFamily="18" charset="0"/>
                <a:cs typeface="Times New Roman" pitchFamily="18" charset="0"/>
              </a:rPr>
              <a:t>+</a:t>
            </a:r>
            <a:r>
              <a:rPr lang="en-US" sz="3600" b="1" dirty="0" err="1" smtClean="0">
                <a:solidFill>
                  <a:srgbClr val="0033CC"/>
                </a:solidFill>
                <a:latin typeface="Times New Roman" pitchFamily="18" charset="0"/>
                <a:cs typeface="Times New Roman" pitchFamily="18" charset="0"/>
              </a:rPr>
              <a:t>Một</a:t>
            </a:r>
            <a:r>
              <a:rPr lang="en-US" sz="3600" b="1" dirty="0" smtClean="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thiên</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niên</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kỉ</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là</a:t>
            </a:r>
            <a:r>
              <a:rPr lang="en-US" sz="3600" b="1" dirty="0">
                <a:solidFill>
                  <a:srgbClr val="0033CC"/>
                </a:solidFill>
                <a:latin typeface="Times New Roman" pitchFamily="18" charset="0"/>
                <a:cs typeface="Times New Roman" pitchFamily="18" charset="0"/>
              </a:rPr>
              <a:t> 1000 </a:t>
            </a:r>
            <a:r>
              <a:rPr lang="en-US" sz="3600" b="1" dirty="0" err="1">
                <a:solidFill>
                  <a:srgbClr val="0033CC"/>
                </a:solidFill>
                <a:latin typeface="Times New Roman" pitchFamily="18" charset="0"/>
                <a:cs typeface="Times New Roman" pitchFamily="18" charset="0"/>
              </a:rPr>
              <a:t>năm</a:t>
            </a:r>
            <a:endParaRPr lang="en-US" sz="3600" b="1" dirty="0">
              <a:solidFill>
                <a:srgbClr val="0033CC"/>
              </a:solidFill>
              <a:latin typeface="Times New Roman" pitchFamily="18" charset="0"/>
              <a:cs typeface="Times New Roman" pitchFamily="18" charset="0"/>
            </a:endParaRPr>
          </a:p>
          <a:p>
            <a:pPr marL="0" marR="0" indent="0" algn="just">
              <a:lnSpc>
                <a:spcPct val="115000"/>
              </a:lnSpc>
              <a:spcBef>
                <a:spcPts val="0"/>
              </a:spcBef>
              <a:spcAft>
                <a:spcPts val="1000"/>
              </a:spcAft>
              <a:buNone/>
            </a:pPr>
            <a:endParaRPr lang="en-US" sz="2800" dirty="0">
              <a:solidFill>
                <a:srgbClr val="0033CC"/>
              </a:solidFill>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195948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80061" y="9378"/>
            <a:ext cx="6110896" cy="944562"/>
          </a:xfrm>
        </p:spPr>
        <p:txBody>
          <a:bodyPr>
            <a:normAutofit/>
          </a:bodyPr>
          <a:lstStyle/>
          <a:p>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76200" y="1143000"/>
            <a:ext cx="9220200" cy="4724399"/>
          </a:xfrm>
        </p:spPr>
        <p:txBody>
          <a:bodyPr/>
          <a:lstStyle/>
          <a:p>
            <a:endParaRPr lang="en-US" dirty="0" smtClean="0"/>
          </a:p>
          <a:p>
            <a:endParaRPr lang="en-US" dirty="0" smtClean="0"/>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smtClean="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61304" y="5143914"/>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altLang="vi-VN" sz="2400" b="1" i="0" u="none" strike="noStrike" kern="0" cap="none" spc="0" normalizeH="0" baseline="0" noProof="0" dirty="0" smtClean="0">
                <a:ln>
                  <a:noFill/>
                </a:ln>
                <a:solidFill>
                  <a:srgbClr val="FFFFFF"/>
                </a:solidFill>
                <a:effectLst/>
                <a:uLnTx/>
                <a:uFillTx/>
              </a:rPr>
              <a:t>Leonardo di ser Piero da Vinci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altLang="vi-VN" sz="2400" b="1" i="0" u="none" strike="noStrike" kern="0" cap="none" spc="0" normalizeH="0" baseline="0" noProof="0" dirty="0" smtClean="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0"/>
            <a:ext cx="35051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154401" y="843258"/>
            <a:ext cx="6021801" cy="2082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FF0000"/>
                </a:solidFill>
              </a:rPr>
              <a:t> </a:t>
            </a:r>
            <a:r>
              <a:rPr lang="en-US" sz="3200" b="1" dirty="0" err="1" smtClean="0">
                <a:solidFill>
                  <a:srgbClr val="FF0000"/>
                </a:solidFill>
              </a:rPr>
              <a:t>Vì</a:t>
            </a:r>
            <a:r>
              <a:rPr lang="en-US" sz="3200" b="1" dirty="0" smtClean="0">
                <a:solidFill>
                  <a:srgbClr val="FF0000"/>
                </a:solidFill>
              </a:rPr>
              <a:t> </a:t>
            </a:r>
            <a:r>
              <a:rPr lang="en-US" sz="3200" b="1" dirty="0" err="1" smtClean="0">
                <a:solidFill>
                  <a:srgbClr val="FF0000"/>
                </a:solidFill>
              </a:rPr>
              <a:t>sao</a:t>
            </a:r>
            <a:r>
              <a:rPr lang="en-US" sz="3200" b="1" dirty="0" smtClean="0">
                <a:solidFill>
                  <a:srgbClr val="FF0000"/>
                </a:solidFill>
              </a:rPr>
              <a:t> </a:t>
            </a:r>
            <a:r>
              <a:rPr lang="en-US" sz="3200" b="1" dirty="0" err="1" smtClean="0">
                <a:solidFill>
                  <a:srgbClr val="FF0000"/>
                </a:solidFill>
              </a:rPr>
              <a:t>trong</a:t>
            </a:r>
            <a:r>
              <a:rPr lang="en-US" sz="3200" b="1" dirty="0" smtClean="0">
                <a:solidFill>
                  <a:srgbClr val="FF0000"/>
                </a:solidFill>
              </a:rPr>
              <a:t> </a:t>
            </a:r>
            <a:r>
              <a:rPr lang="en-US" sz="3200" b="1" dirty="0" err="1" smtClean="0">
                <a:solidFill>
                  <a:srgbClr val="FF0000"/>
                </a:solidFill>
              </a:rPr>
              <a:t>một</a:t>
            </a:r>
            <a:r>
              <a:rPr lang="en-US" sz="3200" b="1" dirty="0" smtClean="0">
                <a:solidFill>
                  <a:srgbClr val="FF0000"/>
                </a:solidFill>
              </a:rPr>
              <a:t> </a:t>
            </a:r>
            <a:r>
              <a:rPr lang="en-US" sz="3200" b="1" dirty="0" err="1" smtClean="0">
                <a:solidFill>
                  <a:srgbClr val="FF0000"/>
                </a:solidFill>
              </a:rPr>
              <a:t>tờ</a:t>
            </a:r>
            <a:r>
              <a:rPr lang="en-US" sz="3200" b="1" dirty="0" smtClean="0">
                <a:solidFill>
                  <a:srgbClr val="FF0000"/>
                </a:solidFill>
              </a:rPr>
              <a:t> </a:t>
            </a:r>
            <a:r>
              <a:rPr lang="en-US" sz="3200" b="1" dirty="0" err="1" smtClean="0">
                <a:solidFill>
                  <a:srgbClr val="FF0000"/>
                </a:solidFill>
              </a:rPr>
              <a:t>lịch</a:t>
            </a:r>
            <a:r>
              <a:rPr lang="en-US" sz="3200" b="1" dirty="0" smtClean="0">
                <a:solidFill>
                  <a:srgbClr val="FF0000"/>
                </a:solidFill>
              </a:rPr>
              <a:t> </a:t>
            </a:r>
            <a:r>
              <a:rPr lang="en-US" sz="3200" b="1" dirty="0" err="1" smtClean="0">
                <a:solidFill>
                  <a:srgbClr val="FF0000"/>
                </a:solidFill>
              </a:rPr>
              <a:t>lại</a:t>
            </a:r>
            <a:r>
              <a:rPr lang="en-US" sz="3200" b="1" dirty="0" smtClean="0">
                <a:solidFill>
                  <a:srgbClr val="FF0000"/>
                </a:solidFill>
              </a:rPr>
              <a:t> </a:t>
            </a:r>
            <a:r>
              <a:rPr lang="en-US" sz="3200" b="1" dirty="0" err="1" smtClean="0">
                <a:solidFill>
                  <a:srgbClr val="FF0000"/>
                </a:solidFill>
              </a:rPr>
              <a:t>có</a:t>
            </a:r>
            <a:r>
              <a:rPr lang="en-US" sz="3200" b="1" dirty="0" smtClean="0">
                <a:solidFill>
                  <a:srgbClr val="FF0000"/>
                </a:solidFill>
              </a:rPr>
              <a:t> </a:t>
            </a:r>
            <a:r>
              <a:rPr lang="en-US" sz="3200" b="1" dirty="0" err="1" smtClean="0">
                <a:solidFill>
                  <a:srgbClr val="FF0000"/>
                </a:solidFill>
              </a:rPr>
              <a:t>hai</a:t>
            </a:r>
            <a:r>
              <a:rPr lang="en-US" sz="3200" b="1" dirty="0" smtClean="0">
                <a:solidFill>
                  <a:srgbClr val="FF0000"/>
                </a:solidFill>
              </a:rPr>
              <a:t> </a:t>
            </a:r>
            <a:r>
              <a:rPr lang="en-US" sz="3200" b="1" dirty="0" err="1" smtClean="0">
                <a:solidFill>
                  <a:srgbClr val="FF0000"/>
                </a:solidFill>
              </a:rPr>
              <a:t>ngày</a:t>
            </a:r>
            <a:r>
              <a:rPr lang="en-US" sz="3200" b="1" dirty="0" smtClean="0">
                <a:solidFill>
                  <a:srgbClr val="FF0000"/>
                </a:solidFill>
              </a:rPr>
              <a:t> </a:t>
            </a:r>
            <a:r>
              <a:rPr lang="en-US" sz="3200" b="1" dirty="0" err="1" smtClean="0">
                <a:solidFill>
                  <a:srgbClr val="FF0000"/>
                </a:solidFill>
              </a:rPr>
              <a:t>khác</a:t>
            </a:r>
            <a:r>
              <a:rPr lang="en-US" sz="3200" b="1" dirty="0" smtClean="0">
                <a:solidFill>
                  <a:srgbClr val="FF0000"/>
                </a:solidFill>
              </a:rPr>
              <a:t> </a:t>
            </a:r>
            <a:r>
              <a:rPr lang="en-US" sz="3200" b="1" dirty="0" err="1" smtClean="0">
                <a:solidFill>
                  <a:srgbClr val="FF0000"/>
                </a:solidFill>
              </a:rPr>
              <a:t>nhau</a:t>
            </a:r>
            <a:r>
              <a:rPr lang="en-US" sz="3200" b="1" dirty="0" smtClean="0">
                <a:solidFill>
                  <a:srgbClr val="FF0000"/>
                </a:solidFill>
              </a:rPr>
              <a:t> ?</a:t>
            </a:r>
            <a:endParaRPr lang="vi-VN" sz="3200" b="1" dirty="0" smtClean="0">
              <a:solidFill>
                <a:srgbClr val="FF0000"/>
              </a:solidFill>
            </a:endParaRPr>
          </a:p>
        </p:txBody>
      </p:sp>
    </p:spTree>
    <p:extLst>
      <p:ext uri="{BB962C8B-B14F-4D97-AF65-F5344CB8AC3E}">
        <p14:creationId xmlns:p14="http://schemas.microsoft.com/office/powerpoint/2010/main" val="20636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3517" y="0"/>
            <a:ext cx="9144000" cy="533400"/>
          </a:xfrm>
        </p:spPr>
        <p:txBody>
          <a:bodyPr>
            <a:normAutofit fontScale="90000"/>
          </a:bodyPr>
          <a:lstStyle/>
          <a:p>
            <a:pPr marL="0" marR="0">
              <a:lnSpc>
                <a:spcPct val="115000"/>
              </a:lnSpc>
              <a:spcBef>
                <a:spcPts val="0"/>
              </a:spcBef>
              <a:spcAft>
                <a:spcPts val="0"/>
              </a:spcAft>
              <a:tabLst>
                <a:tab pos="114300" algn="l"/>
                <a:tab pos="228600" algn="l"/>
                <a:tab pos="2315845" algn="l"/>
              </a:tabLst>
            </a:pPr>
            <a:r>
              <a:rPr lang="en-US" sz="3600" b="1" dirty="0">
                <a:solidFill>
                  <a:srgbClr val="FF0000"/>
                </a:solidFill>
                <a:latin typeface="Times New Roman"/>
                <a:ea typeface="Times New Roman"/>
                <a:cs typeface="Times New Roman"/>
              </a:rPr>
              <a:t/>
            </a:r>
            <a:br>
              <a:rPr lang="en-US" sz="3600" b="1" dirty="0">
                <a:solidFill>
                  <a:srgbClr val="FF0000"/>
                </a:solidFill>
                <a:latin typeface="Times New Roman"/>
                <a:ea typeface="Times New Roman"/>
                <a:cs typeface="Times New Roman"/>
              </a:rPr>
            </a:br>
            <a:r>
              <a:rPr lang="en-US" sz="2700" b="1" dirty="0" err="1" smtClean="0">
                <a:solidFill>
                  <a:srgbClr val="FF0000"/>
                </a:solidFill>
                <a:latin typeface="Times New Roman"/>
                <a:ea typeface="Times New Roman"/>
                <a:cs typeface="Times New Roman"/>
              </a:rPr>
              <a:t>Tuần</a:t>
            </a:r>
            <a:r>
              <a:rPr lang="en-US" sz="2700" b="1" dirty="0" smtClean="0">
                <a:solidFill>
                  <a:srgbClr val="FF0000"/>
                </a:solidFill>
                <a:latin typeface="Times New Roman"/>
                <a:ea typeface="Times New Roman"/>
                <a:cs typeface="Times New Roman"/>
              </a:rPr>
              <a:t> </a:t>
            </a:r>
            <a:r>
              <a:rPr lang="en-US" sz="2700" b="1" dirty="0">
                <a:solidFill>
                  <a:srgbClr val="FF0000"/>
                </a:solidFill>
                <a:latin typeface="Times New Roman"/>
                <a:ea typeface="Times New Roman"/>
                <a:cs typeface="Times New Roman"/>
              </a:rPr>
              <a:t>2-tiết </a:t>
            </a:r>
            <a:r>
              <a:rPr lang="en-US" sz="2700" b="1" dirty="0" smtClean="0">
                <a:solidFill>
                  <a:srgbClr val="FF0000"/>
                </a:solidFill>
                <a:latin typeface="Times New Roman"/>
                <a:ea typeface="Times New Roman"/>
                <a:cs typeface="Times New Roman"/>
              </a:rPr>
              <a:t>3</a:t>
            </a:r>
            <a:r>
              <a:rPr lang="en-US" sz="2700" b="1" dirty="0">
                <a:solidFill>
                  <a:srgbClr val="FF0000"/>
                </a:solidFill>
                <a:latin typeface="Times New Roman"/>
                <a:ea typeface="Times New Roman"/>
                <a:cs typeface="Times New Roman"/>
              </a:rPr>
              <a:t>-</a:t>
            </a:r>
            <a:r>
              <a:rPr lang="en-US" sz="2700" b="1" dirty="0" smtClean="0">
                <a:solidFill>
                  <a:srgbClr val="FF0000"/>
                </a:solidFill>
                <a:latin typeface="Times New Roman"/>
                <a:ea typeface="Times New Roman"/>
                <a:cs typeface="Times New Roman"/>
              </a:rPr>
              <a:t>BÀI </a:t>
            </a:r>
            <a:r>
              <a:rPr lang="en-US" sz="2700" b="1" dirty="0">
                <a:solidFill>
                  <a:srgbClr val="FF0000"/>
                </a:solidFill>
                <a:latin typeface="Times New Roman"/>
                <a:ea typeface="Times New Roman"/>
                <a:cs typeface="Times New Roman"/>
              </a:rPr>
              <a:t>2: THỜI GIAN TRONG LỊCH SỬ</a:t>
            </a:r>
            <a:r>
              <a:rPr lang="en-US" sz="2700" dirty="0">
                <a:solidFill>
                  <a:srgbClr val="FF0000"/>
                </a:solidFill>
                <a:ea typeface="Times New Roman"/>
                <a:cs typeface="Times New Roman"/>
              </a:rPr>
              <a:t/>
            </a:r>
            <a:br>
              <a:rPr lang="en-US" sz="2700" dirty="0">
                <a:solidFill>
                  <a:srgbClr val="FF0000"/>
                </a:solidFill>
                <a:ea typeface="Times New Roman"/>
                <a:cs typeface="Times New Roman"/>
              </a:rPr>
            </a:br>
            <a:endParaRPr lang="en-US" sz="2700"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533400"/>
            <a:ext cx="9144000" cy="6629400"/>
          </a:xfrm>
        </p:spPr>
        <p:txBody>
          <a:bodyPr>
            <a:noAutofit/>
          </a:bodyPr>
          <a:lstStyle/>
          <a:p>
            <a:pPr marL="0" marR="0" indent="0">
              <a:lnSpc>
                <a:spcPct val="115000"/>
              </a:lnSpc>
              <a:spcBef>
                <a:spcPts val="0"/>
              </a:spcBef>
              <a:spcAft>
                <a:spcPts val="0"/>
              </a:spcAft>
              <a:buNone/>
            </a:pPr>
            <a:r>
              <a:rPr lang="en-US" b="1" u="sng" dirty="0">
                <a:solidFill>
                  <a:srgbClr val="FF0000"/>
                </a:solidFill>
                <a:latin typeface="Times New Roman"/>
                <a:ea typeface="Calibri"/>
                <a:cs typeface="Times New Roman"/>
              </a:rPr>
              <a:t>I. </a:t>
            </a:r>
            <a:r>
              <a:rPr lang="en-US" b="1" u="sng" dirty="0" err="1">
                <a:solidFill>
                  <a:srgbClr val="FF0000"/>
                </a:solidFill>
                <a:latin typeface="Times New Roman"/>
                <a:ea typeface="Calibri"/>
                <a:cs typeface="Times New Roman"/>
              </a:rPr>
              <a:t>Âm</a:t>
            </a:r>
            <a:r>
              <a:rPr lang="en-US" b="1" u="sng" dirty="0">
                <a:solidFill>
                  <a:srgbClr val="FF0000"/>
                </a:solidFill>
                <a:latin typeface="Times New Roman"/>
                <a:ea typeface="Calibri"/>
                <a:cs typeface="Times New Roman"/>
              </a:rPr>
              <a:t> </a:t>
            </a:r>
            <a:r>
              <a:rPr lang="en-US" b="1" u="sng" dirty="0" err="1">
                <a:solidFill>
                  <a:srgbClr val="FF0000"/>
                </a:solidFill>
                <a:latin typeface="Times New Roman"/>
                <a:ea typeface="Calibri"/>
                <a:cs typeface="Times New Roman"/>
              </a:rPr>
              <a:t>lịch</a:t>
            </a:r>
            <a:r>
              <a:rPr lang="en-US" b="1" u="sng" dirty="0">
                <a:solidFill>
                  <a:srgbClr val="FF0000"/>
                </a:solidFill>
                <a:latin typeface="Times New Roman"/>
                <a:ea typeface="Calibri"/>
                <a:cs typeface="Times New Roman"/>
              </a:rPr>
              <a:t>, </a:t>
            </a:r>
            <a:r>
              <a:rPr lang="en-US" b="1" u="sng" dirty="0" err="1">
                <a:solidFill>
                  <a:srgbClr val="FF0000"/>
                </a:solidFill>
                <a:latin typeface="Times New Roman"/>
                <a:ea typeface="Calibri"/>
                <a:cs typeface="Times New Roman"/>
              </a:rPr>
              <a:t>Dương</a:t>
            </a:r>
            <a:r>
              <a:rPr lang="en-US" b="1" u="sng" dirty="0">
                <a:solidFill>
                  <a:srgbClr val="FF0000"/>
                </a:solidFill>
                <a:latin typeface="Times New Roman"/>
                <a:ea typeface="Calibri"/>
                <a:cs typeface="Times New Roman"/>
              </a:rPr>
              <a:t> </a:t>
            </a:r>
            <a:r>
              <a:rPr lang="en-US" b="1" u="sng" dirty="0" err="1">
                <a:solidFill>
                  <a:srgbClr val="FF0000"/>
                </a:solidFill>
                <a:latin typeface="Times New Roman"/>
                <a:ea typeface="Calibri"/>
                <a:cs typeface="Times New Roman"/>
              </a:rPr>
              <a:t>lịch</a:t>
            </a:r>
            <a:endParaRPr lang="en-US" dirty="0">
              <a:solidFill>
                <a:srgbClr val="FF0000"/>
              </a:solidFill>
              <a:ea typeface="Times New Roman"/>
              <a:cs typeface="Times New Roman"/>
            </a:endParaRPr>
          </a:p>
          <a:p>
            <a:pPr marL="0" indent="0">
              <a:buNone/>
            </a:pPr>
            <a:r>
              <a:rPr lang="en-US" b="1" u="sng" dirty="0" smtClean="0">
                <a:solidFill>
                  <a:srgbClr val="FF0000"/>
                </a:solidFill>
                <a:latin typeface="Times New Roman"/>
                <a:ea typeface="Calibri"/>
              </a:rPr>
              <a:t>II</a:t>
            </a:r>
            <a:r>
              <a:rPr lang="en-US" b="1" u="sng" dirty="0">
                <a:solidFill>
                  <a:srgbClr val="FF0000"/>
                </a:solidFill>
                <a:latin typeface="Times New Roman"/>
                <a:ea typeface="Calibri"/>
              </a:rPr>
              <a:t>. </a:t>
            </a:r>
            <a:r>
              <a:rPr lang="en-US" b="1" u="sng" dirty="0" err="1">
                <a:solidFill>
                  <a:srgbClr val="FF0000"/>
                </a:solidFill>
                <a:latin typeface="Times New Roman"/>
                <a:ea typeface="Calibri"/>
              </a:rPr>
              <a:t>Cách</a:t>
            </a:r>
            <a:r>
              <a:rPr lang="en-US" b="1" u="sng" dirty="0">
                <a:solidFill>
                  <a:srgbClr val="FF0000"/>
                </a:solidFill>
                <a:latin typeface="Times New Roman"/>
                <a:ea typeface="Calibri"/>
              </a:rPr>
              <a:t> </a:t>
            </a:r>
            <a:r>
              <a:rPr lang="en-US" b="1" u="sng" dirty="0" err="1">
                <a:solidFill>
                  <a:srgbClr val="FF0000"/>
                </a:solidFill>
                <a:latin typeface="Times New Roman"/>
                <a:ea typeface="Calibri"/>
              </a:rPr>
              <a:t>tính</a:t>
            </a:r>
            <a:r>
              <a:rPr lang="en-US" b="1" u="sng" dirty="0">
                <a:solidFill>
                  <a:srgbClr val="FF0000"/>
                </a:solidFill>
                <a:latin typeface="Times New Roman"/>
                <a:ea typeface="Calibri"/>
              </a:rPr>
              <a:t> </a:t>
            </a:r>
            <a:r>
              <a:rPr lang="en-US" b="1" u="sng" dirty="0" err="1">
                <a:solidFill>
                  <a:srgbClr val="FF0000"/>
                </a:solidFill>
                <a:latin typeface="Times New Roman"/>
                <a:ea typeface="Calibri"/>
              </a:rPr>
              <a:t>thời</a:t>
            </a:r>
            <a:r>
              <a:rPr lang="en-US" b="1" u="sng" dirty="0">
                <a:solidFill>
                  <a:srgbClr val="FF0000"/>
                </a:solidFill>
                <a:latin typeface="Times New Roman"/>
                <a:ea typeface="Calibri"/>
              </a:rPr>
              <a:t> </a:t>
            </a:r>
            <a:r>
              <a:rPr lang="en-US" b="1" u="sng" dirty="0" err="1">
                <a:solidFill>
                  <a:srgbClr val="FF0000"/>
                </a:solidFill>
                <a:latin typeface="Times New Roman"/>
                <a:ea typeface="Calibri"/>
              </a:rPr>
              <a:t>gian</a:t>
            </a:r>
            <a:r>
              <a:rPr lang="en-US" b="1" u="sng" dirty="0">
                <a:solidFill>
                  <a:srgbClr val="FF0000"/>
                </a:solidFill>
                <a:latin typeface="Times New Roman"/>
                <a:ea typeface="Calibri"/>
              </a:rPr>
              <a:t/>
            </a:r>
            <a:br>
              <a:rPr lang="en-US" b="1" u="sng" dirty="0">
                <a:solidFill>
                  <a:srgbClr val="FF0000"/>
                </a:solidFill>
                <a:latin typeface="Times New Roman"/>
                <a:ea typeface="Calibri"/>
              </a:rPr>
            </a:b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Lịch</a:t>
            </a: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của</a:t>
            </a: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thế</a:t>
            </a: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giới</a:t>
            </a: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hiện</a:t>
            </a:r>
            <a:r>
              <a:rPr lang="en-US" sz="3600" b="1" dirty="0" smtClean="0">
                <a:solidFill>
                  <a:srgbClr val="0033CC"/>
                </a:solidFill>
                <a:latin typeface="Times New Roman"/>
                <a:ea typeface="Calibri"/>
              </a:rPr>
              <a:t> nay </a:t>
            </a:r>
            <a:r>
              <a:rPr lang="en-US" sz="3600" b="1" dirty="0" err="1" smtClean="0">
                <a:solidFill>
                  <a:srgbClr val="0033CC"/>
                </a:solidFill>
                <a:latin typeface="Times New Roman"/>
                <a:ea typeface="Calibri"/>
              </a:rPr>
              <a:t>là</a:t>
            </a: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Công</a:t>
            </a: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lịch</a:t>
            </a:r>
            <a:r>
              <a:rPr lang="en-US" sz="3600" b="1" dirty="0" smtClean="0">
                <a:solidFill>
                  <a:srgbClr val="0033CC"/>
                </a:solidFill>
                <a:latin typeface="Times New Roman"/>
                <a:ea typeface="Calibri"/>
              </a:rPr>
              <a:t>. </a:t>
            </a:r>
          </a:p>
          <a:p>
            <a:pPr>
              <a:buFontTx/>
              <a:buChar char="-"/>
            </a:pPr>
            <a:r>
              <a:rPr lang="en-US" sz="3600" b="1" dirty="0" err="1" smtClean="0">
                <a:solidFill>
                  <a:srgbClr val="0033CC"/>
                </a:solidFill>
                <a:latin typeface="Times New Roman"/>
                <a:ea typeface="Calibri"/>
              </a:rPr>
              <a:t>Công</a:t>
            </a: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lịch</a:t>
            </a: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lấy</a:t>
            </a: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năm</a:t>
            </a:r>
            <a:r>
              <a:rPr lang="en-US" sz="3600" b="1" dirty="0" smtClean="0">
                <a:solidFill>
                  <a:srgbClr val="0033CC"/>
                </a:solidFill>
                <a:latin typeface="Times New Roman"/>
                <a:ea typeface="Calibri"/>
              </a:rPr>
              <a:t> 1 </a:t>
            </a:r>
            <a:r>
              <a:rPr lang="en-US" sz="3600" b="1" dirty="0" err="1" smtClean="0">
                <a:solidFill>
                  <a:srgbClr val="0033CC"/>
                </a:solidFill>
                <a:latin typeface="Times New Roman"/>
                <a:ea typeface="Calibri"/>
              </a:rPr>
              <a:t>là</a:t>
            </a: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năm</a:t>
            </a: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đầu</a:t>
            </a: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tiên</a:t>
            </a: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của</a:t>
            </a: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Công</a:t>
            </a: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nguyên</a:t>
            </a:r>
            <a:r>
              <a:rPr lang="en-US" sz="3600" b="1" dirty="0" smtClean="0">
                <a:solidFill>
                  <a:srgbClr val="0033CC"/>
                </a:solidFill>
                <a:latin typeface="Times New Roman"/>
                <a:ea typeface="Calibri"/>
              </a:rPr>
              <a:t> (CN) . </a:t>
            </a:r>
            <a:r>
              <a:rPr lang="en-US" sz="3600" b="1" dirty="0" err="1" smtClean="0">
                <a:solidFill>
                  <a:srgbClr val="0033CC"/>
                </a:solidFill>
                <a:latin typeface="Times New Roman"/>
                <a:ea typeface="Calibri"/>
              </a:rPr>
              <a:t>Trước</a:t>
            </a: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năm</a:t>
            </a: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đó</a:t>
            </a: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là</a:t>
            </a:r>
            <a:r>
              <a:rPr lang="en-US" sz="3600" b="1" smtClean="0">
                <a:solidFill>
                  <a:srgbClr val="0033CC"/>
                </a:solidFill>
                <a:latin typeface="Times New Roman"/>
                <a:ea typeface="Calibri"/>
              </a:rPr>
              <a:t> </a:t>
            </a:r>
          </a:p>
          <a:p>
            <a:pPr marL="0" indent="0">
              <a:buNone/>
            </a:pPr>
            <a:r>
              <a:rPr lang="en-US" sz="3600" b="1" smtClean="0">
                <a:solidFill>
                  <a:srgbClr val="0033CC"/>
                </a:solidFill>
                <a:latin typeface="Times New Roman"/>
                <a:ea typeface="Calibri"/>
              </a:rPr>
              <a:t>trước</a:t>
            </a: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Công</a:t>
            </a:r>
            <a:r>
              <a:rPr lang="en-US" sz="3600" b="1" dirty="0" smtClean="0">
                <a:solidFill>
                  <a:srgbClr val="0033CC"/>
                </a:solidFill>
                <a:latin typeface="Times New Roman"/>
                <a:ea typeface="Calibri"/>
              </a:rPr>
              <a:t> </a:t>
            </a:r>
            <a:r>
              <a:rPr lang="en-US" sz="3600" b="1" dirty="0" err="1" smtClean="0">
                <a:solidFill>
                  <a:srgbClr val="0033CC"/>
                </a:solidFill>
                <a:latin typeface="Times New Roman"/>
                <a:ea typeface="Calibri"/>
              </a:rPr>
              <a:t>nguyên</a:t>
            </a:r>
            <a:r>
              <a:rPr lang="en-US" sz="3600" b="1" dirty="0" smtClean="0">
                <a:solidFill>
                  <a:srgbClr val="0033CC"/>
                </a:solidFill>
                <a:latin typeface="Times New Roman"/>
                <a:ea typeface="Calibri"/>
              </a:rPr>
              <a:t> (TCN).</a:t>
            </a:r>
          </a:p>
          <a:p>
            <a:r>
              <a:rPr lang="en-US" sz="3600" b="1" dirty="0" err="1">
                <a:solidFill>
                  <a:srgbClr val="0033CC"/>
                </a:solidFill>
                <a:latin typeface="Times New Roman" pitchFamily="18" charset="0"/>
                <a:cs typeface="Times New Roman" pitchFamily="18" charset="0"/>
              </a:rPr>
              <a:t>Một</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thập</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kỉ</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là</a:t>
            </a:r>
            <a:r>
              <a:rPr lang="en-US" sz="3600" b="1" dirty="0">
                <a:solidFill>
                  <a:srgbClr val="0033CC"/>
                </a:solidFill>
                <a:latin typeface="Times New Roman" pitchFamily="18" charset="0"/>
                <a:cs typeface="Times New Roman" pitchFamily="18" charset="0"/>
              </a:rPr>
              <a:t> 10 </a:t>
            </a:r>
            <a:r>
              <a:rPr lang="en-US" sz="3600" b="1" dirty="0" err="1">
                <a:solidFill>
                  <a:srgbClr val="0033CC"/>
                </a:solidFill>
                <a:latin typeface="Times New Roman" pitchFamily="18" charset="0"/>
                <a:cs typeface="Times New Roman" pitchFamily="18" charset="0"/>
              </a:rPr>
              <a:t>năm</a:t>
            </a:r>
            <a:endParaRPr lang="en-US" sz="3600" b="1" dirty="0">
              <a:solidFill>
                <a:srgbClr val="0033CC"/>
              </a:solidFill>
              <a:latin typeface="Times New Roman" pitchFamily="18" charset="0"/>
              <a:cs typeface="Times New Roman" pitchFamily="18" charset="0"/>
            </a:endParaRPr>
          </a:p>
          <a:p>
            <a:r>
              <a:rPr lang="en-US" sz="3600" b="1" dirty="0" err="1">
                <a:solidFill>
                  <a:srgbClr val="0033CC"/>
                </a:solidFill>
                <a:latin typeface="Times New Roman" pitchFamily="18" charset="0"/>
                <a:cs typeface="Times New Roman" pitchFamily="18" charset="0"/>
              </a:rPr>
              <a:t>Một</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thế</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kỉ</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là</a:t>
            </a:r>
            <a:r>
              <a:rPr lang="en-US" sz="3600" b="1" dirty="0">
                <a:solidFill>
                  <a:srgbClr val="0033CC"/>
                </a:solidFill>
                <a:latin typeface="Times New Roman" pitchFamily="18" charset="0"/>
                <a:cs typeface="Times New Roman" pitchFamily="18" charset="0"/>
              </a:rPr>
              <a:t> 100 </a:t>
            </a:r>
            <a:r>
              <a:rPr lang="en-US" sz="3600" b="1" dirty="0" err="1">
                <a:solidFill>
                  <a:srgbClr val="0033CC"/>
                </a:solidFill>
                <a:latin typeface="Times New Roman" pitchFamily="18" charset="0"/>
                <a:cs typeface="Times New Roman" pitchFamily="18" charset="0"/>
              </a:rPr>
              <a:t>năm</a:t>
            </a:r>
            <a:endParaRPr lang="en-US" sz="3600" b="1" dirty="0">
              <a:solidFill>
                <a:srgbClr val="0033CC"/>
              </a:solidFill>
              <a:latin typeface="Times New Roman" pitchFamily="18" charset="0"/>
              <a:cs typeface="Times New Roman" pitchFamily="18" charset="0"/>
            </a:endParaRPr>
          </a:p>
          <a:p>
            <a:r>
              <a:rPr lang="en-US" sz="3600" b="1" dirty="0" err="1">
                <a:solidFill>
                  <a:srgbClr val="0033CC"/>
                </a:solidFill>
                <a:latin typeface="Times New Roman" pitchFamily="18" charset="0"/>
                <a:cs typeface="Times New Roman" pitchFamily="18" charset="0"/>
              </a:rPr>
              <a:t>Một</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thiên</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niên</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kỉ</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là</a:t>
            </a:r>
            <a:r>
              <a:rPr lang="en-US" sz="3600" b="1" dirty="0">
                <a:solidFill>
                  <a:srgbClr val="0033CC"/>
                </a:solidFill>
                <a:latin typeface="Times New Roman" pitchFamily="18" charset="0"/>
                <a:cs typeface="Times New Roman" pitchFamily="18" charset="0"/>
              </a:rPr>
              <a:t> 1000 </a:t>
            </a:r>
            <a:r>
              <a:rPr lang="en-US" sz="3600" b="1" dirty="0" err="1">
                <a:solidFill>
                  <a:srgbClr val="0033CC"/>
                </a:solidFill>
                <a:latin typeface="Times New Roman" pitchFamily="18" charset="0"/>
                <a:cs typeface="Times New Roman" pitchFamily="18" charset="0"/>
              </a:rPr>
              <a:t>năm</a:t>
            </a:r>
            <a:endParaRPr lang="en-US" sz="3600" b="1" dirty="0">
              <a:solidFill>
                <a:srgbClr val="0033CC"/>
              </a:solidFill>
              <a:latin typeface="Times New Roman" pitchFamily="18" charset="0"/>
              <a:cs typeface="Times New Roman" pitchFamily="18" charset="0"/>
            </a:endParaRPr>
          </a:p>
          <a:p>
            <a:pPr marL="0" indent="0">
              <a:buNone/>
            </a:pPr>
            <a:endParaRPr lang="en-US" sz="2400" dirty="0" smtClean="0">
              <a:solidFill>
                <a:srgbClr val="0033CC"/>
              </a:solidFill>
              <a:latin typeface="Times New Roman"/>
              <a:ea typeface="Calibri"/>
            </a:endParaRPr>
          </a:p>
          <a:p>
            <a:pPr marL="0" indent="0">
              <a:buNone/>
            </a:pPr>
            <a:endParaRPr lang="en-US" sz="2400" dirty="0" smtClean="0">
              <a:solidFill>
                <a:srgbClr val="0033CC"/>
              </a:solidFill>
              <a:latin typeface="Times New Roman"/>
              <a:ea typeface="Calibri"/>
            </a:endParaRPr>
          </a:p>
          <a:p>
            <a:pPr marL="0" indent="0">
              <a:buNone/>
            </a:pPr>
            <a:endParaRPr lang="en-US" sz="2400" dirty="0" smtClean="0">
              <a:solidFill>
                <a:srgbClr val="0033CC"/>
              </a:solidFill>
              <a:latin typeface="Times New Roman"/>
              <a:ea typeface="Calibri"/>
            </a:endParaRPr>
          </a:p>
          <a:p>
            <a:pPr>
              <a:buFontTx/>
              <a:buChar char="-"/>
            </a:pPr>
            <a:endParaRPr lang="en-US" sz="2400" dirty="0" smtClean="0">
              <a:solidFill>
                <a:srgbClr val="0033CC"/>
              </a:solidFill>
              <a:latin typeface="Times New Roman"/>
              <a:ea typeface="Calibri"/>
            </a:endParaRPr>
          </a:p>
          <a:p>
            <a:pPr marL="0" indent="0">
              <a:buNone/>
            </a:pPr>
            <a:endParaRPr lang="en-US" sz="2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410498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1447800" y="457200"/>
            <a:ext cx="6096000" cy="685800"/>
          </a:xfrm>
          <a:ln w="38100">
            <a:solidFill>
              <a:srgbClr val="7030A0"/>
            </a:solidFill>
          </a:ln>
        </p:spPr>
        <p:txBody>
          <a:bodyPr>
            <a:normAutofit fontScale="90000"/>
          </a:bodyPr>
          <a:lstStyle/>
          <a:p>
            <a:pPr marL="0" marR="0">
              <a:lnSpc>
                <a:spcPct val="115000"/>
              </a:lnSpc>
              <a:spcBef>
                <a:spcPts val="0"/>
              </a:spcBef>
              <a:spcAft>
                <a:spcPts val="0"/>
              </a:spcAft>
              <a:tabLst>
                <a:tab pos="114300" algn="l"/>
                <a:tab pos="228600" algn="l"/>
                <a:tab pos="2315845" algn="l"/>
              </a:tabLst>
            </a:pPr>
            <a:r>
              <a:rPr lang="en-US" b="1" dirty="0" smtClean="0">
                <a:solidFill>
                  <a:srgbClr val="FF0000"/>
                </a:solidFill>
                <a:latin typeface="Times New Roman" pitchFamily="18" charset="0"/>
                <a:cs typeface="Times New Roman" pitchFamily="18" charset="0"/>
              </a:rPr>
              <a:t>LUYỆN TẬP  </a:t>
            </a:r>
            <a:endParaRPr lang="en-US" sz="3600" dirty="0">
              <a:solidFill>
                <a:srgbClr val="FF0000"/>
              </a:solidFill>
              <a:latin typeface="Times New Roman" pitchFamily="18" charset="0"/>
              <a:cs typeface="Times New Roman" pitchFamily="18" charset="0"/>
            </a:endParaRP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872601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20782" y="0"/>
            <a:ext cx="9144000" cy="1410356"/>
          </a:xfrm>
          <a:ln w="38100">
            <a:solidFill>
              <a:srgbClr val="7030A0"/>
            </a:solidFill>
          </a:ln>
        </p:spPr>
        <p:txBody>
          <a:bodyPr>
            <a:normAutofit fontScale="90000"/>
          </a:bodyPr>
          <a:lstStyle/>
          <a:p>
            <a:pPr>
              <a:lnSpc>
                <a:spcPct val="115000"/>
              </a:lnSpc>
              <a:spcBef>
                <a:spcPts val="0"/>
              </a:spcBef>
              <a:tabLst>
                <a:tab pos="114300" algn="l"/>
                <a:tab pos="228600" algn="l"/>
                <a:tab pos="2315845" algn="l"/>
              </a:tabLst>
            </a:pPr>
            <a:r>
              <a:rPr lang="en-US" sz="3100" b="1" u="sng" dirty="0" smtClean="0">
                <a:solidFill>
                  <a:srgbClr val="FF0000"/>
                </a:solidFill>
                <a:latin typeface="Times New Roman"/>
                <a:ea typeface="Times New Roman"/>
                <a:cs typeface="Times New Roman"/>
              </a:rPr>
              <a:t/>
            </a:r>
            <a:br>
              <a:rPr lang="en-US" sz="3100" b="1" u="sng" dirty="0" smtClean="0">
                <a:solidFill>
                  <a:srgbClr val="FF0000"/>
                </a:solidFill>
                <a:latin typeface="Times New Roman"/>
                <a:ea typeface="Times New Roman"/>
                <a:cs typeface="Times New Roman"/>
              </a:rPr>
            </a:br>
            <a:r>
              <a:rPr lang="en-US" sz="3100" b="1" dirty="0">
                <a:solidFill>
                  <a:srgbClr val="FF0000"/>
                </a:solidFill>
                <a:latin typeface="Times New Roman"/>
                <a:ea typeface="Times New Roman"/>
                <a:cs typeface="Times New Roman"/>
              </a:rPr>
              <a:t> </a:t>
            </a:r>
            <a:r>
              <a:rPr lang="en-US" b="1" dirty="0" err="1" smtClean="0">
                <a:solidFill>
                  <a:srgbClr val="FF0000"/>
                </a:solidFill>
                <a:latin typeface="Times New Roman" panose="02020603050405020304" pitchFamily="18" charset="0"/>
                <a:cs typeface="Times New Roman" panose="02020603050405020304" pitchFamily="18" charset="0"/>
              </a:rPr>
              <a:t>Dựa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vào</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sơ</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đồ</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hãy</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tính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thời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gian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các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năm</a:t>
            </a:r>
            <a:r>
              <a:rPr lang="en-US" b="1" dirty="0" smtClean="0">
                <a:solidFill>
                  <a:srgbClr val="FF0000"/>
                </a:solidFill>
                <a:latin typeface="Times New Roman" panose="02020603050405020304" pitchFamily="18" charset="0"/>
                <a:cs typeface="Times New Roman" panose="02020603050405020304" pitchFamily="18" charset="0"/>
              </a:rPr>
              <a:t> </a:t>
            </a:r>
            <a:r>
              <a:rPr lang="en-US" altLang="vi-VN" b="1" dirty="0" smtClean="0">
                <a:solidFill>
                  <a:srgbClr val="FF0000"/>
                </a:solidFill>
                <a:latin typeface="Times New Roman" panose="02020603050405020304" pitchFamily="18" charset="0"/>
                <a:cs typeface="Times New Roman" panose="02020603050405020304" pitchFamily="18" charset="0"/>
              </a:rPr>
              <a:t>?</a:t>
            </a:r>
            <a:r>
              <a:rPr lang="vi-VN" altLang="vi-VN" b="1" dirty="0">
                <a:solidFill>
                  <a:srgbClr val="FF0000"/>
                </a:solidFill>
                <a:latin typeface="Times New Roman" panose="02020603050405020304" pitchFamily="18" charset="0"/>
                <a:cs typeface="Times New Roman" panose="02020603050405020304" pitchFamily="18" charset="0"/>
              </a:rPr>
              <a:t/>
            </a:r>
            <a:br>
              <a:rPr lang="vi-VN" altLang="vi-VN" b="1"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879960"/>
            <a:ext cx="2932430" cy="64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841" y="1903411"/>
            <a:ext cx="603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929606"/>
            <a:ext cx="20970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795" y="2386806"/>
            <a:ext cx="60960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9891" y="2365374"/>
            <a:ext cx="712787"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1075" y="2405062"/>
            <a:ext cx="793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425" y="3279774"/>
            <a:ext cx="8693150" cy="7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3203573"/>
            <a:ext cx="30163"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6284" y="3124199"/>
            <a:ext cx="30163"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58200" y="3124197"/>
            <a:ext cx="30163"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3481" y="3517897"/>
            <a:ext cx="9445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48309" y="3555342"/>
            <a:ext cx="6762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16887" y="3514722"/>
            <a:ext cx="8286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52600" y="4468810"/>
            <a:ext cx="5029201" cy="1938992"/>
          </a:xfrm>
          <a:prstGeom prst="rect">
            <a:avLst/>
          </a:prstGeom>
          <a:noFill/>
          <a:ln w="57150">
            <a:solidFill>
              <a:srgbClr val="FF0000"/>
            </a:solidFill>
          </a:ln>
        </p:spPr>
        <p:txBody>
          <a:bodyPr wrap="square" rtlCol="0">
            <a:spAutoFit/>
          </a:bodyPr>
          <a:lstStyle/>
          <a:p>
            <a:r>
              <a:rPr lang="vi-VN" sz="4000" b="1" dirty="0" smtClean="0">
                <a:solidFill>
                  <a:srgbClr val="0033CC"/>
                </a:solidFill>
                <a:latin typeface="Times New Roman" pitchFamily="18" charset="0"/>
                <a:cs typeface="Times New Roman" pitchFamily="18" charset="0"/>
              </a:rPr>
              <a:t>2024</a:t>
            </a:r>
            <a:r>
              <a:rPr lang="en-US" sz="4000" b="1" dirty="0" smtClean="0">
                <a:solidFill>
                  <a:srgbClr val="0033CC"/>
                </a:solidFill>
                <a:latin typeface="Times New Roman" pitchFamily="18" charset="0"/>
                <a:cs typeface="Times New Roman" pitchFamily="18" charset="0"/>
              </a:rPr>
              <a:t> + 179  </a:t>
            </a:r>
            <a:r>
              <a:rPr lang="en-US" sz="4000" b="1" dirty="0" smtClean="0">
                <a:solidFill>
                  <a:srgbClr val="FF0000"/>
                </a:solidFill>
                <a:latin typeface="Times New Roman" pitchFamily="18" charset="0"/>
                <a:cs typeface="Times New Roman" pitchFamily="18" charset="0"/>
              </a:rPr>
              <a:t>=</a:t>
            </a:r>
          </a:p>
          <a:p>
            <a:r>
              <a:rPr lang="vi-VN" sz="4000" b="1" dirty="0" smtClean="0">
                <a:solidFill>
                  <a:srgbClr val="0033CC"/>
                </a:solidFill>
                <a:latin typeface="Times New Roman" pitchFamily="18" charset="0"/>
                <a:cs typeface="Times New Roman" pitchFamily="18" charset="0"/>
              </a:rPr>
              <a:t>2024</a:t>
            </a:r>
            <a:r>
              <a:rPr lang="en-US" sz="4000" b="1" dirty="0" smtClean="0">
                <a:solidFill>
                  <a:srgbClr val="0033CC"/>
                </a:solidFill>
                <a:latin typeface="Times New Roman" pitchFamily="18" charset="0"/>
                <a:cs typeface="Times New Roman" pitchFamily="18" charset="0"/>
              </a:rPr>
              <a:t> -  40    </a:t>
            </a:r>
            <a:r>
              <a:rPr lang="en-US" sz="4000" b="1" dirty="0" smtClean="0">
                <a:solidFill>
                  <a:srgbClr val="FF0000"/>
                </a:solidFill>
                <a:latin typeface="Times New Roman" pitchFamily="18" charset="0"/>
                <a:cs typeface="Times New Roman" pitchFamily="18" charset="0"/>
              </a:rPr>
              <a:t>= </a:t>
            </a:r>
          </a:p>
          <a:p>
            <a:r>
              <a:rPr lang="vi-VN" sz="4000" b="1" dirty="0" smtClean="0">
                <a:solidFill>
                  <a:srgbClr val="0033CC"/>
                </a:solidFill>
                <a:latin typeface="Times New Roman" pitchFamily="18" charset="0"/>
                <a:cs typeface="Times New Roman" pitchFamily="18" charset="0"/>
              </a:rPr>
              <a:t>2024</a:t>
            </a:r>
            <a:r>
              <a:rPr lang="en-US" sz="4000" b="1" dirty="0" smtClean="0">
                <a:solidFill>
                  <a:srgbClr val="0033CC"/>
                </a:solidFill>
                <a:latin typeface="Times New Roman" pitchFamily="18" charset="0"/>
                <a:cs typeface="Times New Roman" pitchFamily="18" charset="0"/>
              </a:rPr>
              <a:t> -  542 </a:t>
            </a:r>
            <a:r>
              <a:rPr lang="en-US" sz="4000" b="1" dirty="0" smtClean="0">
                <a:solidFill>
                  <a:srgbClr val="FF0000"/>
                </a:solidFill>
                <a:latin typeface="Times New Roman" pitchFamily="18" charset="0"/>
                <a:cs typeface="Times New Roman" pitchFamily="18" charset="0"/>
              </a:rPr>
              <a:t>=</a:t>
            </a:r>
          </a:p>
        </p:txBody>
      </p:sp>
      <p:sp>
        <p:nvSpPr>
          <p:cNvPr id="5" name="TextBox 4"/>
          <p:cNvSpPr txBox="1"/>
          <p:nvPr/>
        </p:nvSpPr>
        <p:spPr>
          <a:xfrm>
            <a:off x="4647058" y="3355179"/>
            <a:ext cx="367408" cy="523220"/>
          </a:xfrm>
          <a:prstGeom prst="rect">
            <a:avLst/>
          </a:prstGeom>
          <a:noFill/>
        </p:spPr>
        <p:txBody>
          <a:bodyPr wrap="none" rtlCol="0">
            <a:spAutoFit/>
          </a:bodyPr>
          <a:lstStyle/>
          <a:p>
            <a:r>
              <a:rPr lang="en-US" sz="2800" b="1" dirty="0">
                <a:solidFill>
                  <a:srgbClr val="C00000"/>
                </a:solidFill>
              </a:rPr>
              <a:t>1</a:t>
            </a:r>
          </a:p>
        </p:txBody>
      </p:sp>
    </p:spTree>
    <p:extLst>
      <p:ext uri="{BB962C8B-B14F-4D97-AF65-F5344CB8AC3E}">
        <p14:creationId xmlns:p14="http://schemas.microsoft.com/office/powerpoint/2010/main" val="60738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20782" y="0"/>
            <a:ext cx="9144000" cy="1066800"/>
          </a:xfrm>
          <a:ln w="38100">
            <a:solidFill>
              <a:srgbClr val="7030A0"/>
            </a:solidFill>
          </a:ln>
        </p:spPr>
        <p:txBody>
          <a:bodyPr>
            <a:normAutofit fontScale="90000"/>
          </a:bodyPr>
          <a:lstStyle/>
          <a:p>
            <a:pPr algn="l">
              <a:lnSpc>
                <a:spcPct val="115000"/>
              </a:lnSpc>
              <a:spcBef>
                <a:spcPts val="0"/>
              </a:spcBef>
              <a:tabLst>
                <a:tab pos="114300" algn="l"/>
                <a:tab pos="228600" algn="l"/>
                <a:tab pos="2315845" algn="l"/>
              </a:tabLst>
            </a:pPr>
            <a:r>
              <a:rPr lang="en-US" sz="3100" b="1" u="sng" dirty="0" smtClean="0">
                <a:solidFill>
                  <a:srgbClr val="FF0000"/>
                </a:solidFill>
                <a:latin typeface="Times New Roman"/>
                <a:ea typeface="Times New Roman"/>
                <a:cs typeface="Times New Roman"/>
              </a:rPr>
              <a:t/>
            </a:r>
            <a:br>
              <a:rPr lang="en-US" sz="3100" b="1" u="sng" dirty="0" smtClean="0">
                <a:solidFill>
                  <a:srgbClr val="FF0000"/>
                </a:solidFill>
                <a:latin typeface="Times New Roman"/>
                <a:ea typeface="Times New Roman"/>
                <a:cs typeface="Times New Roman"/>
              </a:rPr>
            </a:br>
            <a:r>
              <a:rPr lang="en-US" sz="3100" b="1" dirty="0">
                <a:solidFill>
                  <a:srgbClr val="FF0000"/>
                </a:solidFill>
                <a:latin typeface="Times New Roman"/>
                <a:ea typeface="Times New Roman"/>
                <a:cs typeface="Times New Roman"/>
              </a:rPr>
              <a:t> </a:t>
            </a:r>
            <a:r>
              <a:rPr lang="en-US" altLang="vi-VN" sz="3200" b="1" dirty="0" smtClean="0">
                <a:solidFill>
                  <a:srgbClr val="FF0000"/>
                </a:solidFill>
                <a:latin typeface="Times New Roman" panose="02020603050405020304" pitchFamily="18" charset="0"/>
                <a:cs typeface="Times New Roman" panose="02020603050405020304" pitchFamily="18" charset="0"/>
              </a:rPr>
              <a:t>DỰA </a:t>
            </a:r>
            <a:r>
              <a:rPr lang="en-US" altLang="vi-VN" sz="3200" b="1" dirty="0">
                <a:solidFill>
                  <a:srgbClr val="FF0000"/>
                </a:solidFill>
                <a:latin typeface="Times New Roman" panose="02020603050405020304" pitchFamily="18" charset="0"/>
                <a:cs typeface="Times New Roman" panose="02020603050405020304" pitchFamily="18" charset="0"/>
              </a:rPr>
              <a:t>VÀO </a:t>
            </a:r>
            <a:r>
              <a:rPr lang="vi-VN" altLang="vi-VN" sz="3200" b="1" dirty="0">
                <a:solidFill>
                  <a:srgbClr val="FF0000"/>
                </a:solidFill>
                <a:latin typeface="Times New Roman" panose="02020603050405020304" pitchFamily="18" charset="0"/>
                <a:cs typeface="Times New Roman" panose="02020603050405020304" pitchFamily="18" charset="0"/>
              </a:rPr>
              <a:t>SƠ ĐỒ </a:t>
            </a:r>
            <a:r>
              <a:rPr lang="en-US" altLang="vi-VN" sz="3200" b="1" dirty="0">
                <a:solidFill>
                  <a:srgbClr val="FF0000"/>
                </a:solidFill>
                <a:latin typeface="Times New Roman" panose="02020603050405020304" pitchFamily="18" charset="0"/>
                <a:cs typeface="Times New Roman" panose="02020603050405020304" pitchFamily="18" charset="0"/>
              </a:rPr>
              <a:t>EM HÃY TÍNH</a:t>
            </a:r>
            <a:r>
              <a:rPr lang="vi-VN" altLang="vi-VN" sz="3200" b="1" dirty="0">
                <a:solidFill>
                  <a:srgbClr val="FF0000"/>
                </a:solidFill>
                <a:latin typeface="Times New Roman" panose="02020603050405020304" pitchFamily="18" charset="0"/>
                <a:cs typeface="Times New Roman" panose="02020603050405020304" pitchFamily="18" charset="0"/>
              </a:rPr>
              <a:t> THỜI </a:t>
            </a:r>
            <a:r>
              <a:rPr lang="vi-VN" altLang="vi-VN" sz="3200" b="1" dirty="0" smtClean="0">
                <a:solidFill>
                  <a:srgbClr val="FF0000"/>
                </a:solidFill>
                <a:latin typeface="Times New Roman" panose="02020603050405020304" pitchFamily="18" charset="0"/>
                <a:cs typeface="Times New Roman" panose="02020603050405020304" pitchFamily="18" charset="0"/>
              </a:rPr>
              <a:t>GIAN</a:t>
            </a:r>
            <a:r>
              <a:rPr lang="en-US" altLang="vi-VN" sz="3200" b="1" dirty="0" smtClean="0">
                <a:solidFill>
                  <a:srgbClr val="FF0000"/>
                </a:solidFill>
                <a:latin typeface="Times New Roman" panose="02020603050405020304" pitchFamily="18" charset="0"/>
                <a:cs typeface="Times New Roman" panose="02020603050405020304" pitchFamily="18" charset="0"/>
              </a:rPr>
              <a:t> ?</a:t>
            </a:r>
            <a:r>
              <a:rPr lang="vi-VN" altLang="vi-VN" sz="3200" b="1" dirty="0">
                <a:solidFill>
                  <a:srgbClr val="FF0000"/>
                </a:solidFill>
                <a:latin typeface="Times New Roman" panose="02020603050405020304" pitchFamily="18" charset="0"/>
                <a:cs typeface="Times New Roman" panose="02020603050405020304" pitchFamily="18" charset="0"/>
              </a:rPr>
              <a:t/>
            </a:r>
            <a:br>
              <a:rPr lang="vi-VN" altLang="vi-VN" sz="3200" b="1" dirty="0">
                <a:solidFill>
                  <a:srgbClr val="FF0000"/>
                </a:solidFill>
                <a:latin typeface="Times New Roman" panose="02020603050405020304" pitchFamily="18" charset="0"/>
                <a:cs typeface="Times New Roman" panose="02020603050405020304" pitchFamily="18" charset="0"/>
              </a:rPr>
            </a:br>
            <a:endParaRPr lang="en-US" sz="3100" dirty="0">
              <a:solidFill>
                <a:srgbClr val="FF0000"/>
              </a:solidFill>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879960"/>
            <a:ext cx="2932430" cy="64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825" y="1879960"/>
            <a:ext cx="603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929606"/>
            <a:ext cx="20970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795" y="2386806"/>
            <a:ext cx="60960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9891" y="2365374"/>
            <a:ext cx="712787"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1075" y="2405062"/>
            <a:ext cx="793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425" y="3279774"/>
            <a:ext cx="8693150" cy="7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3203573"/>
            <a:ext cx="30163"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6284" y="3124199"/>
            <a:ext cx="30163"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58200" y="3124197"/>
            <a:ext cx="30163"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3481" y="3517897"/>
            <a:ext cx="9445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48309" y="3555342"/>
            <a:ext cx="6762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16887" y="3514722"/>
            <a:ext cx="8286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52600" y="4468810"/>
            <a:ext cx="5029201" cy="1938992"/>
          </a:xfrm>
          <a:prstGeom prst="rect">
            <a:avLst/>
          </a:prstGeom>
          <a:noFill/>
          <a:ln w="57150">
            <a:solidFill>
              <a:srgbClr val="FF0000"/>
            </a:solidFill>
          </a:ln>
        </p:spPr>
        <p:txBody>
          <a:bodyPr wrap="square" rtlCol="0">
            <a:spAutoFit/>
          </a:bodyPr>
          <a:lstStyle/>
          <a:p>
            <a:r>
              <a:rPr lang="vi-VN" sz="4000" b="1" dirty="0" smtClean="0">
                <a:solidFill>
                  <a:srgbClr val="0033CC"/>
                </a:solidFill>
                <a:latin typeface="Times New Roman" pitchFamily="18" charset="0"/>
                <a:cs typeface="Times New Roman" pitchFamily="18" charset="0"/>
              </a:rPr>
              <a:t>2024</a:t>
            </a:r>
            <a:r>
              <a:rPr lang="en-US" sz="4000" b="1" dirty="0" smtClean="0">
                <a:solidFill>
                  <a:srgbClr val="0033CC"/>
                </a:solidFill>
                <a:latin typeface="Times New Roman" pitchFamily="18" charset="0"/>
                <a:cs typeface="Times New Roman" pitchFamily="18" charset="0"/>
              </a:rPr>
              <a:t> + 179  </a:t>
            </a:r>
            <a:r>
              <a:rPr lang="en-US" sz="4000" b="1" dirty="0" smtClean="0">
                <a:solidFill>
                  <a:srgbClr val="FF0000"/>
                </a:solidFill>
                <a:latin typeface="Times New Roman" pitchFamily="18" charset="0"/>
                <a:cs typeface="Times New Roman" pitchFamily="18" charset="0"/>
              </a:rPr>
              <a:t>= </a:t>
            </a:r>
            <a:r>
              <a:rPr lang="vi-VN" sz="4000" b="1" dirty="0" smtClean="0">
                <a:solidFill>
                  <a:srgbClr val="FF0000"/>
                </a:solidFill>
                <a:latin typeface="Times New Roman" pitchFamily="18" charset="0"/>
                <a:cs typeface="Times New Roman" pitchFamily="18" charset="0"/>
              </a:rPr>
              <a:t>2203</a:t>
            </a:r>
            <a:r>
              <a:rPr lang="en-US" sz="4000" b="1" dirty="0" smtClean="0">
                <a:solidFill>
                  <a:srgbClr val="FF0000"/>
                </a:solidFill>
                <a:latin typeface="Times New Roman" pitchFamily="18" charset="0"/>
                <a:cs typeface="Times New Roman" pitchFamily="18" charset="0"/>
              </a:rPr>
              <a:t> </a:t>
            </a:r>
          </a:p>
          <a:p>
            <a:r>
              <a:rPr lang="vi-VN" sz="4000" b="1" dirty="0" smtClean="0">
                <a:solidFill>
                  <a:srgbClr val="0033CC"/>
                </a:solidFill>
                <a:latin typeface="Times New Roman" pitchFamily="18" charset="0"/>
                <a:cs typeface="Times New Roman" pitchFamily="18" charset="0"/>
              </a:rPr>
              <a:t>2024</a:t>
            </a:r>
            <a:r>
              <a:rPr lang="en-US" sz="4000" b="1" dirty="0" smtClean="0">
                <a:solidFill>
                  <a:srgbClr val="0033CC"/>
                </a:solidFill>
                <a:latin typeface="Times New Roman" pitchFamily="18" charset="0"/>
                <a:cs typeface="Times New Roman" pitchFamily="18" charset="0"/>
              </a:rPr>
              <a:t> -  40    </a:t>
            </a:r>
            <a:r>
              <a:rPr lang="en-US" sz="4000" b="1" smtClean="0">
                <a:solidFill>
                  <a:srgbClr val="FF0000"/>
                </a:solidFill>
                <a:latin typeface="Times New Roman" pitchFamily="18" charset="0"/>
                <a:cs typeface="Times New Roman" pitchFamily="18" charset="0"/>
              </a:rPr>
              <a:t>= </a:t>
            </a:r>
            <a:r>
              <a:rPr lang="vi-VN" sz="4000" b="1" smtClean="0">
                <a:solidFill>
                  <a:srgbClr val="FF0000"/>
                </a:solidFill>
                <a:latin typeface="Times New Roman" pitchFamily="18" charset="0"/>
                <a:cs typeface="Times New Roman" pitchFamily="18" charset="0"/>
              </a:rPr>
              <a:t>1984</a:t>
            </a:r>
            <a:endParaRPr lang="en-US" sz="4000" b="1" dirty="0" smtClean="0">
              <a:solidFill>
                <a:srgbClr val="FF0000"/>
              </a:solidFill>
              <a:latin typeface="Times New Roman" pitchFamily="18" charset="0"/>
              <a:cs typeface="Times New Roman" pitchFamily="18" charset="0"/>
            </a:endParaRPr>
          </a:p>
          <a:p>
            <a:r>
              <a:rPr lang="vi-VN" sz="4000" b="1" dirty="0" smtClean="0">
                <a:solidFill>
                  <a:srgbClr val="0033CC"/>
                </a:solidFill>
                <a:latin typeface="Times New Roman" pitchFamily="18" charset="0"/>
                <a:cs typeface="Times New Roman" pitchFamily="18" charset="0"/>
              </a:rPr>
              <a:t>2024</a:t>
            </a:r>
            <a:r>
              <a:rPr lang="en-US" sz="4000" b="1" dirty="0" smtClean="0">
                <a:solidFill>
                  <a:srgbClr val="0033CC"/>
                </a:solidFill>
                <a:latin typeface="Times New Roman" pitchFamily="18" charset="0"/>
                <a:cs typeface="Times New Roman" pitchFamily="18" charset="0"/>
              </a:rPr>
              <a:t> -  542 </a:t>
            </a:r>
            <a:r>
              <a:rPr lang="en-US" sz="4000" b="1" dirty="0" smtClean="0">
                <a:solidFill>
                  <a:srgbClr val="FF0000"/>
                </a:solidFill>
                <a:latin typeface="Times New Roman" pitchFamily="18" charset="0"/>
                <a:cs typeface="Times New Roman" pitchFamily="18" charset="0"/>
              </a:rPr>
              <a:t>=  </a:t>
            </a:r>
            <a:r>
              <a:rPr lang="vi-VN" sz="4000" b="1" dirty="0" smtClean="0">
                <a:solidFill>
                  <a:srgbClr val="FF0000"/>
                </a:solidFill>
                <a:latin typeface="Times New Roman" pitchFamily="18" charset="0"/>
                <a:cs typeface="Times New Roman" pitchFamily="18" charset="0"/>
              </a:rPr>
              <a:t>1482</a:t>
            </a:r>
            <a:endParaRPr lang="en-US" sz="4000" b="1" dirty="0" smtClean="0">
              <a:solidFill>
                <a:srgbClr val="FF0000"/>
              </a:solidFill>
              <a:latin typeface="Times New Roman" pitchFamily="18" charset="0"/>
              <a:cs typeface="Times New Roman" pitchFamily="18" charset="0"/>
            </a:endParaRPr>
          </a:p>
        </p:txBody>
      </p:sp>
      <p:sp>
        <p:nvSpPr>
          <p:cNvPr id="5" name="TextBox 4"/>
          <p:cNvSpPr txBox="1"/>
          <p:nvPr/>
        </p:nvSpPr>
        <p:spPr>
          <a:xfrm>
            <a:off x="4647058" y="3355179"/>
            <a:ext cx="367408" cy="523220"/>
          </a:xfrm>
          <a:prstGeom prst="rect">
            <a:avLst/>
          </a:prstGeom>
          <a:noFill/>
        </p:spPr>
        <p:txBody>
          <a:bodyPr wrap="none" rtlCol="0">
            <a:spAutoFit/>
          </a:bodyPr>
          <a:lstStyle/>
          <a:p>
            <a:r>
              <a:rPr lang="en-US" sz="2800" b="1" dirty="0">
                <a:solidFill>
                  <a:srgbClr val="C00000"/>
                </a:solidFill>
              </a:rPr>
              <a:t>1</a:t>
            </a:r>
          </a:p>
        </p:txBody>
      </p:sp>
    </p:spTree>
    <p:extLst>
      <p:ext uri="{BB962C8B-B14F-4D97-AF65-F5344CB8AC3E}">
        <p14:creationId xmlns:p14="http://schemas.microsoft.com/office/powerpoint/2010/main" val="250767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44000" cy="1143000"/>
          </a:xfrm>
        </p:spPr>
        <p:txBody>
          <a:bodyPr>
            <a:normAutofit fontScale="90000"/>
          </a:bodyPr>
          <a:lstStyle/>
          <a:p>
            <a:pPr marL="0" marR="0">
              <a:lnSpc>
                <a:spcPct val="115000"/>
              </a:lnSpc>
              <a:spcBef>
                <a:spcPts val="0"/>
              </a:spcBef>
              <a:spcAft>
                <a:spcPts val="0"/>
              </a:spcAft>
              <a:tabLst>
                <a:tab pos="114300" algn="l"/>
                <a:tab pos="228600" algn="l"/>
                <a:tab pos="2315845" algn="l"/>
              </a:tabLst>
            </a:pPr>
            <a:r>
              <a:rPr lang="en-US" sz="2700" b="1" dirty="0" err="1" smtClean="0">
                <a:solidFill>
                  <a:srgbClr val="FF0000"/>
                </a:solidFill>
                <a:latin typeface="Times New Roman"/>
                <a:ea typeface="Times New Roman"/>
                <a:cs typeface="Times New Roman"/>
              </a:rPr>
              <a:t>Tuần</a:t>
            </a:r>
            <a:r>
              <a:rPr lang="en-US" sz="2700" b="1" dirty="0" smtClean="0">
                <a:solidFill>
                  <a:srgbClr val="FF0000"/>
                </a:solidFill>
                <a:latin typeface="Times New Roman"/>
                <a:ea typeface="Times New Roman"/>
                <a:cs typeface="Times New Roman"/>
              </a:rPr>
              <a:t> </a:t>
            </a:r>
            <a:r>
              <a:rPr lang="en-US" sz="2700" b="1" dirty="0">
                <a:solidFill>
                  <a:srgbClr val="FF0000"/>
                </a:solidFill>
                <a:latin typeface="Times New Roman"/>
                <a:ea typeface="Times New Roman"/>
                <a:cs typeface="Times New Roman"/>
              </a:rPr>
              <a:t>2-tiết </a:t>
            </a:r>
            <a:r>
              <a:rPr lang="en-US" sz="2700" b="1" dirty="0" smtClean="0">
                <a:solidFill>
                  <a:srgbClr val="FF0000"/>
                </a:solidFill>
                <a:latin typeface="Times New Roman"/>
                <a:ea typeface="Times New Roman"/>
                <a:cs typeface="Times New Roman"/>
              </a:rPr>
              <a:t>3-</a:t>
            </a:r>
            <a:r>
              <a:rPr lang="en-US" sz="3600" b="1" dirty="0" smtClean="0">
                <a:solidFill>
                  <a:srgbClr val="FF0000"/>
                </a:solidFill>
                <a:latin typeface="Times New Roman"/>
                <a:ea typeface="Times New Roman"/>
                <a:cs typeface="Times New Roman"/>
              </a:rPr>
              <a:t>BÀI </a:t>
            </a:r>
            <a:r>
              <a:rPr lang="en-US" sz="3600" b="1" dirty="0">
                <a:solidFill>
                  <a:srgbClr val="FF0000"/>
                </a:solidFill>
                <a:latin typeface="Times New Roman"/>
                <a:ea typeface="Times New Roman"/>
                <a:cs typeface="Times New Roman"/>
              </a:rPr>
              <a:t>2: THỜI GIAN TRONG LỊCH SỬ</a:t>
            </a:r>
            <a:r>
              <a:rPr lang="en-US" sz="2800" dirty="0">
                <a:solidFill>
                  <a:srgbClr val="FF0000"/>
                </a:solidFill>
                <a:ea typeface="Times New Roman"/>
                <a:cs typeface="Times New Roman"/>
              </a:rPr>
              <a:t/>
            </a:r>
            <a:br>
              <a:rPr lang="en-US" sz="2800" dirty="0">
                <a:solidFill>
                  <a:srgbClr val="FF0000"/>
                </a:solidFill>
                <a:ea typeface="Times New Roman"/>
                <a:cs typeface="Times New Roman"/>
              </a:rPr>
            </a:br>
            <a:endParaRPr lang="en-US" sz="3600"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990600"/>
            <a:ext cx="9144000" cy="3916363"/>
          </a:xfrm>
        </p:spPr>
        <p:txBody>
          <a:bodyPr>
            <a:noAutofit/>
          </a:bodyPr>
          <a:lstStyle/>
          <a:p>
            <a:pPr marL="0" marR="0" indent="0">
              <a:lnSpc>
                <a:spcPct val="115000"/>
              </a:lnSpc>
              <a:spcBef>
                <a:spcPts val="0"/>
              </a:spcBef>
              <a:spcAft>
                <a:spcPts val="0"/>
              </a:spcAft>
              <a:buNone/>
            </a:pPr>
            <a:r>
              <a:rPr lang="en-US" b="1" dirty="0">
                <a:solidFill>
                  <a:srgbClr val="FF0000"/>
                </a:solidFill>
                <a:latin typeface="Times New Roman"/>
                <a:ea typeface="Calibri"/>
                <a:cs typeface="Times New Roman"/>
              </a:rPr>
              <a:t>I. </a:t>
            </a:r>
            <a:r>
              <a:rPr lang="en-US" b="1" dirty="0" err="1">
                <a:solidFill>
                  <a:srgbClr val="FF0000"/>
                </a:solidFill>
                <a:latin typeface="Times New Roman"/>
                <a:ea typeface="Calibri"/>
                <a:cs typeface="Times New Roman"/>
              </a:rPr>
              <a:t>Âm</a:t>
            </a:r>
            <a:r>
              <a:rPr lang="en-US" b="1" dirty="0">
                <a:solidFill>
                  <a:srgbClr val="FF0000"/>
                </a:solidFill>
                <a:latin typeface="Times New Roman"/>
                <a:ea typeface="Calibri"/>
                <a:cs typeface="Times New Roman"/>
              </a:rPr>
              <a:t> </a:t>
            </a:r>
            <a:r>
              <a:rPr lang="en-US" b="1" dirty="0" err="1">
                <a:solidFill>
                  <a:srgbClr val="FF0000"/>
                </a:solidFill>
                <a:latin typeface="Times New Roman"/>
                <a:ea typeface="Calibri"/>
                <a:cs typeface="Times New Roman"/>
              </a:rPr>
              <a:t>lịch</a:t>
            </a:r>
            <a:r>
              <a:rPr lang="en-US" b="1" dirty="0">
                <a:solidFill>
                  <a:srgbClr val="FF0000"/>
                </a:solidFill>
                <a:latin typeface="Times New Roman"/>
                <a:ea typeface="Calibri"/>
                <a:cs typeface="Times New Roman"/>
              </a:rPr>
              <a:t>, </a:t>
            </a:r>
            <a:r>
              <a:rPr lang="en-US" b="1" dirty="0" err="1">
                <a:solidFill>
                  <a:srgbClr val="FF0000"/>
                </a:solidFill>
                <a:latin typeface="Times New Roman"/>
                <a:ea typeface="Calibri"/>
                <a:cs typeface="Times New Roman"/>
              </a:rPr>
              <a:t>Dương</a:t>
            </a:r>
            <a:r>
              <a:rPr lang="en-US" b="1" dirty="0">
                <a:solidFill>
                  <a:srgbClr val="FF0000"/>
                </a:solidFill>
                <a:latin typeface="Times New Roman"/>
                <a:ea typeface="Calibri"/>
                <a:cs typeface="Times New Roman"/>
              </a:rPr>
              <a:t> </a:t>
            </a:r>
            <a:r>
              <a:rPr lang="en-US" b="1" dirty="0" err="1">
                <a:solidFill>
                  <a:srgbClr val="FF0000"/>
                </a:solidFill>
                <a:latin typeface="Times New Roman"/>
                <a:ea typeface="Calibri"/>
                <a:cs typeface="Times New Roman"/>
              </a:rPr>
              <a:t>lịch</a:t>
            </a:r>
            <a:endParaRPr lang="en-US" dirty="0">
              <a:solidFill>
                <a:srgbClr val="FF0000"/>
              </a:solidFill>
              <a:ea typeface="Times New Roman"/>
              <a:cs typeface="Times New Roman"/>
            </a:endParaRPr>
          </a:p>
          <a:p>
            <a:pPr marL="0" marR="0" indent="0">
              <a:lnSpc>
                <a:spcPct val="115000"/>
              </a:lnSpc>
              <a:spcBef>
                <a:spcPts val="0"/>
              </a:spcBef>
              <a:spcAft>
                <a:spcPts val="0"/>
              </a:spcAft>
              <a:buNone/>
            </a:pPr>
            <a:r>
              <a:rPr lang="en-US" b="1" dirty="0" smtClean="0">
                <a:solidFill>
                  <a:srgbClr val="FF0000"/>
                </a:solidFill>
                <a:latin typeface="Times New Roman"/>
                <a:ea typeface="Calibri"/>
              </a:rPr>
              <a:t>II</a:t>
            </a:r>
            <a:r>
              <a:rPr lang="en-US" b="1" dirty="0">
                <a:solidFill>
                  <a:srgbClr val="FF0000"/>
                </a:solidFill>
                <a:latin typeface="Times New Roman"/>
                <a:ea typeface="Calibri"/>
              </a:rPr>
              <a:t>. </a:t>
            </a:r>
            <a:r>
              <a:rPr lang="en-US" b="1" dirty="0" err="1">
                <a:solidFill>
                  <a:srgbClr val="FF0000"/>
                </a:solidFill>
                <a:latin typeface="Times New Roman"/>
                <a:ea typeface="Calibri"/>
              </a:rPr>
              <a:t>Cách</a:t>
            </a:r>
            <a:r>
              <a:rPr lang="en-US" b="1" dirty="0">
                <a:solidFill>
                  <a:srgbClr val="FF0000"/>
                </a:solidFill>
                <a:latin typeface="Times New Roman"/>
                <a:ea typeface="Calibri"/>
              </a:rPr>
              <a:t> </a:t>
            </a:r>
            <a:r>
              <a:rPr lang="en-US" b="1" dirty="0" err="1">
                <a:solidFill>
                  <a:srgbClr val="FF0000"/>
                </a:solidFill>
                <a:latin typeface="Times New Roman"/>
                <a:ea typeface="Calibri"/>
              </a:rPr>
              <a:t>tính</a:t>
            </a:r>
            <a:r>
              <a:rPr lang="en-US" b="1" dirty="0">
                <a:solidFill>
                  <a:srgbClr val="FF0000"/>
                </a:solidFill>
                <a:latin typeface="Times New Roman"/>
                <a:ea typeface="Calibri"/>
              </a:rPr>
              <a:t> </a:t>
            </a:r>
            <a:r>
              <a:rPr lang="en-US" b="1" dirty="0" err="1">
                <a:solidFill>
                  <a:srgbClr val="FF0000"/>
                </a:solidFill>
                <a:latin typeface="Times New Roman"/>
                <a:ea typeface="Calibri"/>
              </a:rPr>
              <a:t>thời</a:t>
            </a:r>
            <a:r>
              <a:rPr lang="en-US" b="1" dirty="0">
                <a:solidFill>
                  <a:srgbClr val="FF0000"/>
                </a:solidFill>
                <a:latin typeface="Times New Roman"/>
                <a:ea typeface="Calibri"/>
              </a:rPr>
              <a:t> </a:t>
            </a:r>
            <a:r>
              <a:rPr lang="en-US" b="1" dirty="0" err="1">
                <a:solidFill>
                  <a:srgbClr val="FF0000"/>
                </a:solidFill>
                <a:latin typeface="Times New Roman"/>
                <a:ea typeface="Calibri"/>
              </a:rPr>
              <a:t>gian</a:t>
            </a:r>
            <a:r>
              <a:rPr lang="en-US" b="1" dirty="0">
                <a:solidFill>
                  <a:srgbClr val="FF0000"/>
                </a:solidFill>
                <a:latin typeface="Times New Roman"/>
                <a:ea typeface="Calibri"/>
              </a:rPr>
              <a:t/>
            </a:r>
            <a:br>
              <a:rPr lang="en-US" b="1" dirty="0">
                <a:solidFill>
                  <a:srgbClr val="FF0000"/>
                </a:solidFill>
                <a:latin typeface="Times New Roman"/>
                <a:ea typeface="Calibri"/>
              </a:rPr>
            </a:br>
            <a:endParaRPr lang="en-US"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62678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44000" cy="685800"/>
          </a:xfrm>
        </p:spPr>
        <p:txBody>
          <a:bodyPr>
            <a:normAutofit fontScale="90000"/>
          </a:bodyPr>
          <a:lstStyle/>
          <a:p>
            <a:pPr marL="0" marR="0">
              <a:lnSpc>
                <a:spcPct val="115000"/>
              </a:lnSpc>
              <a:spcBef>
                <a:spcPts val="0"/>
              </a:spcBef>
              <a:spcAft>
                <a:spcPts val="0"/>
              </a:spcAft>
              <a:tabLst>
                <a:tab pos="114300" algn="l"/>
                <a:tab pos="228600" algn="l"/>
                <a:tab pos="2315845" algn="l"/>
              </a:tabLst>
            </a:pPr>
            <a:r>
              <a:rPr lang="en-US" sz="3600" b="1" u="sng" dirty="0" smtClean="0">
                <a:solidFill>
                  <a:srgbClr val="FF0000"/>
                </a:solidFill>
                <a:latin typeface="Times New Roman"/>
                <a:ea typeface="Times New Roman"/>
                <a:cs typeface="Times New Roman"/>
              </a:rPr>
              <a:t>MỤC TIÊU BÀI HỌC:</a:t>
            </a:r>
            <a:endParaRPr lang="en-US" sz="3600"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20782" y="914400"/>
            <a:ext cx="9144000" cy="3916363"/>
          </a:xfrm>
        </p:spPr>
        <p:txBody>
          <a:bodyPr>
            <a:noAutofit/>
          </a:bodyPr>
          <a:lstStyle/>
          <a:p>
            <a:pPr marL="0" marR="0" indent="0" algn="just">
              <a:lnSpc>
                <a:spcPct val="115000"/>
              </a:lnSpc>
              <a:spcBef>
                <a:spcPts val="0"/>
              </a:spcBef>
              <a:spcAft>
                <a:spcPts val="0"/>
              </a:spcAft>
              <a:buNone/>
              <a:tabLst>
                <a:tab pos="990600" algn="l"/>
              </a:tabLst>
            </a:pPr>
            <a:r>
              <a:rPr lang="en-US" sz="3600" b="1" dirty="0" smtClean="0">
                <a:solidFill>
                  <a:srgbClr val="0033CC"/>
                </a:solidFill>
                <a:latin typeface="Times New Roman"/>
                <a:ea typeface="Times New Roman"/>
                <a:cs typeface="Times New Roman"/>
              </a:rPr>
              <a:t>- </a:t>
            </a:r>
            <a:r>
              <a:rPr lang="en-US" sz="3600" b="1" dirty="0" err="1" smtClean="0">
                <a:solidFill>
                  <a:srgbClr val="0033CC"/>
                </a:solidFill>
                <a:latin typeface="Times New Roman"/>
                <a:ea typeface="Times New Roman"/>
                <a:cs typeface="Times New Roman"/>
              </a:rPr>
              <a:t>Biết</a:t>
            </a:r>
            <a:r>
              <a:rPr lang="en-US" sz="3600" b="1" dirty="0" smtClean="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được</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một</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số</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khái</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niệm</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về</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thời</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gian</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trong</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lịch</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sử</a:t>
            </a:r>
            <a:r>
              <a:rPr lang="en-US" sz="3600" b="1" dirty="0">
                <a:solidFill>
                  <a:srgbClr val="0033CC"/>
                </a:solidFill>
                <a:latin typeface="Times New Roman"/>
                <a:ea typeface="Times New Roman"/>
                <a:cs typeface="Times New Roman"/>
              </a:rPr>
              <a:t>.</a:t>
            </a:r>
            <a:endParaRPr lang="en-US" sz="3600" b="1" dirty="0">
              <a:solidFill>
                <a:srgbClr val="0033CC"/>
              </a:solidFill>
              <a:ea typeface="Times New Roman"/>
              <a:cs typeface="Times New Roman"/>
            </a:endParaRPr>
          </a:p>
          <a:p>
            <a:pPr marL="0" marR="0" indent="0" algn="just">
              <a:lnSpc>
                <a:spcPct val="115000"/>
              </a:lnSpc>
              <a:spcBef>
                <a:spcPts val="0"/>
              </a:spcBef>
              <a:spcAft>
                <a:spcPts val="0"/>
              </a:spcAft>
              <a:buNone/>
              <a:tabLst>
                <a:tab pos="990600" algn="l"/>
              </a:tabLst>
            </a:pPr>
            <a:r>
              <a:rPr lang="en-US" sz="3600" b="1" dirty="0" smtClean="0">
                <a:solidFill>
                  <a:srgbClr val="0033CC"/>
                </a:solidFill>
                <a:latin typeface="Times New Roman"/>
                <a:ea typeface="Times New Roman"/>
                <a:cs typeface="Times New Roman"/>
              </a:rPr>
              <a:t>- </a:t>
            </a:r>
            <a:r>
              <a:rPr lang="en-US" sz="3600" b="1" dirty="0" err="1" smtClean="0">
                <a:solidFill>
                  <a:srgbClr val="0033CC"/>
                </a:solidFill>
                <a:latin typeface="Times New Roman"/>
                <a:ea typeface="Times New Roman"/>
                <a:cs typeface="Times New Roman"/>
              </a:rPr>
              <a:t>Biết</a:t>
            </a:r>
            <a:r>
              <a:rPr lang="en-US" sz="3600" b="1" dirty="0" smtClean="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được</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một</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số</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cách</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tính</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thời</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gian</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trong</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lịch</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sử</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thập</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kỉ</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thế</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kỉ</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thiên</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niên</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kỉ</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trước</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công</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nguyên</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công</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nguyên</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âm</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lịch</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dương</a:t>
            </a:r>
            <a:r>
              <a:rPr lang="en-US" sz="3600" b="1" dirty="0">
                <a:solidFill>
                  <a:srgbClr val="0033CC"/>
                </a:solidFill>
                <a:latin typeface="Times New Roman"/>
                <a:ea typeface="Times New Roman"/>
                <a:cs typeface="Times New Roman"/>
              </a:rPr>
              <a:t> </a:t>
            </a:r>
            <a:r>
              <a:rPr lang="en-US" sz="3600" b="1" dirty="0" err="1">
                <a:solidFill>
                  <a:srgbClr val="0033CC"/>
                </a:solidFill>
                <a:latin typeface="Times New Roman"/>
                <a:ea typeface="Times New Roman"/>
                <a:cs typeface="Times New Roman"/>
              </a:rPr>
              <a:t>lịch</a:t>
            </a:r>
            <a:r>
              <a:rPr lang="en-US" sz="3600" b="1" dirty="0">
                <a:solidFill>
                  <a:srgbClr val="0033CC"/>
                </a:solidFill>
                <a:latin typeface="Times New Roman"/>
                <a:ea typeface="Times New Roman"/>
                <a:cs typeface="Times New Roman"/>
              </a:rPr>
              <a:t>.</a:t>
            </a:r>
            <a:endParaRPr lang="en-US" sz="3600" b="1" dirty="0">
              <a:solidFill>
                <a:srgbClr val="0033CC"/>
              </a:solidFill>
              <a:ea typeface="Times New Roman"/>
              <a:cs typeface="Times New Roman"/>
            </a:endParaRPr>
          </a:p>
          <a:p>
            <a:pPr marL="0" marR="0" indent="0">
              <a:lnSpc>
                <a:spcPct val="115000"/>
              </a:lnSpc>
              <a:spcBef>
                <a:spcPts val="0"/>
              </a:spcBef>
              <a:spcAft>
                <a:spcPts val="1000"/>
              </a:spcAft>
              <a:buNone/>
            </a:pPr>
            <a:endParaRPr lang="en-US" sz="28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46515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12895" y="152400"/>
            <a:ext cx="9372600" cy="838200"/>
          </a:xfrm>
        </p:spPr>
        <p:txBody>
          <a:bodyPr>
            <a:normAutofit fontScale="90000"/>
          </a:bodyPr>
          <a:lstStyle/>
          <a:p>
            <a:pPr marL="0" marR="0">
              <a:lnSpc>
                <a:spcPct val="115000"/>
              </a:lnSpc>
              <a:spcBef>
                <a:spcPts val="0"/>
              </a:spcBef>
              <a:spcAft>
                <a:spcPts val="0"/>
              </a:spcAft>
              <a:tabLst>
                <a:tab pos="114300" algn="l"/>
                <a:tab pos="228600" algn="l"/>
                <a:tab pos="2315845" algn="l"/>
              </a:tabLst>
            </a:pPr>
            <a:r>
              <a:rPr lang="en-US" sz="3600" b="1" dirty="0">
                <a:solidFill>
                  <a:srgbClr val="FF0000"/>
                </a:solidFill>
                <a:latin typeface="Times New Roman"/>
                <a:ea typeface="Times New Roman"/>
                <a:cs typeface="Times New Roman"/>
              </a:rPr>
              <a:t/>
            </a:r>
            <a:br>
              <a:rPr lang="en-US" sz="3600" b="1" dirty="0">
                <a:solidFill>
                  <a:srgbClr val="FF0000"/>
                </a:solidFill>
                <a:latin typeface="Times New Roman"/>
                <a:ea typeface="Times New Roman"/>
                <a:cs typeface="Times New Roman"/>
              </a:rPr>
            </a:br>
            <a:r>
              <a:rPr lang="en-US" sz="2700" b="1" dirty="0" err="1" smtClean="0">
                <a:solidFill>
                  <a:srgbClr val="FF0000"/>
                </a:solidFill>
                <a:latin typeface="Times New Roman"/>
                <a:ea typeface="Times New Roman"/>
                <a:cs typeface="Times New Roman"/>
              </a:rPr>
              <a:t>Tiết</a:t>
            </a:r>
            <a:r>
              <a:rPr lang="en-US" sz="2700" b="1" dirty="0" smtClean="0">
                <a:solidFill>
                  <a:srgbClr val="FF0000"/>
                </a:solidFill>
                <a:latin typeface="Times New Roman"/>
                <a:ea typeface="Times New Roman"/>
                <a:cs typeface="Times New Roman"/>
              </a:rPr>
              <a:t> 3. </a:t>
            </a:r>
            <a:r>
              <a:rPr lang="en-US" sz="3600" b="1" dirty="0" smtClean="0">
                <a:solidFill>
                  <a:srgbClr val="FF0000"/>
                </a:solidFill>
                <a:latin typeface="Times New Roman"/>
                <a:ea typeface="Times New Roman"/>
                <a:cs typeface="Times New Roman"/>
              </a:rPr>
              <a:t>BÀI 2. </a:t>
            </a:r>
            <a:r>
              <a:rPr lang="en-US" sz="3600" b="1" dirty="0">
                <a:solidFill>
                  <a:srgbClr val="FF0000"/>
                </a:solidFill>
                <a:latin typeface="Times New Roman"/>
                <a:ea typeface="Times New Roman"/>
                <a:cs typeface="Times New Roman"/>
              </a:rPr>
              <a:t>THỜI GIAN TRONG LỊCH SỬ</a:t>
            </a:r>
            <a:r>
              <a:rPr lang="en-US" sz="3600" dirty="0">
                <a:solidFill>
                  <a:srgbClr val="FF0000"/>
                </a:solidFill>
                <a:ea typeface="Times New Roman"/>
                <a:cs typeface="Times New Roman"/>
              </a:rPr>
              <a:t/>
            </a:r>
            <a:br>
              <a:rPr lang="en-US" sz="3600" dirty="0">
                <a:solidFill>
                  <a:srgbClr val="FF0000"/>
                </a:solidFill>
                <a:ea typeface="Times New Roman"/>
                <a:cs typeface="Times New Roman"/>
              </a:rPr>
            </a:br>
            <a:endParaRPr lang="en-US" sz="3600"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219200"/>
            <a:ext cx="9144000" cy="3916363"/>
          </a:xfrm>
        </p:spPr>
        <p:txBody>
          <a:bodyPr>
            <a:noAutofit/>
          </a:bodyPr>
          <a:lstStyle/>
          <a:p>
            <a:pPr marL="0" marR="0" indent="0">
              <a:lnSpc>
                <a:spcPct val="115000"/>
              </a:lnSpc>
              <a:spcBef>
                <a:spcPts val="0"/>
              </a:spcBef>
              <a:spcAft>
                <a:spcPts val="0"/>
              </a:spcAft>
              <a:buNone/>
            </a:pPr>
            <a:r>
              <a:rPr lang="en-US" b="1" dirty="0">
                <a:solidFill>
                  <a:srgbClr val="FF0000"/>
                </a:solidFill>
                <a:latin typeface="Times New Roman"/>
                <a:ea typeface="Calibri"/>
                <a:cs typeface="Times New Roman"/>
              </a:rPr>
              <a:t>I. </a:t>
            </a:r>
            <a:r>
              <a:rPr lang="en-US" b="1" dirty="0" err="1">
                <a:solidFill>
                  <a:srgbClr val="FF0000"/>
                </a:solidFill>
                <a:latin typeface="Times New Roman"/>
                <a:ea typeface="Calibri"/>
                <a:cs typeface="Times New Roman"/>
              </a:rPr>
              <a:t>Âm</a:t>
            </a:r>
            <a:r>
              <a:rPr lang="en-US" b="1" dirty="0">
                <a:solidFill>
                  <a:srgbClr val="FF0000"/>
                </a:solidFill>
                <a:latin typeface="Times New Roman"/>
                <a:ea typeface="Calibri"/>
                <a:cs typeface="Times New Roman"/>
              </a:rPr>
              <a:t> </a:t>
            </a:r>
            <a:r>
              <a:rPr lang="en-US" b="1" dirty="0" err="1">
                <a:solidFill>
                  <a:srgbClr val="FF0000"/>
                </a:solidFill>
                <a:latin typeface="Times New Roman"/>
                <a:ea typeface="Calibri"/>
                <a:cs typeface="Times New Roman"/>
              </a:rPr>
              <a:t>lịch</a:t>
            </a:r>
            <a:r>
              <a:rPr lang="en-US" b="1" dirty="0">
                <a:solidFill>
                  <a:srgbClr val="FF0000"/>
                </a:solidFill>
                <a:latin typeface="Times New Roman"/>
                <a:ea typeface="Calibri"/>
                <a:cs typeface="Times New Roman"/>
              </a:rPr>
              <a:t>, </a:t>
            </a:r>
            <a:r>
              <a:rPr lang="en-US" b="1" dirty="0" err="1">
                <a:solidFill>
                  <a:srgbClr val="FF0000"/>
                </a:solidFill>
                <a:latin typeface="Times New Roman"/>
                <a:ea typeface="Calibri"/>
                <a:cs typeface="Times New Roman"/>
              </a:rPr>
              <a:t>Dương</a:t>
            </a:r>
            <a:r>
              <a:rPr lang="en-US" b="1" dirty="0">
                <a:solidFill>
                  <a:srgbClr val="FF0000"/>
                </a:solidFill>
                <a:latin typeface="Times New Roman"/>
                <a:ea typeface="Calibri"/>
                <a:cs typeface="Times New Roman"/>
              </a:rPr>
              <a:t> </a:t>
            </a:r>
            <a:r>
              <a:rPr lang="en-US" b="1" dirty="0" err="1" smtClean="0">
                <a:solidFill>
                  <a:srgbClr val="FF0000"/>
                </a:solidFill>
                <a:latin typeface="Times New Roman"/>
                <a:ea typeface="Calibri"/>
                <a:cs typeface="Times New Roman"/>
              </a:rPr>
              <a:t>lịch</a:t>
            </a:r>
            <a:endParaRPr lang="en-US" dirty="0">
              <a:solidFill>
                <a:srgbClr val="FF0000"/>
              </a:solidFill>
              <a:ea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20782" y="0"/>
            <a:ext cx="9144000" cy="1066800"/>
          </a:xfrm>
        </p:spPr>
        <p:txBody>
          <a:bodyPr>
            <a:normAutofit fontScale="90000"/>
          </a:bodyPr>
          <a:lstStyle/>
          <a:p>
            <a:pPr marL="0" marR="0" algn="l">
              <a:lnSpc>
                <a:spcPct val="115000"/>
              </a:lnSpc>
              <a:spcBef>
                <a:spcPts val="0"/>
              </a:spcBef>
              <a:spcAft>
                <a:spcPts val="0"/>
              </a:spcAft>
              <a:tabLst>
                <a:tab pos="114300" algn="l"/>
                <a:tab pos="228600" algn="l"/>
                <a:tab pos="2315845" algn="l"/>
              </a:tabLst>
            </a:pPr>
            <a:r>
              <a:rPr lang="en-US" sz="3100" b="1" u="sng" dirty="0" smtClean="0">
                <a:solidFill>
                  <a:srgbClr val="FF0000"/>
                </a:solidFill>
                <a:latin typeface="Times New Roman"/>
                <a:ea typeface="Times New Roman"/>
                <a:cs typeface="Times New Roman"/>
              </a:rPr>
              <a:t/>
            </a:r>
            <a:br>
              <a:rPr lang="en-US" sz="3100" b="1" u="sng" dirty="0" smtClean="0">
                <a:solidFill>
                  <a:srgbClr val="FF0000"/>
                </a:solidFill>
                <a:latin typeface="Times New Roman"/>
                <a:ea typeface="Times New Roman"/>
                <a:cs typeface="Times New Roman"/>
              </a:rPr>
            </a:br>
            <a:endParaRPr lang="en-US" sz="3100" dirty="0">
              <a:solidFill>
                <a:srgbClr val="FF0000"/>
              </a:solidFill>
              <a:latin typeface="Times New Roman" pitchFamily="18" charset="0"/>
              <a:cs typeface="Times New Roman" pitchFamily="18" charset="0"/>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5662"/>
            <a:ext cx="4953000" cy="611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9180"/>
            <a:ext cx="4953000" cy="605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0916" y="6019800"/>
            <a:ext cx="507206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613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20782" y="0"/>
            <a:ext cx="9144000" cy="1066800"/>
          </a:xfrm>
        </p:spPr>
        <p:txBody>
          <a:bodyPr>
            <a:normAutofit fontScale="90000"/>
          </a:bodyPr>
          <a:lstStyle/>
          <a:p>
            <a:pPr marL="0" marR="0" algn="l">
              <a:lnSpc>
                <a:spcPct val="115000"/>
              </a:lnSpc>
              <a:spcBef>
                <a:spcPts val="0"/>
              </a:spcBef>
              <a:spcAft>
                <a:spcPts val="0"/>
              </a:spcAft>
              <a:tabLst>
                <a:tab pos="114300" algn="l"/>
                <a:tab pos="228600" algn="l"/>
                <a:tab pos="2315845" algn="l"/>
              </a:tabLst>
            </a:pPr>
            <a:r>
              <a:rPr lang="en-US" sz="3100" b="1" u="sng" dirty="0" smtClean="0">
                <a:solidFill>
                  <a:srgbClr val="FF0000"/>
                </a:solidFill>
                <a:latin typeface="Times New Roman"/>
                <a:ea typeface="Times New Roman"/>
                <a:cs typeface="Times New Roman"/>
              </a:rPr>
              <a:t/>
            </a:r>
            <a:br>
              <a:rPr lang="en-US" sz="3100" b="1" u="sng" dirty="0" smtClean="0">
                <a:solidFill>
                  <a:srgbClr val="FF0000"/>
                </a:solidFill>
                <a:latin typeface="Times New Roman"/>
                <a:ea typeface="Times New Roman"/>
                <a:cs typeface="Times New Roman"/>
              </a:rPr>
            </a:br>
            <a:endParaRPr lang="en-US" sz="3100" dirty="0">
              <a:solidFill>
                <a:srgbClr val="FF0000"/>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799" y="-533400"/>
            <a:ext cx="4724399"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137" y="-533400"/>
            <a:ext cx="4767263"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211887"/>
            <a:ext cx="27559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3386" y="6234489"/>
            <a:ext cx="26463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360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20782" y="0"/>
            <a:ext cx="9144000" cy="1066800"/>
          </a:xfrm>
        </p:spPr>
        <p:txBody>
          <a:bodyPr>
            <a:normAutofit fontScale="90000"/>
          </a:bodyPr>
          <a:lstStyle/>
          <a:p>
            <a:pPr marL="0" marR="0" algn="l">
              <a:lnSpc>
                <a:spcPct val="115000"/>
              </a:lnSpc>
              <a:spcBef>
                <a:spcPts val="0"/>
              </a:spcBef>
              <a:spcAft>
                <a:spcPts val="0"/>
              </a:spcAft>
              <a:tabLst>
                <a:tab pos="114300" algn="l"/>
                <a:tab pos="228600" algn="l"/>
                <a:tab pos="2315845" algn="l"/>
              </a:tabLst>
            </a:pPr>
            <a:r>
              <a:rPr lang="en-US" sz="3100" b="1" u="sng" dirty="0" smtClean="0">
                <a:solidFill>
                  <a:srgbClr val="FF0000"/>
                </a:solidFill>
                <a:latin typeface="Times New Roman"/>
                <a:ea typeface="Times New Roman"/>
                <a:cs typeface="Times New Roman"/>
              </a:rPr>
              <a:t/>
            </a:r>
            <a:br>
              <a:rPr lang="en-US" sz="3100" b="1" u="sng" dirty="0" smtClean="0">
                <a:solidFill>
                  <a:srgbClr val="FF0000"/>
                </a:solidFill>
                <a:latin typeface="Times New Roman"/>
                <a:ea typeface="Times New Roman"/>
                <a:cs typeface="Times New Roman"/>
              </a:rPr>
            </a:br>
            <a:endParaRPr lang="en-US" sz="3100" dirty="0">
              <a:solidFill>
                <a:srgbClr val="FF0000"/>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4" y="0"/>
            <a:ext cx="4529721" cy="343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137" y="-24823"/>
            <a:ext cx="4614863"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4823"/>
            <a:ext cx="27559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0"/>
            <a:ext cx="26463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110" y="3200400"/>
            <a:ext cx="698961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8497" y="4706143"/>
            <a:ext cx="322026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341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20782" y="0"/>
            <a:ext cx="9144000" cy="1066800"/>
          </a:xfrm>
        </p:spPr>
        <p:txBody>
          <a:bodyPr>
            <a:normAutofit fontScale="90000"/>
          </a:bodyPr>
          <a:lstStyle/>
          <a:p>
            <a:pPr marL="0" marR="0" algn="l">
              <a:lnSpc>
                <a:spcPct val="115000"/>
              </a:lnSpc>
              <a:spcBef>
                <a:spcPts val="0"/>
              </a:spcBef>
              <a:spcAft>
                <a:spcPts val="0"/>
              </a:spcAft>
              <a:tabLst>
                <a:tab pos="114300" algn="l"/>
                <a:tab pos="228600" algn="l"/>
                <a:tab pos="2315845" algn="l"/>
              </a:tabLst>
            </a:pPr>
            <a:r>
              <a:rPr lang="en-US" sz="3100" b="1" u="sng" dirty="0" smtClean="0">
                <a:solidFill>
                  <a:srgbClr val="FF0000"/>
                </a:solidFill>
                <a:latin typeface="Times New Roman"/>
                <a:ea typeface="Times New Roman"/>
                <a:cs typeface="Times New Roman"/>
              </a:rPr>
              <a:t/>
            </a:r>
            <a:br>
              <a:rPr lang="en-US" sz="3100" b="1" u="sng" dirty="0" smtClean="0">
                <a:solidFill>
                  <a:srgbClr val="FF0000"/>
                </a:solidFill>
                <a:latin typeface="Times New Roman"/>
                <a:ea typeface="Times New Roman"/>
                <a:cs typeface="Times New Roman"/>
              </a:rPr>
            </a:br>
            <a:endParaRPr lang="en-US" sz="3100" dirty="0">
              <a:solidFill>
                <a:srgbClr val="FF0000"/>
              </a:solidFill>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94488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903698" y="5656971"/>
            <a:ext cx="1240302" cy="923330"/>
          </a:xfrm>
          <a:prstGeom prst="rect">
            <a:avLst/>
          </a:prstGeom>
          <a:solidFill>
            <a:schemeClr val="tx2"/>
          </a:solidFill>
        </p:spPr>
        <p:txBody>
          <a:bodyPr wrap="square" rtlCol="0">
            <a:spAutoFit/>
          </a:bodyPr>
          <a:lstStyle/>
          <a:p>
            <a:endParaRPr lang="en-US" dirty="0"/>
          </a:p>
          <a:p>
            <a:endParaRPr lang="en-US" dirty="0" smtClean="0"/>
          </a:p>
          <a:p>
            <a:endParaRPr lang="en-US" dirty="0" smtClean="0"/>
          </a:p>
        </p:txBody>
      </p:sp>
    </p:spTree>
    <p:extLst>
      <p:ext uri="{BB962C8B-B14F-4D97-AF65-F5344CB8AC3E}">
        <p14:creationId xmlns:p14="http://schemas.microsoft.com/office/powerpoint/2010/main" val="1452230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466</Words>
  <Application>Microsoft Office PowerPoint</Application>
  <PresentationFormat>On-screen Show (4:3)</PresentationFormat>
  <Paragraphs>88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 New Roman</vt:lpstr>
      <vt:lpstr>Wingdings 3</vt:lpstr>
      <vt:lpstr>Office Theme</vt:lpstr>
      <vt:lpstr>PowerPoint Presentation</vt:lpstr>
      <vt:lpstr>PowerPoint Presentation</vt:lpstr>
      <vt:lpstr>Tuần 2-tiết 3-BÀI 2: THỜI GIAN TRONG LỊCH SỬ </vt:lpstr>
      <vt:lpstr>MỤC TIÊU BÀI HỌC:</vt:lpstr>
      <vt:lpstr> Tiết 3. BÀI 2. THỜI GIAN TRONG LỊCH SỬ </vt:lpstr>
      <vt:lpstr> </vt:lpstr>
      <vt:lpstr> </vt:lpstr>
      <vt:lpstr> </vt:lpstr>
      <vt:lpstr> </vt:lpstr>
      <vt:lpstr> </vt:lpstr>
      <vt:lpstr> </vt:lpstr>
      <vt:lpstr>1. Người xưa sáng tạo ra lịch dựa trên cơ sở nào?</vt:lpstr>
      <vt:lpstr>1. Người xưa sáng tạo ra lịch dựa trên cơ sở nào?</vt:lpstr>
      <vt:lpstr>2. Thế nào là Âm lịch, Dương lịch.</vt:lpstr>
      <vt:lpstr>  Câu đồng dao Việt Nam trong tư liệu 2.1 thể hiện cách tính thời gian của người xưa theo Âm lịch hay Dương lịch ? </vt:lpstr>
      <vt:lpstr>  Câu đồng dao Việt Nam trong tư liệu 2.1 thể hiện cách tính thời gian của người xưa theo Âm lịch hay Dương lịch ? </vt:lpstr>
      <vt:lpstr> Tuần 2-tiết 3-BÀI 2: THỜI GIAN TRONG LỊCH SỬ </vt:lpstr>
      <vt:lpstr> Tuần 2-tiết 3-BÀI 2: THỜI GIAN TRONG LỊCH SỬ </vt:lpstr>
      <vt:lpstr>- Lịch chính thức của thế giới hiện nay là lịch gì ? Cách tính như thế nào ?</vt:lpstr>
      <vt:lpstr> Tuần 2-tiết 3-BÀI 2: THỜI GIAN TRONG LỊCH SỬ </vt:lpstr>
      <vt:lpstr>LUYỆN TẬP  </vt:lpstr>
      <vt:lpstr>  Dựa vào sơ đồ hãy tính thời gian các năm ? </vt:lpstr>
      <vt:lpstr>  DỰA VÀO SƠ ĐỒ EM HÃY TÍNH THỜI GIAN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ĐỊA LÍ 9 </dc:title>
  <dc:creator>MyComputer</dc:creator>
  <cp:lastModifiedBy>user</cp:lastModifiedBy>
  <cp:revision>260</cp:revision>
  <dcterms:created xsi:type="dcterms:W3CDTF">2006-08-16T00:00:00Z</dcterms:created>
  <dcterms:modified xsi:type="dcterms:W3CDTF">2024-09-17T07:57:32Z</dcterms:modified>
</cp:coreProperties>
</file>