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0"/>
  </p:notesMasterIdLst>
  <p:sldIdLst>
    <p:sldId id="286" r:id="rId2"/>
    <p:sldId id="257" r:id="rId3"/>
    <p:sldId id="281" r:id="rId4"/>
    <p:sldId id="282" r:id="rId5"/>
    <p:sldId id="287" r:id="rId6"/>
    <p:sldId id="303" r:id="rId7"/>
    <p:sldId id="292" r:id="rId8"/>
    <p:sldId id="302" r:id="rId9"/>
    <p:sldId id="300" r:id="rId10"/>
    <p:sldId id="301" r:id="rId11"/>
    <p:sldId id="337" r:id="rId12"/>
    <p:sldId id="288" r:id="rId13"/>
    <p:sldId id="291" r:id="rId14"/>
    <p:sldId id="304" r:id="rId15"/>
    <p:sldId id="335" r:id="rId16"/>
    <p:sldId id="336" r:id="rId17"/>
    <p:sldId id="289" r:id="rId18"/>
    <p:sldId id="321" r:id="rId19"/>
    <p:sldId id="294" r:id="rId20"/>
    <p:sldId id="293" r:id="rId21"/>
    <p:sldId id="284" r:id="rId22"/>
    <p:sldId id="297" r:id="rId23"/>
    <p:sldId id="334" r:id="rId24"/>
    <p:sldId id="295" r:id="rId25"/>
    <p:sldId id="285" r:id="rId26"/>
    <p:sldId id="299" r:id="rId27"/>
    <p:sldId id="316" r:id="rId28"/>
    <p:sldId id="310" r:id="rId29"/>
    <p:sldId id="322" r:id="rId30"/>
    <p:sldId id="306" r:id="rId31"/>
    <p:sldId id="323" r:id="rId32"/>
    <p:sldId id="309" r:id="rId33"/>
    <p:sldId id="325" r:id="rId34"/>
    <p:sldId id="324" r:id="rId35"/>
    <p:sldId id="308" r:id="rId36"/>
    <p:sldId id="333" r:id="rId37"/>
    <p:sldId id="307" r:id="rId38"/>
    <p:sldId id="326" r:id="rId39"/>
    <p:sldId id="339" r:id="rId40"/>
    <p:sldId id="328" r:id="rId41"/>
    <p:sldId id="327" r:id="rId42"/>
    <p:sldId id="330" r:id="rId43"/>
    <p:sldId id="320" r:id="rId44"/>
    <p:sldId id="341" r:id="rId45"/>
    <p:sldId id="331" r:id="rId46"/>
    <p:sldId id="342" r:id="rId47"/>
    <p:sldId id="343" r:id="rId48"/>
    <p:sldId id="340" r:id="rId4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3366CC"/>
    <a:srgbClr val="00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3" d="100"/>
          <a:sy n="63" d="100"/>
        </p:scale>
        <p:origin x="1380" y="6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6E84920-F58A-4467-859E-22943EEE133F}" type="datetimeFigureOut">
              <a:rPr lang="vi-VN" smtClean="0"/>
              <a:t>11/09/2024</a:t>
            </a:fld>
            <a:endParaRPr lang="vi-VN"/>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61669DD-6DEC-4C6C-BD55-2FA222D9D8F3}" type="slidenum">
              <a:rPr lang="vi-VN" smtClean="0"/>
              <a:t>‹#›</a:t>
            </a:fld>
            <a:endParaRPr lang="vi-VN"/>
          </a:p>
        </p:txBody>
      </p:sp>
    </p:spTree>
    <p:extLst>
      <p:ext uri="{BB962C8B-B14F-4D97-AF65-F5344CB8AC3E}">
        <p14:creationId xmlns:p14="http://schemas.microsoft.com/office/powerpoint/2010/main" val="39677402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toàn</a:t>
            </a:r>
            <a:endParaRPr lang="vi-VN" dirty="0"/>
          </a:p>
        </p:txBody>
      </p:sp>
      <p:sp>
        <p:nvSpPr>
          <p:cNvPr id="4" name="Slide Number Placeholder 3"/>
          <p:cNvSpPr>
            <a:spLocks noGrp="1"/>
          </p:cNvSpPr>
          <p:nvPr>
            <p:ph type="sldNum" sz="quarter" idx="10"/>
          </p:nvPr>
        </p:nvSpPr>
        <p:spPr/>
        <p:txBody>
          <a:bodyPr/>
          <a:lstStyle/>
          <a:p>
            <a:fld id="{361669DD-6DEC-4C6C-BD55-2FA222D9D8F3}" type="slidenum">
              <a:rPr lang="vi-VN" smtClean="0"/>
              <a:t>11</a:t>
            </a:fld>
            <a:endParaRPr lang="vi-VN"/>
          </a:p>
        </p:txBody>
      </p:sp>
    </p:spTree>
    <p:extLst>
      <p:ext uri="{BB962C8B-B14F-4D97-AF65-F5344CB8AC3E}">
        <p14:creationId xmlns:p14="http://schemas.microsoft.com/office/powerpoint/2010/main" val="16016168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9/11/2024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36.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61304" y="-34636"/>
            <a:ext cx="8625496" cy="944562"/>
          </a:xfrm>
        </p:spPr>
        <p:txBody>
          <a:bodyPr>
            <a:normAutofit fontScale="90000"/>
          </a:bodyPr>
          <a:lstStyle/>
          <a:p>
            <a:r>
              <a:rPr lang="en-US" sz="3200" b="1" dirty="0" err="1">
                <a:solidFill>
                  <a:srgbClr val="FF0000"/>
                </a:solidFill>
                <a:latin typeface="Times New Roman" pitchFamily="18" charset="0"/>
                <a:cs typeface="Times New Roman" pitchFamily="18" charset="0"/>
              </a:rPr>
              <a:t>Một</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số</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chuẩn</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bị</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và</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lưu</a:t>
            </a:r>
            <a:r>
              <a:rPr lang="en-US" sz="3200" b="1" dirty="0">
                <a:solidFill>
                  <a:srgbClr val="FF0000"/>
                </a:solidFill>
                <a:latin typeface="Times New Roman" pitchFamily="18" charset="0"/>
                <a:cs typeface="Times New Roman" pitchFamily="18" charset="0"/>
              </a:rPr>
              <a:t> ý </a:t>
            </a:r>
            <a:r>
              <a:rPr lang="en-US" sz="3200" b="1" dirty="0" err="1">
                <a:solidFill>
                  <a:srgbClr val="FF0000"/>
                </a:solidFill>
                <a:latin typeface="Times New Roman" pitchFamily="18" charset="0"/>
                <a:cs typeface="Times New Roman" pitchFamily="18" charset="0"/>
              </a:rPr>
              <a:t>với</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học</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sinh</a:t>
            </a:r>
            <a:r>
              <a:rPr lang="en-US" sz="3200" b="1" dirty="0">
                <a:solidFill>
                  <a:srgbClr val="FF0000"/>
                </a:solidFill>
                <a:latin typeface="Times New Roman" pitchFamily="18" charset="0"/>
                <a:cs typeface="Times New Roman" pitchFamily="18" charset="0"/>
              </a:rPr>
              <a:t>:</a:t>
            </a:r>
            <a:br>
              <a:rPr lang="en-US" sz="3200" b="1" dirty="0">
                <a:solidFill>
                  <a:srgbClr val="FF0000"/>
                </a:solidFill>
                <a:latin typeface="Times New Roman" pitchFamily="18" charset="0"/>
                <a:cs typeface="Times New Roman" pitchFamily="18" charset="0"/>
              </a:rPr>
            </a:br>
            <a:r>
              <a:rPr lang="en-US" sz="3200" b="1" dirty="0">
                <a:solidFill>
                  <a:srgbClr val="0000FF"/>
                </a:solidFill>
                <a:latin typeface="Times New Roman" pitchFamily="18" charset="0"/>
                <a:cs typeface="Times New Roman" pitchFamily="18" charset="0"/>
              </a:rPr>
              <a:t> </a:t>
            </a:r>
            <a:endParaRPr lang="en-US" sz="2000" dirty="0">
              <a:latin typeface="Times New Roman" pitchFamily="18" charset="0"/>
              <a:cs typeface="Times New Roman" pitchFamily="18" charset="0"/>
            </a:endParaRPr>
          </a:p>
        </p:txBody>
      </p:sp>
      <p:sp>
        <p:nvSpPr>
          <p:cNvPr id="3" name="Nơi giữ chỗ cho Nội dung 2"/>
          <p:cNvSpPr>
            <a:spLocks noGrp="1"/>
          </p:cNvSpPr>
          <p:nvPr>
            <p:ph idx="1"/>
          </p:nvPr>
        </p:nvSpPr>
        <p:spPr>
          <a:xfrm>
            <a:off x="-76200" y="1143000"/>
            <a:ext cx="9220200" cy="4724399"/>
          </a:xfrm>
        </p:spPr>
        <p:txBody>
          <a:bodyPr/>
          <a:lstStyle/>
          <a:p>
            <a:endParaRPr lang="en-US" dirty="0"/>
          </a:p>
          <a:p>
            <a:endParaRPr lang="en-US" dirty="0"/>
          </a:p>
          <a:p>
            <a:endParaRPr lang="en-US" dirty="0"/>
          </a:p>
          <a:p>
            <a:endParaRPr lang="en-US" dirty="0"/>
          </a:p>
        </p:txBody>
      </p:sp>
      <p:sp>
        <p:nvSpPr>
          <p:cNvPr id="5" name="Rectangle 4"/>
          <p:cNvSpPr/>
          <p:nvPr/>
        </p:nvSpPr>
        <p:spPr>
          <a:xfrm>
            <a:off x="-76200" y="2608776"/>
            <a:ext cx="9296400" cy="286232"/>
          </a:xfrm>
          <a:prstGeom prst="rect">
            <a:avLst/>
          </a:prstGeom>
        </p:spPr>
        <p:txBody>
          <a:bodyPr wrap="square">
            <a:spAutoFit/>
          </a:bodyPr>
          <a:lstStyle/>
          <a:p>
            <a:pPr marL="609600" lvl="0" indent="-609600">
              <a:lnSpc>
                <a:spcPct val="90000"/>
              </a:lnSpc>
              <a:spcBef>
                <a:spcPts val="1000"/>
              </a:spcBef>
            </a:pPr>
            <a:r>
              <a:rPr lang="en-US" altLang="en-US" sz="1400" dirty="0">
                <a:solidFill>
                  <a:srgbClr val="0000FF"/>
                </a:solidFill>
                <a:latin typeface="Times New Roman" panose="02020603050405020304" pitchFamily="18" charset="0"/>
              </a:rPr>
              <a:t>-</a:t>
            </a:r>
            <a:endParaRPr lang="en-US" altLang="en-US" sz="1400" dirty="0">
              <a:solidFill>
                <a:srgbClr val="0000FF"/>
              </a:solidFill>
              <a:latin typeface="Times New Roman" panose="02020603050405020304" pitchFamily="18" charset="0"/>
              <a:sym typeface="Wingdings 3" panose="05040102010807070707" pitchFamily="18" charset="2"/>
            </a:endParaRPr>
          </a:p>
        </p:txBody>
      </p:sp>
      <p:sp>
        <p:nvSpPr>
          <p:cNvPr id="4" name="Rectangle 3"/>
          <p:cNvSpPr/>
          <p:nvPr/>
        </p:nvSpPr>
        <p:spPr>
          <a:xfrm>
            <a:off x="61304" y="5143914"/>
            <a:ext cx="4572000" cy="830997"/>
          </a:xfrm>
          <a:prstGeom prst="rect">
            <a:avLst/>
          </a:prstGeom>
        </p:spPr>
        <p:txBody>
          <a:bodyP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altLang="vi-VN" sz="2400" b="1" i="0" u="none" strike="noStrike" kern="0" cap="none" spc="0" normalizeH="0" baseline="0" noProof="0" dirty="0">
                <a:ln>
                  <a:noFill/>
                </a:ln>
                <a:solidFill>
                  <a:srgbClr val="FFFFFF"/>
                </a:solidFill>
                <a:effectLst/>
                <a:uLnTx/>
                <a:uFillTx/>
              </a:rPr>
              <a:t>Leonardo di ser Piero da Vinci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it-IT" altLang="vi-VN" sz="2400" b="1" i="0" u="none" strike="noStrike" kern="0" cap="none" spc="0" normalizeH="0" baseline="0" noProof="0" dirty="0">
                <a:ln>
                  <a:noFill/>
                </a:ln>
                <a:solidFill>
                  <a:srgbClr val="FFFFFF"/>
                </a:solidFill>
                <a:effectLst/>
                <a:uLnTx/>
                <a:uFillTx/>
              </a:rPr>
              <a:t>( 1452 – 1519)</a:t>
            </a:r>
            <a:endParaRPr kumimoji="0" lang="en-US" altLang="vi-VN" sz="2400" b="0" i="0" u="none" strike="noStrike" kern="0" cap="none" spc="0" normalizeH="0" baseline="0" noProof="0" dirty="0">
              <a:ln>
                <a:noFill/>
              </a:ln>
              <a:solidFill>
                <a:srgbClr val="FFFFFF"/>
              </a:solidFill>
              <a:effectLst/>
              <a:uLnTx/>
              <a:uFillTx/>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609600"/>
            <a:ext cx="6400800"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a:extLst>
              <a:ext uri="{FF2B5EF4-FFF2-40B4-BE49-F238E27FC236}">
                <a16:creationId xmlns:a16="http://schemas.microsoft.com/office/drawing/2014/main" id="{B5098E5B-8E6F-4CCF-AE65-02ED2AE90F8D}"/>
              </a:ext>
            </a:extLst>
          </p:cNvPr>
          <p:cNvSpPr txBox="1"/>
          <p:nvPr/>
        </p:nvSpPr>
        <p:spPr>
          <a:xfrm>
            <a:off x="-1" y="4029281"/>
            <a:ext cx="9144001" cy="2492990"/>
          </a:xfrm>
          <a:prstGeom prst="rect">
            <a:avLst/>
          </a:prstGeom>
          <a:noFill/>
        </p:spPr>
        <p:txBody>
          <a:bodyPr wrap="square" rtlCol="0">
            <a:spAutoFit/>
          </a:bodyPr>
          <a:lstStyle/>
          <a:p>
            <a:r>
              <a:rPr lang="en-US" sz="3200" b="1" dirty="0" smtClean="0">
                <a:solidFill>
                  <a:srgbClr val="0033CC"/>
                </a:solidFill>
                <a:latin typeface="Times New Roman" panose="02020603050405020304" pitchFamily="18" charset="0"/>
                <a:cs typeface="Times New Roman" panose="02020603050405020304" pitchFamily="18" charset="0"/>
              </a:rPr>
              <a:t>1. </a:t>
            </a:r>
            <a:r>
              <a:rPr lang="en-US" sz="3200" b="1" dirty="0" err="1" smtClean="0">
                <a:solidFill>
                  <a:srgbClr val="0033CC"/>
                </a:solidFill>
                <a:latin typeface="Times New Roman" panose="02020603050405020304" pitchFamily="18" charset="0"/>
                <a:cs typeface="Times New Roman" panose="02020603050405020304" pitchFamily="18" charset="0"/>
              </a:rPr>
              <a:t>Mỗi</a:t>
            </a:r>
            <a:r>
              <a:rPr lang="en-US" sz="3200" b="1" dirty="0" smtClean="0">
                <a:solidFill>
                  <a:srgbClr val="0033CC"/>
                </a:solidFill>
                <a:latin typeface="Times New Roman" panose="02020603050405020304" pitchFamily="18" charset="0"/>
                <a:cs typeface="Times New Roman" panose="02020603050405020304" pitchFamily="18" charset="0"/>
              </a:rPr>
              <a:t> </a:t>
            </a:r>
            <a:r>
              <a:rPr lang="en-US" sz="3200" b="1" dirty="0" err="1" smtClean="0">
                <a:solidFill>
                  <a:srgbClr val="0033CC"/>
                </a:solidFill>
                <a:latin typeface="Times New Roman" panose="02020603050405020304" pitchFamily="18" charset="0"/>
                <a:cs typeface="Times New Roman" panose="02020603050405020304" pitchFamily="18" charset="0"/>
              </a:rPr>
              <a:t>bài</a:t>
            </a:r>
            <a:r>
              <a:rPr lang="en-US" sz="3200" b="1" dirty="0" smtClean="0">
                <a:solidFill>
                  <a:srgbClr val="0033CC"/>
                </a:solidFill>
                <a:latin typeface="Times New Roman" panose="02020603050405020304" pitchFamily="18" charset="0"/>
                <a:cs typeface="Times New Roman" panose="02020603050405020304" pitchFamily="18" charset="0"/>
              </a:rPr>
              <a:t> </a:t>
            </a:r>
            <a:r>
              <a:rPr lang="en-US" sz="3200" b="1" dirty="0" err="1" smtClean="0">
                <a:solidFill>
                  <a:srgbClr val="0033CC"/>
                </a:solidFill>
                <a:latin typeface="Times New Roman" panose="02020603050405020304" pitchFamily="18" charset="0"/>
                <a:cs typeface="Times New Roman" panose="02020603050405020304" pitchFamily="18" charset="0"/>
              </a:rPr>
              <a:t>học</a:t>
            </a:r>
            <a:r>
              <a:rPr lang="en-US" sz="3200" b="1" dirty="0" smtClean="0">
                <a:solidFill>
                  <a:srgbClr val="0033CC"/>
                </a:solidFill>
                <a:latin typeface="Times New Roman" panose="02020603050405020304" pitchFamily="18" charset="0"/>
                <a:cs typeface="Times New Roman" panose="02020603050405020304" pitchFamily="18" charset="0"/>
              </a:rPr>
              <a:t>: </a:t>
            </a:r>
            <a:r>
              <a:rPr lang="en-US" sz="3200" b="1" dirty="0" err="1" smtClean="0">
                <a:solidFill>
                  <a:srgbClr val="0033CC"/>
                </a:solidFill>
                <a:latin typeface="Times New Roman" panose="02020603050405020304" pitchFamily="18" charset="0"/>
                <a:cs typeface="Times New Roman" panose="02020603050405020304" pitchFamily="18" charset="0"/>
              </a:rPr>
              <a:t>Cố</a:t>
            </a:r>
            <a:r>
              <a:rPr lang="en-US" sz="3200" b="1" dirty="0" smtClean="0">
                <a:solidFill>
                  <a:srgbClr val="0033CC"/>
                </a:solidFill>
                <a:latin typeface="Times New Roman" panose="02020603050405020304" pitchFamily="18" charset="0"/>
                <a:cs typeface="Times New Roman" panose="02020603050405020304" pitchFamily="18" charset="0"/>
              </a:rPr>
              <a:t> </a:t>
            </a:r>
            <a:r>
              <a:rPr lang="en-US" sz="3200" b="1" dirty="0" err="1">
                <a:solidFill>
                  <a:srgbClr val="0033CC"/>
                </a:solidFill>
                <a:latin typeface="Times New Roman" panose="02020603050405020304" pitchFamily="18" charset="0"/>
                <a:cs typeface="Times New Roman" panose="02020603050405020304" pitchFamily="18" charset="0"/>
              </a:rPr>
              <a:t>gắng</a:t>
            </a:r>
            <a:r>
              <a:rPr lang="en-US" sz="3200" b="1" dirty="0">
                <a:solidFill>
                  <a:srgbClr val="0033CC"/>
                </a:solidFill>
                <a:latin typeface="Times New Roman" panose="02020603050405020304" pitchFamily="18" charset="0"/>
                <a:cs typeface="Times New Roman" panose="02020603050405020304" pitchFamily="18" charset="0"/>
              </a:rPr>
              <a:t> </a:t>
            </a:r>
            <a:r>
              <a:rPr lang="en-US" sz="3200" b="1" dirty="0" err="1" smtClean="0">
                <a:solidFill>
                  <a:srgbClr val="0033CC"/>
                </a:solidFill>
                <a:latin typeface="Times New Roman" panose="02020603050405020304" pitchFamily="18" charset="0"/>
                <a:cs typeface="Times New Roman" panose="02020603050405020304" pitchFamily="18" charset="0"/>
              </a:rPr>
              <a:t>đọc</a:t>
            </a:r>
            <a:r>
              <a:rPr lang="en-US" sz="3200" b="1" dirty="0" smtClean="0">
                <a:solidFill>
                  <a:srgbClr val="0033CC"/>
                </a:solidFill>
                <a:latin typeface="Times New Roman" panose="02020603050405020304" pitchFamily="18" charset="0"/>
                <a:cs typeface="Times New Roman" panose="02020603050405020304" pitchFamily="18" charset="0"/>
              </a:rPr>
              <a:t>, </a:t>
            </a:r>
            <a:r>
              <a:rPr lang="en-US" sz="3200" b="1" dirty="0" err="1" smtClean="0">
                <a:solidFill>
                  <a:srgbClr val="0033CC"/>
                </a:solidFill>
                <a:latin typeface="Times New Roman" panose="02020603050405020304" pitchFamily="18" charset="0"/>
                <a:cs typeface="Times New Roman" panose="02020603050405020304" pitchFamily="18" charset="0"/>
              </a:rPr>
              <a:t>tìm</a:t>
            </a:r>
            <a:r>
              <a:rPr lang="en-US" sz="3200" b="1" dirty="0" smtClean="0">
                <a:solidFill>
                  <a:srgbClr val="0033CC"/>
                </a:solidFill>
                <a:latin typeface="Times New Roman" panose="02020603050405020304" pitchFamily="18" charset="0"/>
                <a:cs typeface="Times New Roman" panose="02020603050405020304" pitchFamily="18" charset="0"/>
              </a:rPr>
              <a:t> </a:t>
            </a:r>
            <a:r>
              <a:rPr lang="en-US" sz="3200" b="1" dirty="0" err="1" smtClean="0">
                <a:solidFill>
                  <a:srgbClr val="0033CC"/>
                </a:solidFill>
                <a:latin typeface="Times New Roman" panose="02020603050405020304" pitchFamily="18" charset="0"/>
                <a:cs typeface="Times New Roman" panose="02020603050405020304" pitchFamily="18" charset="0"/>
              </a:rPr>
              <a:t>hiểu</a:t>
            </a:r>
            <a:r>
              <a:rPr lang="en-US" sz="3200" b="1" dirty="0" smtClean="0">
                <a:solidFill>
                  <a:srgbClr val="0033CC"/>
                </a:solidFill>
                <a:latin typeface="Times New Roman" panose="02020603050405020304" pitchFamily="18" charset="0"/>
                <a:cs typeface="Times New Roman" panose="02020603050405020304" pitchFamily="18" charset="0"/>
              </a:rPr>
              <a:t> </a:t>
            </a:r>
            <a:r>
              <a:rPr lang="en-US" sz="3200" b="1" dirty="0" err="1" smtClean="0">
                <a:solidFill>
                  <a:srgbClr val="0033CC"/>
                </a:solidFill>
                <a:latin typeface="Times New Roman" panose="02020603050405020304" pitchFamily="18" charset="0"/>
                <a:cs typeface="Times New Roman" panose="02020603050405020304" pitchFamily="18" charset="0"/>
              </a:rPr>
              <a:t>thông</a:t>
            </a:r>
            <a:r>
              <a:rPr lang="en-US" sz="3200" b="1" dirty="0" smtClean="0">
                <a:solidFill>
                  <a:srgbClr val="0033CC"/>
                </a:solidFill>
                <a:latin typeface="Times New Roman" panose="02020603050405020304" pitchFamily="18" charset="0"/>
                <a:cs typeface="Times New Roman" panose="02020603050405020304" pitchFamily="18" charset="0"/>
              </a:rPr>
              <a:t> tin, </a:t>
            </a:r>
            <a:r>
              <a:rPr lang="en-US" sz="3200" b="1" dirty="0" err="1" smtClean="0">
                <a:solidFill>
                  <a:srgbClr val="0033CC"/>
                </a:solidFill>
                <a:latin typeface="Times New Roman" panose="02020603050405020304" pitchFamily="18" charset="0"/>
                <a:cs typeface="Times New Roman" panose="02020603050405020304" pitchFamily="18" charset="0"/>
              </a:rPr>
              <a:t>tư</a:t>
            </a:r>
            <a:r>
              <a:rPr lang="en-US" sz="3200" b="1" dirty="0" smtClean="0">
                <a:solidFill>
                  <a:srgbClr val="0033CC"/>
                </a:solidFill>
                <a:latin typeface="Times New Roman" panose="02020603050405020304" pitchFamily="18" charset="0"/>
                <a:cs typeface="Times New Roman" panose="02020603050405020304" pitchFamily="18" charset="0"/>
              </a:rPr>
              <a:t> </a:t>
            </a:r>
            <a:r>
              <a:rPr lang="en-US" sz="3200" b="1" dirty="0" err="1" smtClean="0">
                <a:solidFill>
                  <a:srgbClr val="0033CC"/>
                </a:solidFill>
                <a:latin typeface="Times New Roman" panose="02020603050405020304" pitchFamily="18" charset="0"/>
                <a:cs typeface="Times New Roman" panose="02020603050405020304" pitchFamily="18" charset="0"/>
              </a:rPr>
              <a:t>liệu</a:t>
            </a:r>
            <a:r>
              <a:rPr lang="en-US" sz="3200" b="1" dirty="0" smtClean="0">
                <a:solidFill>
                  <a:srgbClr val="0033CC"/>
                </a:solidFill>
                <a:latin typeface="Times New Roman" panose="02020603050405020304" pitchFamily="18" charset="0"/>
                <a:cs typeface="Times New Roman" panose="02020603050405020304" pitchFamily="18" charset="0"/>
              </a:rPr>
              <a:t>, </a:t>
            </a:r>
            <a:r>
              <a:rPr lang="en-US" sz="3200" b="1" dirty="0" err="1">
                <a:solidFill>
                  <a:srgbClr val="0033CC"/>
                </a:solidFill>
                <a:latin typeface="Times New Roman" panose="02020603050405020304" pitchFamily="18" charset="0"/>
                <a:cs typeface="Times New Roman" panose="02020603050405020304" pitchFamily="18" charset="0"/>
              </a:rPr>
              <a:t>các</a:t>
            </a:r>
            <a:r>
              <a:rPr lang="en-US" sz="3200" b="1" dirty="0">
                <a:solidFill>
                  <a:srgbClr val="0033CC"/>
                </a:solidFill>
                <a:latin typeface="Times New Roman" panose="02020603050405020304" pitchFamily="18" charset="0"/>
                <a:cs typeface="Times New Roman" panose="02020603050405020304" pitchFamily="18" charset="0"/>
              </a:rPr>
              <a:t> l</a:t>
            </a:r>
            <a:r>
              <a:rPr lang="vi-VN" sz="3200" b="1" dirty="0">
                <a:solidFill>
                  <a:srgbClr val="0033CC"/>
                </a:solidFill>
                <a:latin typeface="Times New Roman" panose="02020603050405020304" pitchFamily="18" charset="0"/>
                <a:cs typeface="Times New Roman" panose="02020603050405020304" pitchFamily="18" charset="0"/>
              </a:rPr>
              <a:t>ược </a:t>
            </a:r>
            <a:r>
              <a:rPr lang="vi-VN" sz="3200" b="1" dirty="0" smtClean="0">
                <a:solidFill>
                  <a:srgbClr val="0033CC"/>
                </a:solidFill>
                <a:latin typeface="Times New Roman" panose="02020603050405020304" pitchFamily="18" charset="0"/>
                <a:cs typeface="Times New Roman" panose="02020603050405020304" pitchFamily="18" charset="0"/>
              </a:rPr>
              <a:t>đồ</a:t>
            </a:r>
            <a:r>
              <a:rPr lang="en-US" sz="3200" b="1" dirty="0" smtClean="0">
                <a:solidFill>
                  <a:srgbClr val="0033CC"/>
                </a:solidFill>
                <a:latin typeface="Times New Roman" panose="02020603050405020304" pitchFamily="18" charset="0"/>
                <a:cs typeface="Times New Roman" panose="02020603050405020304" pitchFamily="18" charset="0"/>
              </a:rPr>
              <a:t>, </a:t>
            </a:r>
            <a:r>
              <a:rPr lang="en-US" sz="3200" b="1" dirty="0" err="1" smtClean="0">
                <a:solidFill>
                  <a:srgbClr val="0033CC"/>
                </a:solidFill>
                <a:latin typeface="Times New Roman" panose="02020603050405020304" pitchFamily="18" charset="0"/>
                <a:cs typeface="Times New Roman" panose="02020603050405020304" pitchFamily="18" charset="0"/>
              </a:rPr>
              <a:t>sơ</a:t>
            </a:r>
            <a:r>
              <a:rPr lang="en-US" sz="3200" b="1" dirty="0" smtClean="0">
                <a:solidFill>
                  <a:srgbClr val="0033CC"/>
                </a:solidFill>
                <a:latin typeface="Times New Roman" panose="02020603050405020304" pitchFamily="18" charset="0"/>
                <a:cs typeface="Times New Roman" panose="02020603050405020304" pitchFamily="18" charset="0"/>
              </a:rPr>
              <a:t> </a:t>
            </a:r>
            <a:r>
              <a:rPr lang="en-US" sz="3200" b="1" dirty="0" err="1" smtClean="0">
                <a:solidFill>
                  <a:srgbClr val="0033CC"/>
                </a:solidFill>
                <a:latin typeface="Times New Roman" panose="02020603050405020304" pitchFamily="18" charset="0"/>
                <a:cs typeface="Times New Roman" panose="02020603050405020304" pitchFamily="18" charset="0"/>
              </a:rPr>
              <a:t>đồ</a:t>
            </a:r>
            <a:r>
              <a:rPr lang="en-US" sz="3200" b="1" dirty="0" smtClean="0">
                <a:solidFill>
                  <a:srgbClr val="0033CC"/>
                </a:solidFill>
                <a:latin typeface="Times New Roman" panose="02020603050405020304" pitchFamily="18" charset="0"/>
                <a:cs typeface="Times New Roman" panose="02020603050405020304" pitchFamily="18" charset="0"/>
              </a:rPr>
              <a:t> </a:t>
            </a:r>
            <a:r>
              <a:rPr lang="en-US" sz="3200" b="1" dirty="0" err="1" smtClean="0">
                <a:solidFill>
                  <a:srgbClr val="0033CC"/>
                </a:solidFill>
                <a:latin typeface="Times New Roman" panose="02020603050405020304" pitchFamily="18" charset="0"/>
                <a:cs typeface="Times New Roman" panose="02020603050405020304" pitchFamily="18" charset="0"/>
              </a:rPr>
              <a:t>và</a:t>
            </a:r>
            <a:r>
              <a:rPr lang="vi-VN" sz="3200" b="1" dirty="0" smtClean="0">
                <a:solidFill>
                  <a:srgbClr val="0033CC"/>
                </a:solidFill>
                <a:latin typeface="Times New Roman" panose="02020603050405020304" pitchFamily="18" charset="0"/>
                <a:cs typeface="Times New Roman" panose="02020603050405020304" pitchFamily="18" charset="0"/>
              </a:rPr>
              <a:t> </a:t>
            </a:r>
            <a:r>
              <a:rPr lang="vi-VN" sz="3200" b="1" dirty="0">
                <a:solidFill>
                  <a:srgbClr val="0033CC"/>
                </a:solidFill>
                <a:latin typeface="Times New Roman" panose="02020603050405020304" pitchFamily="18" charset="0"/>
                <a:cs typeface="Times New Roman" panose="02020603050405020304" pitchFamily="18" charset="0"/>
              </a:rPr>
              <a:t>hình ảnh trong SGK.</a:t>
            </a:r>
          </a:p>
          <a:p>
            <a:r>
              <a:rPr lang="en-US" sz="3200" b="1" dirty="0" smtClean="0">
                <a:solidFill>
                  <a:srgbClr val="0033CC"/>
                </a:solidFill>
                <a:latin typeface="Times New Roman" panose="02020603050405020304" pitchFamily="18" charset="0"/>
                <a:cs typeface="Times New Roman" panose="02020603050405020304" pitchFamily="18" charset="0"/>
              </a:rPr>
              <a:t>2. </a:t>
            </a:r>
            <a:r>
              <a:rPr lang="vi-VN" sz="3200" b="1" dirty="0" smtClean="0">
                <a:solidFill>
                  <a:srgbClr val="0033CC"/>
                </a:solidFill>
                <a:latin typeface="Times New Roman" panose="02020603050405020304" pitchFamily="18" charset="0"/>
                <a:cs typeface="Times New Roman" panose="02020603050405020304" pitchFamily="18" charset="0"/>
              </a:rPr>
              <a:t>Đọc </a:t>
            </a:r>
            <a:r>
              <a:rPr lang="vi-VN" sz="3200" b="1" dirty="0">
                <a:solidFill>
                  <a:srgbClr val="0033CC"/>
                </a:solidFill>
                <a:latin typeface="Times New Roman" panose="02020603050405020304" pitchFamily="18" charset="0"/>
                <a:cs typeface="Times New Roman" panose="02020603050405020304" pitchFamily="18" charset="0"/>
              </a:rPr>
              <a:t>hiểu phần thuật ngữ lịch sử tr.198-199</a:t>
            </a:r>
          </a:p>
          <a:p>
            <a:r>
              <a:rPr lang="en-US" sz="3200" b="1" dirty="0" smtClean="0">
                <a:solidFill>
                  <a:srgbClr val="0033CC"/>
                </a:solidFill>
                <a:latin typeface="Times New Roman" panose="02020603050405020304" pitchFamily="18" charset="0"/>
                <a:cs typeface="Times New Roman" panose="02020603050405020304" pitchFamily="18" charset="0"/>
              </a:rPr>
              <a:t>3. </a:t>
            </a:r>
            <a:r>
              <a:rPr lang="vi-VN" sz="3200" b="1" dirty="0" smtClean="0">
                <a:solidFill>
                  <a:srgbClr val="0033CC"/>
                </a:solidFill>
                <a:latin typeface="Times New Roman" panose="02020603050405020304" pitchFamily="18" charset="0"/>
                <a:cs typeface="Times New Roman" panose="02020603050405020304" pitchFamily="18" charset="0"/>
              </a:rPr>
              <a:t>Trao </a:t>
            </a:r>
            <a:r>
              <a:rPr lang="vi-VN" sz="3200" b="1" dirty="0">
                <a:solidFill>
                  <a:srgbClr val="0033CC"/>
                </a:solidFill>
                <a:latin typeface="Times New Roman" panose="02020603050405020304" pitchFamily="18" charset="0"/>
                <a:cs typeface="Times New Roman" panose="02020603050405020304" pitchFamily="18" charset="0"/>
              </a:rPr>
              <a:t>đổi và thảo luận với bạn bè, thầy cô.</a:t>
            </a:r>
          </a:p>
          <a:p>
            <a:endParaRPr lang="vi-VN" sz="2800" b="1" dirty="0">
              <a:solidFill>
                <a:srgbClr val="FF0000"/>
              </a:solidFill>
              <a:latin typeface="+mj-lt"/>
            </a:endParaRPr>
          </a:p>
        </p:txBody>
      </p:sp>
    </p:spTree>
    <p:extLst>
      <p:ext uri="{BB962C8B-B14F-4D97-AF65-F5344CB8AC3E}">
        <p14:creationId xmlns:p14="http://schemas.microsoft.com/office/powerpoint/2010/main" val="3301895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61304" y="274638"/>
            <a:ext cx="8625496" cy="944562"/>
          </a:xfrm>
        </p:spPr>
        <p:txBody>
          <a:bodyPr>
            <a:normAutofit/>
          </a:bodyPr>
          <a:lstStyle/>
          <a:p>
            <a:pPr algn="l"/>
            <a:endParaRPr lang="en-US" sz="2000" dirty="0">
              <a:latin typeface="Times New Roman" pitchFamily="18" charset="0"/>
              <a:cs typeface="Times New Roman" pitchFamily="18" charset="0"/>
            </a:endParaRPr>
          </a:p>
        </p:txBody>
      </p:sp>
      <p:sp>
        <p:nvSpPr>
          <p:cNvPr id="3" name="Nơi giữ chỗ cho Nội dung 2"/>
          <p:cNvSpPr>
            <a:spLocks noGrp="1"/>
          </p:cNvSpPr>
          <p:nvPr>
            <p:ph idx="1"/>
          </p:nvPr>
        </p:nvSpPr>
        <p:spPr>
          <a:xfrm>
            <a:off x="-76200" y="1143000"/>
            <a:ext cx="9220200" cy="4724399"/>
          </a:xfrm>
        </p:spPr>
        <p:txBody>
          <a:bodyPr/>
          <a:lstStyle/>
          <a:p>
            <a:endParaRPr lang="en-US" dirty="0"/>
          </a:p>
          <a:p>
            <a:endParaRPr lang="en-US" dirty="0"/>
          </a:p>
          <a:p>
            <a:endParaRPr lang="en-US" dirty="0"/>
          </a:p>
          <a:p>
            <a:endParaRPr lang="en-US" dirty="0"/>
          </a:p>
        </p:txBody>
      </p:sp>
      <p:sp>
        <p:nvSpPr>
          <p:cNvPr id="5" name="Rectangle 4"/>
          <p:cNvSpPr/>
          <p:nvPr/>
        </p:nvSpPr>
        <p:spPr>
          <a:xfrm>
            <a:off x="-76200" y="2608776"/>
            <a:ext cx="9296400" cy="286232"/>
          </a:xfrm>
          <a:prstGeom prst="rect">
            <a:avLst/>
          </a:prstGeom>
        </p:spPr>
        <p:txBody>
          <a:bodyPr wrap="square">
            <a:spAutoFit/>
          </a:bodyPr>
          <a:lstStyle/>
          <a:p>
            <a:pPr marL="609600" lvl="0" indent="-609600">
              <a:lnSpc>
                <a:spcPct val="90000"/>
              </a:lnSpc>
              <a:spcBef>
                <a:spcPts val="1000"/>
              </a:spcBef>
            </a:pPr>
            <a:r>
              <a:rPr lang="en-US" altLang="en-US" sz="1400" dirty="0">
                <a:solidFill>
                  <a:srgbClr val="0000FF"/>
                </a:solidFill>
                <a:latin typeface="Times New Roman" panose="02020603050405020304" pitchFamily="18" charset="0"/>
              </a:rPr>
              <a:t>-</a:t>
            </a:r>
            <a:endParaRPr lang="en-US" altLang="en-US" sz="1400" dirty="0">
              <a:solidFill>
                <a:srgbClr val="0000FF"/>
              </a:solidFill>
              <a:latin typeface="Times New Roman" panose="02020603050405020304" pitchFamily="18" charset="0"/>
              <a:sym typeface="Wingdings 3" panose="05040102010807070707" pitchFamily="18" charset="2"/>
            </a:endParaRPr>
          </a:p>
        </p:txBody>
      </p:sp>
      <p:sp>
        <p:nvSpPr>
          <p:cNvPr id="4" name="Rectangle 3"/>
          <p:cNvSpPr/>
          <p:nvPr/>
        </p:nvSpPr>
        <p:spPr>
          <a:xfrm>
            <a:off x="61304" y="5143914"/>
            <a:ext cx="4572000" cy="830997"/>
          </a:xfrm>
          <a:prstGeom prst="rect">
            <a:avLst/>
          </a:prstGeom>
        </p:spPr>
        <p:txBody>
          <a:bodyP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altLang="vi-VN" sz="2400" b="1" i="0" u="none" strike="noStrike" kern="0" cap="none" spc="0" normalizeH="0" baseline="0" noProof="0" dirty="0">
                <a:ln>
                  <a:noFill/>
                </a:ln>
                <a:solidFill>
                  <a:srgbClr val="FFFFFF"/>
                </a:solidFill>
                <a:effectLst/>
                <a:uLnTx/>
                <a:uFillTx/>
              </a:rPr>
              <a:t>Leonardo di ser Piero da Vinci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it-IT" altLang="vi-VN" sz="2400" b="1" i="0" u="none" strike="noStrike" kern="0" cap="none" spc="0" normalizeH="0" baseline="0" noProof="0" dirty="0">
                <a:ln>
                  <a:noFill/>
                </a:ln>
                <a:solidFill>
                  <a:srgbClr val="FFFFFF"/>
                </a:solidFill>
                <a:effectLst/>
                <a:uLnTx/>
                <a:uFillTx/>
              </a:rPr>
              <a:t>( 1452 – 1519)</a:t>
            </a:r>
            <a:endParaRPr kumimoji="0" lang="en-US" altLang="vi-VN" sz="2400" b="0" i="0" u="none" strike="noStrike" kern="0" cap="none" spc="0" normalizeH="0" baseline="0" noProof="0" dirty="0">
              <a:ln>
                <a:noFill/>
              </a:ln>
              <a:solidFill>
                <a:srgbClr val="FFFFFF"/>
              </a:solidFill>
              <a:effectLst/>
              <a:uLnTx/>
              <a:uFillTx/>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545" y="0"/>
            <a:ext cx="9296400" cy="617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a:extLst>
              <a:ext uri="{FF2B5EF4-FFF2-40B4-BE49-F238E27FC236}">
                <a16:creationId xmlns:a16="http://schemas.microsoft.com/office/drawing/2014/main" id="{79081279-69A7-40F9-B93C-1606F4825605}"/>
              </a:ext>
            </a:extLst>
          </p:cNvPr>
          <p:cNvSpPr txBox="1"/>
          <p:nvPr/>
        </p:nvSpPr>
        <p:spPr>
          <a:xfrm>
            <a:off x="2514600" y="6254640"/>
            <a:ext cx="3204723" cy="584775"/>
          </a:xfrm>
          <a:prstGeom prst="rect">
            <a:avLst/>
          </a:prstGeom>
          <a:noFill/>
        </p:spPr>
        <p:txBody>
          <a:bodyPr wrap="none" rtlCol="0">
            <a:spAutoFit/>
          </a:bodyPr>
          <a:lstStyle/>
          <a:p>
            <a:r>
              <a:rPr lang="en-US" sz="3200" b="1" dirty="0" err="1" smtClean="0">
                <a:solidFill>
                  <a:srgbClr val="FF0000"/>
                </a:solidFill>
                <a:latin typeface="+mj-lt"/>
              </a:rPr>
              <a:t>Ngày</a:t>
            </a:r>
            <a:r>
              <a:rPr lang="en-US" sz="3200" b="1" dirty="0" smtClean="0">
                <a:solidFill>
                  <a:srgbClr val="FF0000"/>
                </a:solidFill>
                <a:latin typeface="+mj-lt"/>
              </a:rPr>
              <a:t> 30 - 4 - 1975</a:t>
            </a:r>
            <a:endParaRPr lang="vi-VN" sz="3200" b="1" dirty="0">
              <a:solidFill>
                <a:srgbClr val="FF0000"/>
              </a:solidFill>
              <a:latin typeface="+mj-lt"/>
            </a:endParaRPr>
          </a:p>
        </p:txBody>
      </p:sp>
    </p:spTree>
    <p:extLst>
      <p:ext uri="{BB962C8B-B14F-4D97-AF65-F5344CB8AC3E}">
        <p14:creationId xmlns:p14="http://schemas.microsoft.com/office/powerpoint/2010/main" val="815369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61304" y="274638"/>
            <a:ext cx="8625496" cy="944562"/>
          </a:xfrm>
        </p:spPr>
        <p:txBody>
          <a:bodyPr>
            <a:normAutofit/>
          </a:bodyPr>
          <a:lstStyle/>
          <a:p>
            <a:pPr algn="l"/>
            <a:endParaRPr lang="en-US" sz="2000" dirty="0">
              <a:latin typeface="Times New Roman" pitchFamily="18" charset="0"/>
              <a:cs typeface="Times New Roman" pitchFamily="18" charset="0"/>
            </a:endParaRPr>
          </a:p>
        </p:txBody>
      </p:sp>
      <p:sp>
        <p:nvSpPr>
          <p:cNvPr id="3" name="Nơi giữ chỗ cho Nội dung 2"/>
          <p:cNvSpPr>
            <a:spLocks noGrp="1"/>
          </p:cNvSpPr>
          <p:nvPr>
            <p:ph idx="1"/>
          </p:nvPr>
        </p:nvSpPr>
        <p:spPr>
          <a:xfrm>
            <a:off x="-76200" y="1143000"/>
            <a:ext cx="9220200" cy="4724399"/>
          </a:xfrm>
        </p:spPr>
        <p:txBody>
          <a:bodyPr/>
          <a:lstStyle/>
          <a:p>
            <a:endParaRPr lang="en-US" dirty="0"/>
          </a:p>
          <a:p>
            <a:endParaRPr lang="en-US" dirty="0"/>
          </a:p>
          <a:p>
            <a:endParaRPr lang="en-US" dirty="0"/>
          </a:p>
          <a:p>
            <a:endParaRPr lang="en-US" dirty="0"/>
          </a:p>
        </p:txBody>
      </p:sp>
      <p:sp>
        <p:nvSpPr>
          <p:cNvPr id="5" name="Rectangle 4"/>
          <p:cNvSpPr/>
          <p:nvPr/>
        </p:nvSpPr>
        <p:spPr>
          <a:xfrm>
            <a:off x="-76200" y="2608776"/>
            <a:ext cx="9296400" cy="286232"/>
          </a:xfrm>
          <a:prstGeom prst="rect">
            <a:avLst/>
          </a:prstGeom>
        </p:spPr>
        <p:txBody>
          <a:bodyPr wrap="square">
            <a:spAutoFit/>
          </a:bodyPr>
          <a:lstStyle/>
          <a:p>
            <a:pPr marL="609600" lvl="0" indent="-609600">
              <a:lnSpc>
                <a:spcPct val="90000"/>
              </a:lnSpc>
              <a:spcBef>
                <a:spcPts val="1000"/>
              </a:spcBef>
            </a:pPr>
            <a:r>
              <a:rPr lang="en-US" altLang="en-US" sz="1400" dirty="0">
                <a:solidFill>
                  <a:srgbClr val="0000FF"/>
                </a:solidFill>
                <a:latin typeface="Times New Roman" panose="02020603050405020304" pitchFamily="18" charset="0"/>
              </a:rPr>
              <a:t>-</a:t>
            </a:r>
            <a:endParaRPr lang="en-US" altLang="en-US" sz="1400" dirty="0">
              <a:solidFill>
                <a:srgbClr val="0000FF"/>
              </a:solidFill>
              <a:latin typeface="Times New Roman" panose="02020603050405020304" pitchFamily="18" charset="0"/>
              <a:sym typeface="Wingdings 3" panose="05040102010807070707" pitchFamily="18" charset="2"/>
            </a:endParaRPr>
          </a:p>
        </p:txBody>
      </p:sp>
      <p:sp>
        <p:nvSpPr>
          <p:cNvPr id="4" name="Rectangle 3"/>
          <p:cNvSpPr/>
          <p:nvPr/>
        </p:nvSpPr>
        <p:spPr>
          <a:xfrm>
            <a:off x="61304" y="5143914"/>
            <a:ext cx="4572000" cy="830997"/>
          </a:xfrm>
          <a:prstGeom prst="rect">
            <a:avLst/>
          </a:prstGeom>
        </p:spPr>
        <p:txBody>
          <a:bodyP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altLang="vi-VN" sz="2400" b="1" i="0" u="none" strike="noStrike" kern="0" cap="none" spc="0" normalizeH="0" baseline="0" noProof="0" dirty="0">
                <a:ln>
                  <a:noFill/>
                </a:ln>
                <a:solidFill>
                  <a:srgbClr val="FFFFFF"/>
                </a:solidFill>
                <a:effectLst/>
                <a:uLnTx/>
                <a:uFillTx/>
              </a:rPr>
              <a:t>Leonardo di ser Piero da Vinci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it-IT" altLang="vi-VN" sz="2400" b="1" i="0" u="none" strike="noStrike" kern="0" cap="none" spc="0" normalizeH="0" baseline="0" noProof="0" dirty="0">
                <a:ln>
                  <a:noFill/>
                </a:ln>
                <a:solidFill>
                  <a:srgbClr val="FFFFFF"/>
                </a:solidFill>
                <a:effectLst/>
                <a:uLnTx/>
                <a:uFillTx/>
              </a:rPr>
              <a:t>( 1452 – 1519)</a:t>
            </a:r>
            <a:endParaRPr kumimoji="0" lang="en-US" altLang="vi-VN" sz="2400" b="0" i="0" u="none" strike="noStrike" kern="0" cap="none" spc="0" normalizeH="0" baseline="0" noProof="0" dirty="0">
              <a:ln>
                <a:noFill/>
              </a:ln>
              <a:solidFill>
                <a:srgbClr val="FFFFFF"/>
              </a:solidFill>
              <a:effectLst/>
              <a:uLnTx/>
              <a:uFillTx/>
            </a:endParaRPr>
          </a:p>
        </p:txBody>
      </p:sp>
      <p:sp>
        <p:nvSpPr>
          <p:cNvPr id="7" name="TextBox 6">
            <a:extLst>
              <a:ext uri="{FF2B5EF4-FFF2-40B4-BE49-F238E27FC236}">
                <a16:creationId xmlns:a16="http://schemas.microsoft.com/office/drawing/2014/main" id="{79081279-69A7-40F9-B93C-1606F4825605}"/>
              </a:ext>
            </a:extLst>
          </p:cNvPr>
          <p:cNvSpPr txBox="1"/>
          <p:nvPr/>
        </p:nvSpPr>
        <p:spPr>
          <a:xfrm>
            <a:off x="99404" y="5773854"/>
            <a:ext cx="9082696" cy="1077218"/>
          </a:xfrm>
          <a:prstGeom prst="rect">
            <a:avLst/>
          </a:prstGeom>
          <a:noFill/>
        </p:spPr>
        <p:txBody>
          <a:bodyPr wrap="square" rtlCol="0">
            <a:spAutoFit/>
          </a:bodyPr>
          <a:lstStyle/>
          <a:p>
            <a:r>
              <a:rPr lang="en-US" sz="3200" b="1" dirty="0" err="1" smtClean="0">
                <a:solidFill>
                  <a:srgbClr val="FF0000"/>
                </a:solidFill>
                <a:latin typeface="+mj-lt"/>
              </a:rPr>
              <a:t>Ngày</a:t>
            </a:r>
            <a:r>
              <a:rPr lang="en-US" sz="3200" b="1" dirty="0" smtClean="0">
                <a:solidFill>
                  <a:srgbClr val="FF0000"/>
                </a:solidFill>
                <a:latin typeface="+mj-lt"/>
              </a:rPr>
              <a:t> 30 - 4 – 1975, </a:t>
            </a:r>
            <a:r>
              <a:rPr lang="en-US" sz="3200" b="1" dirty="0" err="1" smtClean="0">
                <a:solidFill>
                  <a:srgbClr val="FF0000"/>
                </a:solidFill>
                <a:latin typeface="+mj-lt"/>
              </a:rPr>
              <a:t>ngày</a:t>
            </a:r>
            <a:r>
              <a:rPr lang="en-US" sz="3200" b="1" dirty="0" smtClean="0">
                <a:solidFill>
                  <a:srgbClr val="FF0000"/>
                </a:solidFill>
                <a:latin typeface="+mj-lt"/>
              </a:rPr>
              <a:t> </a:t>
            </a:r>
            <a:r>
              <a:rPr lang="en-US" sz="3200" b="1" dirty="0" err="1" smtClean="0">
                <a:solidFill>
                  <a:srgbClr val="FF0000"/>
                </a:solidFill>
                <a:latin typeface="+mj-lt"/>
              </a:rPr>
              <a:t>giải</a:t>
            </a:r>
            <a:r>
              <a:rPr lang="en-US" sz="3200" b="1" dirty="0" smtClean="0">
                <a:solidFill>
                  <a:srgbClr val="FF0000"/>
                </a:solidFill>
                <a:latin typeface="+mj-lt"/>
              </a:rPr>
              <a:t> </a:t>
            </a:r>
            <a:r>
              <a:rPr lang="en-US" sz="3200" b="1" dirty="0" err="1" smtClean="0">
                <a:solidFill>
                  <a:srgbClr val="FF0000"/>
                </a:solidFill>
                <a:latin typeface="+mj-lt"/>
              </a:rPr>
              <a:t>phóng</a:t>
            </a:r>
            <a:r>
              <a:rPr lang="en-US" sz="3200" b="1" dirty="0" smtClean="0">
                <a:solidFill>
                  <a:srgbClr val="FF0000"/>
                </a:solidFill>
                <a:latin typeface="+mj-lt"/>
              </a:rPr>
              <a:t> </a:t>
            </a:r>
            <a:r>
              <a:rPr lang="en-US" sz="3200" b="1" dirty="0" err="1" smtClean="0">
                <a:solidFill>
                  <a:srgbClr val="FF0000"/>
                </a:solidFill>
                <a:latin typeface="+mj-lt"/>
              </a:rPr>
              <a:t>hoàn</a:t>
            </a:r>
            <a:r>
              <a:rPr lang="en-US" sz="3200" b="1" dirty="0" smtClean="0">
                <a:solidFill>
                  <a:srgbClr val="FF0000"/>
                </a:solidFill>
                <a:latin typeface="+mj-lt"/>
              </a:rPr>
              <a:t> </a:t>
            </a:r>
            <a:r>
              <a:rPr lang="en-US" sz="3200" b="1" dirty="0" err="1" smtClean="0">
                <a:solidFill>
                  <a:srgbClr val="FF0000"/>
                </a:solidFill>
                <a:latin typeface="+mj-lt"/>
              </a:rPr>
              <a:t>Miền</a:t>
            </a:r>
            <a:r>
              <a:rPr lang="en-US" sz="3200" b="1" dirty="0" smtClean="0">
                <a:solidFill>
                  <a:srgbClr val="FF0000"/>
                </a:solidFill>
                <a:latin typeface="+mj-lt"/>
              </a:rPr>
              <a:t> Nam, </a:t>
            </a:r>
            <a:r>
              <a:rPr lang="en-US" sz="3200" b="1" dirty="0" err="1" smtClean="0">
                <a:solidFill>
                  <a:srgbClr val="FF0000"/>
                </a:solidFill>
                <a:latin typeface="+mj-lt"/>
              </a:rPr>
              <a:t>thống</a:t>
            </a:r>
            <a:r>
              <a:rPr lang="en-US" sz="3200" b="1" dirty="0" smtClean="0">
                <a:solidFill>
                  <a:srgbClr val="FF0000"/>
                </a:solidFill>
                <a:latin typeface="+mj-lt"/>
              </a:rPr>
              <a:t> </a:t>
            </a:r>
            <a:r>
              <a:rPr lang="en-US" sz="3200" b="1" dirty="0" err="1" smtClean="0">
                <a:solidFill>
                  <a:srgbClr val="FF0000"/>
                </a:solidFill>
                <a:latin typeface="+mj-lt"/>
              </a:rPr>
              <a:t>nhất</a:t>
            </a:r>
            <a:r>
              <a:rPr lang="en-US" sz="3200" b="1" dirty="0">
                <a:solidFill>
                  <a:srgbClr val="FF0000"/>
                </a:solidFill>
                <a:latin typeface="+mj-lt"/>
              </a:rPr>
              <a:t> </a:t>
            </a:r>
            <a:r>
              <a:rPr lang="en-US" sz="3200" b="1" dirty="0" err="1" smtClean="0">
                <a:solidFill>
                  <a:srgbClr val="FF0000"/>
                </a:solidFill>
                <a:latin typeface="+mj-lt"/>
              </a:rPr>
              <a:t>đất</a:t>
            </a:r>
            <a:r>
              <a:rPr lang="en-US" sz="3200" b="1" dirty="0" smtClean="0">
                <a:solidFill>
                  <a:srgbClr val="FF0000"/>
                </a:solidFill>
                <a:latin typeface="+mj-lt"/>
              </a:rPr>
              <a:t> </a:t>
            </a:r>
            <a:r>
              <a:rPr lang="en-US" sz="3200" b="1" dirty="0" err="1" smtClean="0">
                <a:solidFill>
                  <a:srgbClr val="FF0000"/>
                </a:solidFill>
                <a:latin typeface="+mj-lt"/>
              </a:rPr>
              <a:t>nước</a:t>
            </a:r>
            <a:r>
              <a:rPr lang="en-US" sz="3200" b="1" dirty="0" smtClean="0">
                <a:solidFill>
                  <a:srgbClr val="FF0000"/>
                </a:solidFill>
                <a:latin typeface="+mj-lt"/>
              </a:rPr>
              <a:t>.</a:t>
            </a:r>
            <a:endParaRPr lang="vi-VN" sz="3200" b="1" dirty="0">
              <a:solidFill>
                <a:srgbClr val="FF0000"/>
              </a:solidFill>
              <a:latin typeface="+mj-lt"/>
            </a:endParaRPr>
          </a:p>
        </p:txBody>
      </p:sp>
      <p:pic>
        <p:nvPicPr>
          <p:cNvPr id="6" name="Picture 5"/>
          <p:cNvPicPr>
            <a:picLocks noChangeAspect="1"/>
          </p:cNvPicPr>
          <p:nvPr/>
        </p:nvPicPr>
        <p:blipFill>
          <a:blip r:embed="rId3"/>
          <a:stretch>
            <a:fillRect/>
          </a:stretch>
        </p:blipFill>
        <p:spPr>
          <a:xfrm>
            <a:off x="-457200" y="0"/>
            <a:ext cx="10058400" cy="5867399"/>
          </a:xfrm>
          <a:prstGeom prst="rect">
            <a:avLst/>
          </a:prstGeom>
        </p:spPr>
      </p:pic>
    </p:spTree>
    <p:extLst>
      <p:ext uri="{BB962C8B-B14F-4D97-AF65-F5344CB8AC3E}">
        <p14:creationId xmlns:p14="http://schemas.microsoft.com/office/powerpoint/2010/main" val="915756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61304" y="0"/>
            <a:ext cx="8625496" cy="1219200"/>
          </a:xfrm>
        </p:spPr>
        <p:txBody>
          <a:bodyPr>
            <a:noAutofit/>
          </a:bodyPr>
          <a:lstStyle/>
          <a:p>
            <a:pPr lvl="0">
              <a:spcBef>
                <a:spcPts val="0"/>
              </a:spcBef>
              <a:tabLst>
                <a:tab pos="0" algn="l"/>
                <a:tab pos="447664" algn="l"/>
                <a:tab pos="896915" algn="l"/>
                <a:tab pos="1346166" algn="l"/>
                <a:tab pos="1795418" algn="l"/>
                <a:tab pos="2244669" algn="l"/>
                <a:tab pos="2693921" algn="l"/>
                <a:tab pos="3143171" algn="l"/>
                <a:tab pos="3592424" algn="l"/>
                <a:tab pos="4041674" algn="l"/>
                <a:tab pos="4490926" algn="l"/>
                <a:tab pos="4940177" algn="l"/>
                <a:tab pos="5389428" algn="l"/>
                <a:tab pos="5838679" algn="l"/>
                <a:tab pos="6287931" algn="l"/>
                <a:tab pos="6737182" algn="l"/>
                <a:tab pos="7186433" algn="l"/>
                <a:tab pos="7635684" algn="l"/>
                <a:tab pos="8084936" algn="l"/>
                <a:tab pos="8534187" algn="l"/>
                <a:tab pos="8983439" algn="l"/>
              </a:tabLst>
            </a:pPr>
            <a:r>
              <a:rPr lang="en-US" sz="2800" b="1" dirty="0" err="1">
                <a:solidFill>
                  <a:srgbClr val="FF0000"/>
                </a:solidFill>
                <a:latin typeface="Times New Roman" pitchFamily="18" charset="0"/>
                <a:ea typeface="+mn-ea"/>
                <a:cs typeface="Times New Roman" pitchFamily="18" charset="0"/>
              </a:rPr>
              <a:t>Em</a:t>
            </a:r>
            <a:r>
              <a:rPr lang="en-US" sz="2800" b="1" dirty="0">
                <a:solidFill>
                  <a:srgbClr val="FF0000"/>
                </a:solidFill>
                <a:latin typeface="Times New Roman" pitchFamily="18" charset="0"/>
                <a:ea typeface="+mn-ea"/>
                <a:cs typeface="Times New Roman" pitchFamily="18" charset="0"/>
              </a:rPr>
              <a:t> </a:t>
            </a:r>
            <a:r>
              <a:rPr lang="en-US" sz="2800" b="1" dirty="0" err="1">
                <a:solidFill>
                  <a:srgbClr val="FF0000"/>
                </a:solidFill>
                <a:latin typeface="Times New Roman" pitchFamily="18" charset="0"/>
                <a:ea typeface="+mn-ea"/>
                <a:cs typeface="Times New Roman" pitchFamily="18" charset="0"/>
              </a:rPr>
              <a:t>hãy</a:t>
            </a:r>
            <a:r>
              <a:rPr lang="en-US" sz="2800" b="1" dirty="0">
                <a:solidFill>
                  <a:srgbClr val="FF0000"/>
                </a:solidFill>
                <a:latin typeface="Times New Roman" pitchFamily="18" charset="0"/>
                <a:ea typeface="+mn-ea"/>
                <a:cs typeface="Times New Roman" pitchFamily="18" charset="0"/>
              </a:rPr>
              <a:t> </a:t>
            </a:r>
            <a:r>
              <a:rPr lang="en-US" sz="2800" b="1" dirty="0" err="1">
                <a:solidFill>
                  <a:srgbClr val="FF0000"/>
                </a:solidFill>
                <a:latin typeface="Times New Roman" pitchFamily="18" charset="0"/>
                <a:ea typeface="+mn-ea"/>
                <a:cs typeface="Times New Roman" pitchFamily="18" charset="0"/>
              </a:rPr>
              <a:t>chỉ</a:t>
            </a:r>
            <a:r>
              <a:rPr lang="en-US" sz="2800" b="1" dirty="0">
                <a:solidFill>
                  <a:srgbClr val="FF0000"/>
                </a:solidFill>
                <a:latin typeface="Times New Roman" pitchFamily="18" charset="0"/>
                <a:ea typeface="+mn-ea"/>
                <a:cs typeface="Times New Roman" pitchFamily="18" charset="0"/>
              </a:rPr>
              <a:t> ra </a:t>
            </a:r>
            <a:r>
              <a:rPr lang="en-US" sz="2800" b="1" dirty="0" err="1">
                <a:solidFill>
                  <a:srgbClr val="FF0000"/>
                </a:solidFill>
                <a:latin typeface="Times New Roman" pitchFamily="18" charset="0"/>
                <a:ea typeface="+mn-ea"/>
                <a:cs typeface="Times New Roman" pitchFamily="18" charset="0"/>
              </a:rPr>
              <a:t>quá</a:t>
            </a:r>
            <a:r>
              <a:rPr lang="en-US" sz="2800" b="1" dirty="0">
                <a:solidFill>
                  <a:srgbClr val="FF0000"/>
                </a:solidFill>
                <a:latin typeface="Times New Roman" pitchFamily="18" charset="0"/>
                <a:ea typeface="+mn-ea"/>
                <a:cs typeface="Times New Roman" pitchFamily="18" charset="0"/>
              </a:rPr>
              <a:t> </a:t>
            </a:r>
            <a:r>
              <a:rPr lang="en-US" sz="2800" b="1" dirty="0" err="1">
                <a:solidFill>
                  <a:srgbClr val="FF0000"/>
                </a:solidFill>
                <a:latin typeface="Times New Roman" pitchFamily="18" charset="0"/>
                <a:ea typeface="+mn-ea"/>
                <a:cs typeface="Times New Roman" pitchFamily="18" charset="0"/>
              </a:rPr>
              <a:t>trình</a:t>
            </a:r>
            <a:r>
              <a:rPr lang="en-US" sz="2800" b="1" dirty="0">
                <a:solidFill>
                  <a:srgbClr val="FF0000"/>
                </a:solidFill>
                <a:latin typeface="Times New Roman" pitchFamily="18" charset="0"/>
                <a:ea typeface="+mn-ea"/>
                <a:cs typeface="Times New Roman" pitchFamily="18" charset="0"/>
              </a:rPr>
              <a:t> </a:t>
            </a:r>
            <a:r>
              <a:rPr lang="en-US" sz="2800" b="1" dirty="0" err="1">
                <a:solidFill>
                  <a:srgbClr val="FF0000"/>
                </a:solidFill>
                <a:latin typeface="Times New Roman" pitchFamily="18" charset="0"/>
                <a:ea typeface="+mn-ea"/>
                <a:cs typeface="Times New Roman" pitchFamily="18" charset="0"/>
              </a:rPr>
              <a:t>sinh</a:t>
            </a:r>
            <a:r>
              <a:rPr lang="en-US" sz="2800" b="1" dirty="0">
                <a:solidFill>
                  <a:srgbClr val="FF0000"/>
                </a:solidFill>
                <a:latin typeface="Times New Roman" pitchFamily="18" charset="0"/>
                <a:ea typeface="+mn-ea"/>
                <a:cs typeface="Times New Roman" pitchFamily="18" charset="0"/>
              </a:rPr>
              <a:t> ra, </a:t>
            </a:r>
            <a:r>
              <a:rPr lang="en-US" sz="2800" b="1" dirty="0" err="1">
                <a:solidFill>
                  <a:srgbClr val="FF0000"/>
                </a:solidFill>
                <a:latin typeface="Times New Roman" pitchFamily="18" charset="0"/>
                <a:ea typeface="+mn-ea"/>
                <a:cs typeface="Times New Roman" pitchFamily="18" charset="0"/>
              </a:rPr>
              <a:t>lớn</a:t>
            </a:r>
            <a:r>
              <a:rPr lang="en-US" sz="2800" b="1" dirty="0">
                <a:solidFill>
                  <a:srgbClr val="FF0000"/>
                </a:solidFill>
                <a:latin typeface="Times New Roman" pitchFamily="18" charset="0"/>
                <a:ea typeface="+mn-ea"/>
                <a:cs typeface="Times New Roman" pitchFamily="18" charset="0"/>
              </a:rPr>
              <a:t> </a:t>
            </a:r>
            <a:r>
              <a:rPr lang="en-US" sz="2800" b="1" dirty="0" err="1">
                <a:solidFill>
                  <a:srgbClr val="FF0000"/>
                </a:solidFill>
                <a:latin typeface="Times New Roman" pitchFamily="18" charset="0"/>
                <a:ea typeface="+mn-ea"/>
                <a:cs typeface="Times New Roman" pitchFamily="18" charset="0"/>
              </a:rPr>
              <a:t>lên</a:t>
            </a:r>
            <a:r>
              <a:rPr lang="en-US" sz="2800" b="1" dirty="0">
                <a:solidFill>
                  <a:srgbClr val="FF0000"/>
                </a:solidFill>
                <a:latin typeface="Times New Roman" pitchFamily="18" charset="0"/>
                <a:ea typeface="+mn-ea"/>
                <a:cs typeface="Times New Roman" pitchFamily="18" charset="0"/>
              </a:rPr>
              <a:t> </a:t>
            </a:r>
            <a:r>
              <a:rPr lang="en-US" sz="2800" b="1" dirty="0" err="1">
                <a:solidFill>
                  <a:srgbClr val="FF0000"/>
                </a:solidFill>
                <a:latin typeface="Times New Roman" pitchFamily="18" charset="0"/>
                <a:ea typeface="+mn-ea"/>
                <a:cs typeface="Times New Roman" pitchFamily="18" charset="0"/>
              </a:rPr>
              <a:t>và</a:t>
            </a:r>
            <a:r>
              <a:rPr lang="en-US" sz="2800" b="1" dirty="0">
                <a:solidFill>
                  <a:srgbClr val="FF0000"/>
                </a:solidFill>
                <a:latin typeface="Times New Roman" pitchFamily="18" charset="0"/>
                <a:ea typeface="+mn-ea"/>
                <a:cs typeface="Times New Roman" pitchFamily="18" charset="0"/>
              </a:rPr>
              <a:t> </a:t>
            </a:r>
            <a:r>
              <a:rPr lang="en-US" sz="2800" b="1" dirty="0" err="1">
                <a:solidFill>
                  <a:srgbClr val="FF0000"/>
                </a:solidFill>
                <a:latin typeface="Times New Roman" pitchFamily="18" charset="0"/>
                <a:ea typeface="+mn-ea"/>
                <a:cs typeface="Times New Roman" pitchFamily="18" charset="0"/>
              </a:rPr>
              <a:t>phát</a:t>
            </a:r>
            <a:r>
              <a:rPr lang="en-US" sz="2800" b="1" dirty="0">
                <a:solidFill>
                  <a:srgbClr val="FF0000"/>
                </a:solidFill>
                <a:latin typeface="Times New Roman" pitchFamily="18" charset="0"/>
                <a:ea typeface="+mn-ea"/>
                <a:cs typeface="Times New Roman" pitchFamily="18" charset="0"/>
              </a:rPr>
              <a:t> </a:t>
            </a:r>
            <a:r>
              <a:rPr lang="en-US" sz="2800" b="1" dirty="0" err="1">
                <a:solidFill>
                  <a:srgbClr val="FF0000"/>
                </a:solidFill>
                <a:latin typeface="Times New Roman" pitchFamily="18" charset="0"/>
                <a:ea typeface="+mn-ea"/>
                <a:cs typeface="Times New Roman" pitchFamily="18" charset="0"/>
              </a:rPr>
              <a:t>triển</a:t>
            </a:r>
            <a:r>
              <a:rPr lang="en-US" sz="2800" b="1" dirty="0">
                <a:solidFill>
                  <a:srgbClr val="FF0000"/>
                </a:solidFill>
                <a:latin typeface="Times New Roman" pitchFamily="18" charset="0"/>
                <a:ea typeface="+mn-ea"/>
                <a:cs typeface="Times New Roman" pitchFamily="18" charset="0"/>
              </a:rPr>
              <a:t> </a:t>
            </a:r>
            <a:br>
              <a:rPr lang="en-US" sz="2800" b="1" dirty="0">
                <a:solidFill>
                  <a:srgbClr val="FF0000"/>
                </a:solidFill>
                <a:latin typeface="Times New Roman" pitchFamily="18" charset="0"/>
                <a:ea typeface="+mn-ea"/>
                <a:cs typeface="Times New Roman" pitchFamily="18" charset="0"/>
              </a:rPr>
            </a:br>
            <a:r>
              <a:rPr lang="en-US" sz="2800" b="1" dirty="0" err="1">
                <a:solidFill>
                  <a:srgbClr val="FF0000"/>
                </a:solidFill>
                <a:latin typeface="Times New Roman" pitchFamily="18" charset="0"/>
                <a:ea typeface="+mn-ea"/>
                <a:cs typeface="Times New Roman" pitchFamily="18" charset="0"/>
              </a:rPr>
              <a:t>của</a:t>
            </a:r>
            <a:r>
              <a:rPr lang="en-US" sz="2800" b="1" dirty="0">
                <a:solidFill>
                  <a:srgbClr val="FF0000"/>
                </a:solidFill>
                <a:latin typeface="Times New Roman" pitchFamily="18" charset="0"/>
                <a:ea typeface="+mn-ea"/>
                <a:cs typeface="Times New Roman" pitchFamily="18" charset="0"/>
              </a:rPr>
              <a:t> con </a:t>
            </a:r>
            <a:r>
              <a:rPr lang="en-US" sz="2800" b="1" dirty="0" err="1">
                <a:solidFill>
                  <a:srgbClr val="FF0000"/>
                </a:solidFill>
                <a:latin typeface="Times New Roman" pitchFamily="18" charset="0"/>
                <a:ea typeface="+mn-ea"/>
                <a:cs typeface="Times New Roman" pitchFamily="18" charset="0"/>
              </a:rPr>
              <a:t>người</a:t>
            </a:r>
            <a:r>
              <a:rPr lang="en-US" sz="2800" b="1" dirty="0">
                <a:solidFill>
                  <a:srgbClr val="FF0000"/>
                </a:solidFill>
                <a:latin typeface="Times New Roman" pitchFamily="18" charset="0"/>
                <a:ea typeface="+mn-ea"/>
                <a:cs typeface="Times New Roman" pitchFamily="18" charset="0"/>
              </a:rPr>
              <a:t>? </a:t>
            </a:r>
            <a:r>
              <a:rPr lang="en-US" sz="2800" b="1" dirty="0" err="1">
                <a:solidFill>
                  <a:srgbClr val="FF0000"/>
                </a:solidFill>
                <a:latin typeface="Times New Roman" pitchFamily="18" charset="0"/>
                <a:ea typeface="+mn-ea"/>
                <a:cs typeface="Times New Roman" pitchFamily="18" charset="0"/>
              </a:rPr>
              <a:t>Bản</a:t>
            </a:r>
            <a:r>
              <a:rPr lang="en-US" sz="2800" b="1" dirty="0">
                <a:solidFill>
                  <a:srgbClr val="FF0000"/>
                </a:solidFill>
                <a:latin typeface="Times New Roman" pitchFamily="18" charset="0"/>
                <a:ea typeface="+mn-ea"/>
                <a:cs typeface="Times New Roman" pitchFamily="18" charset="0"/>
              </a:rPr>
              <a:t> </a:t>
            </a:r>
            <a:r>
              <a:rPr lang="en-US" sz="2800" b="1" dirty="0" err="1">
                <a:solidFill>
                  <a:srgbClr val="FF0000"/>
                </a:solidFill>
                <a:latin typeface="Times New Roman" pitchFamily="18" charset="0"/>
                <a:ea typeface="+mn-ea"/>
                <a:cs typeface="Times New Roman" pitchFamily="18" charset="0"/>
              </a:rPr>
              <a:t>thân</a:t>
            </a:r>
            <a:r>
              <a:rPr lang="en-US" sz="2800" b="1" dirty="0">
                <a:solidFill>
                  <a:srgbClr val="FF0000"/>
                </a:solidFill>
                <a:latin typeface="Times New Roman" pitchFamily="18" charset="0"/>
                <a:ea typeface="+mn-ea"/>
                <a:cs typeface="Times New Roman" pitchFamily="18" charset="0"/>
              </a:rPr>
              <a:t> </a:t>
            </a:r>
            <a:r>
              <a:rPr lang="en-US" sz="2800" b="1" dirty="0" err="1">
                <a:solidFill>
                  <a:srgbClr val="FF0000"/>
                </a:solidFill>
                <a:latin typeface="Times New Roman" pitchFamily="18" charset="0"/>
                <a:ea typeface="+mn-ea"/>
                <a:cs typeface="Times New Roman" pitchFamily="18" charset="0"/>
              </a:rPr>
              <a:t>em</a:t>
            </a:r>
            <a:r>
              <a:rPr lang="en-US" sz="2800" b="1" dirty="0">
                <a:solidFill>
                  <a:srgbClr val="FF0000"/>
                </a:solidFill>
                <a:latin typeface="Times New Roman" pitchFamily="18" charset="0"/>
                <a:ea typeface="+mn-ea"/>
                <a:cs typeface="Times New Roman" pitchFamily="18" charset="0"/>
              </a:rPr>
              <a:t> </a:t>
            </a:r>
            <a:r>
              <a:rPr lang="en-US" sz="2800" b="1" dirty="0" err="1">
                <a:solidFill>
                  <a:srgbClr val="FF0000"/>
                </a:solidFill>
                <a:latin typeface="Times New Roman" pitchFamily="18" charset="0"/>
                <a:ea typeface="+mn-ea"/>
                <a:cs typeface="Times New Roman" pitchFamily="18" charset="0"/>
              </a:rPr>
              <a:t>đang</a:t>
            </a:r>
            <a:r>
              <a:rPr lang="en-US" sz="2800" b="1" dirty="0">
                <a:solidFill>
                  <a:srgbClr val="FF0000"/>
                </a:solidFill>
                <a:latin typeface="Times New Roman" pitchFamily="18" charset="0"/>
                <a:ea typeface="+mn-ea"/>
                <a:cs typeface="Times New Roman" pitchFamily="18" charset="0"/>
              </a:rPr>
              <a:t> ở </a:t>
            </a:r>
            <a:r>
              <a:rPr lang="en-US" sz="2800" b="1" dirty="0" err="1">
                <a:solidFill>
                  <a:srgbClr val="FF0000"/>
                </a:solidFill>
                <a:latin typeface="Times New Roman" pitchFamily="18" charset="0"/>
                <a:ea typeface="+mn-ea"/>
                <a:cs typeface="Times New Roman" pitchFamily="18" charset="0"/>
              </a:rPr>
              <a:t>quá</a:t>
            </a:r>
            <a:r>
              <a:rPr lang="en-US" sz="2800" b="1" dirty="0">
                <a:solidFill>
                  <a:srgbClr val="FF0000"/>
                </a:solidFill>
                <a:latin typeface="Times New Roman" pitchFamily="18" charset="0"/>
                <a:ea typeface="+mn-ea"/>
                <a:cs typeface="Times New Roman" pitchFamily="18" charset="0"/>
              </a:rPr>
              <a:t> </a:t>
            </a:r>
            <a:r>
              <a:rPr lang="en-US" sz="2800" b="1" dirty="0" err="1">
                <a:solidFill>
                  <a:srgbClr val="FF0000"/>
                </a:solidFill>
                <a:latin typeface="Times New Roman" pitchFamily="18" charset="0"/>
                <a:ea typeface="+mn-ea"/>
                <a:cs typeface="Times New Roman" pitchFamily="18" charset="0"/>
              </a:rPr>
              <a:t>trình</a:t>
            </a:r>
            <a:r>
              <a:rPr lang="en-US" sz="2800" b="1" dirty="0">
                <a:solidFill>
                  <a:srgbClr val="FF0000"/>
                </a:solidFill>
                <a:latin typeface="Times New Roman" pitchFamily="18" charset="0"/>
                <a:ea typeface="+mn-ea"/>
                <a:cs typeface="Times New Roman" pitchFamily="18" charset="0"/>
              </a:rPr>
              <a:t> </a:t>
            </a:r>
            <a:r>
              <a:rPr lang="en-US" sz="2800" b="1" dirty="0" err="1">
                <a:solidFill>
                  <a:srgbClr val="FF0000"/>
                </a:solidFill>
                <a:latin typeface="Times New Roman" pitchFamily="18" charset="0"/>
                <a:ea typeface="+mn-ea"/>
                <a:cs typeface="Times New Roman" pitchFamily="18" charset="0"/>
              </a:rPr>
              <a:t>nào</a:t>
            </a:r>
            <a:r>
              <a:rPr lang="en-US" sz="2800" b="1" dirty="0">
                <a:solidFill>
                  <a:srgbClr val="FF0000"/>
                </a:solidFill>
                <a:latin typeface="Times New Roman" pitchFamily="18" charset="0"/>
                <a:ea typeface="+mn-ea"/>
                <a:cs typeface="Times New Roman" pitchFamily="18" charset="0"/>
              </a:rPr>
              <a:t>? </a:t>
            </a:r>
            <a:br>
              <a:rPr lang="en-US" sz="2800" b="1" dirty="0">
                <a:solidFill>
                  <a:srgbClr val="FF0000"/>
                </a:solidFill>
                <a:latin typeface="Times New Roman" pitchFamily="18" charset="0"/>
                <a:ea typeface="+mn-ea"/>
                <a:cs typeface="Times New Roman" pitchFamily="18" charset="0"/>
              </a:rPr>
            </a:br>
            <a:endParaRPr lang="en-US" sz="2800" dirty="0">
              <a:latin typeface="Times New Roman" pitchFamily="18" charset="0"/>
              <a:cs typeface="Times New Roman" pitchFamily="18" charset="0"/>
            </a:endParaRPr>
          </a:p>
        </p:txBody>
      </p:sp>
      <p:sp>
        <p:nvSpPr>
          <p:cNvPr id="3" name="Nơi giữ chỗ cho Nội dung 2"/>
          <p:cNvSpPr>
            <a:spLocks noGrp="1"/>
          </p:cNvSpPr>
          <p:nvPr>
            <p:ph idx="1"/>
          </p:nvPr>
        </p:nvSpPr>
        <p:spPr>
          <a:xfrm>
            <a:off x="-76200" y="1143000"/>
            <a:ext cx="9220200" cy="4724399"/>
          </a:xfrm>
        </p:spPr>
        <p:txBody>
          <a:bodyPr/>
          <a:lstStyle/>
          <a:p>
            <a:endParaRPr lang="en-US" dirty="0"/>
          </a:p>
          <a:p>
            <a:endParaRPr lang="en-US" dirty="0"/>
          </a:p>
          <a:p>
            <a:endParaRPr lang="en-US" dirty="0"/>
          </a:p>
          <a:p>
            <a:endParaRPr lang="en-US" dirty="0"/>
          </a:p>
        </p:txBody>
      </p:sp>
      <p:sp>
        <p:nvSpPr>
          <p:cNvPr id="5" name="Rectangle 4"/>
          <p:cNvSpPr/>
          <p:nvPr/>
        </p:nvSpPr>
        <p:spPr>
          <a:xfrm>
            <a:off x="-76200" y="2608776"/>
            <a:ext cx="9296400" cy="286232"/>
          </a:xfrm>
          <a:prstGeom prst="rect">
            <a:avLst/>
          </a:prstGeom>
        </p:spPr>
        <p:txBody>
          <a:bodyPr wrap="square">
            <a:spAutoFit/>
          </a:bodyPr>
          <a:lstStyle/>
          <a:p>
            <a:pPr marL="609600" lvl="0" indent="-609600">
              <a:lnSpc>
                <a:spcPct val="90000"/>
              </a:lnSpc>
              <a:spcBef>
                <a:spcPts val="1000"/>
              </a:spcBef>
            </a:pPr>
            <a:r>
              <a:rPr lang="en-US" altLang="en-US" sz="1400" dirty="0">
                <a:solidFill>
                  <a:srgbClr val="0000FF"/>
                </a:solidFill>
                <a:latin typeface="Times New Roman" panose="02020603050405020304" pitchFamily="18" charset="0"/>
              </a:rPr>
              <a:t>-</a:t>
            </a:r>
            <a:endParaRPr lang="en-US" altLang="en-US" sz="1400" dirty="0">
              <a:solidFill>
                <a:srgbClr val="0000FF"/>
              </a:solidFill>
              <a:latin typeface="Times New Roman" panose="02020603050405020304" pitchFamily="18" charset="0"/>
              <a:sym typeface="Wingdings 3" panose="05040102010807070707" pitchFamily="18" charset="2"/>
            </a:endParaRPr>
          </a:p>
        </p:txBody>
      </p:sp>
      <p:sp>
        <p:nvSpPr>
          <p:cNvPr id="4" name="Rectangle 3"/>
          <p:cNvSpPr/>
          <p:nvPr/>
        </p:nvSpPr>
        <p:spPr>
          <a:xfrm>
            <a:off x="61304" y="5143914"/>
            <a:ext cx="4572000" cy="830997"/>
          </a:xfrm>
          <a:prstGeom prst="rect">
            <a:avLst/>
          </a:prstGeom>
        </p:spPr>
        <p:txBody>
          <a:bodyP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altLang="vi-VN" sz="2400" b="1" i="0" u="none" strike="noStrike" kern="0" cap="none" spc="0" normalizeH="0" baseline="0" noProof="0" dirty="0">
                <a:ln>
                  <a:noFill/>
                </a:ln>
                <a:solidFill>
                  <a:srgbClr val="FFFFFF"/>
                </a:solidFill>
                <a:effectLst/>
                <a:uLnTx/>
                <a:uFillTx/>
              </a:rPr>
              <a:t>Leonardo di ser Piero da Vinci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it-IT" altLang="vi-VN" sz="2400" b="1" i="0" u="none" strike="noStrike" kern="0" cap="none" spc="0" normalizeH="0" baseline="0" noProof="0" dirty="0">
                <a:ln>
                  <a:noFill/>
                </a:ln>
                <a:solidFill>
                  <a:srgbClr val="FFFFFF"/>
                </a:solidFill>
                <a:effectLst/>
                <a:uLnTx/>
                <a:uFillTx/>
              </a:rPr>
              <a:t>( 1452 – 1519)</a:t>
            </a:r>
            <a:endParaRPr kumimoji="0" lang="en-US" altLang="vi-VN" sz="2400" b="0" i="0" u="none" strike="noStrike" kern="0" cap="none" spc="0" normalizeH="0" baseline="0" noProof="0" dirty="0">
              <a:ln>
                <a:noFill/>
              </a:ln>
              <a:solidFill>
                <a:srgbClr val="FFFFFF"/>
              </a:solidFill>
              <a:effectLst/>
              <a:uLnTx/>
              <a:uFillTx/>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679" y="1503363"/>
            <a:ext cx="2206625" cy="1633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5824" y="1447800"/>
            <a:ext cx="2286000" cy="1658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446976"/>
            <a:ext cx="2206625" cy="177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29400" y="1447800"/>
            <a:ext cx="2127250" cy="168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40025" y="3497232"/>
            <a:ext cx="2286000" cy="1804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3"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91200" y="4241420"/>
            <a:ext cx="2090737" cy="1804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83808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9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10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10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10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1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61304" y="274638"/>
            <a:ext cx="8625496" cy="944562"/>
          </a:xfrm>
        </p:spPr>
        <p:txBody>
          <a:bodyPr>
            <a:normAutofit/>
          </a:bodyPr>
          <a:lstStyle/>
          <a:p>
            <a:pPr algn="l"/>
            <a:endParaRPr lang="en-US" sz="2000" dirty="0">
              <a:latin typeface="Times New Roman" pitchFamily="18" charset="0"/>
              <a:cs typeface="Times New Roman" pitchFamily="18" charset="0"/>
            </a:endParaRPr>
          </a:p>
        </p:txBody>
      </p:sp>
      <p:sp>
        <p:nvSpPr>
          <p:cNvPr id="3" name="Nơi giữ chỗ cho Nội dung 2"/>
          <p:cNvSpPr>
            <a:spLocks noGrp="1"/>
          </p:cNvSpPr>
          <p:nvPr>
            <p:ph idx="1"/>
          </p:nvPr>
        </p:nvSpPr>
        <p:spPr>
          <a:xfrm>
            <a:off x="-76200" y="1143000"/>
            <a:ext cx="9220200" cy="4724399"/>
          </a:xfrm>
        </p:spPr>
        <p:txBody>
          <a:bodyPr/>
          <a:lstStyle/>
          <a:p>
            <a:endParaRPr lang="en-US" dirty="0"/>
          </a:p>
          <a:p>
            <a:endParaRPr lang="en-US" dirty="0"/>
          </a:p>
          <a:p>
            <a:endParaRPr lang="en-US" dirty="0"/>
          </a:p>
          <a:p>
            <a:endParaRPr lang="en-US" dirty="0"/>
          </a:p>
        </p:txBody>
      </p:sp>
      <p:sp>
        <p:nvSpPr>
          <p:cNvPr id="5" name="Rectangle 4"/>
          <p:cNvSpPr/>
          <p:nvPr/>
        </p:nvSpPr>
        <p:spPr>
          <a:xfrm>
            <a:off x="-76200" y="2608776"/>
            <a:ext cx="9296400" cy="286232"/>
          </a:xfrm>
          <a:prstGeom prst="rect">
            <a:avLst/>
          </a:prstGeom>
        </p:spPr>
        <p:txBody>
          <a:bodyPr wrap="square">
            <a:spAutoFit/>
          </a:bodyPr>
          <a:lstStyle/>
          <a:p>
            <a:pPr marL="609600" lvl="0" indent="-609600">
              <a:lnSpc>
                <a:spcPct val="90000"/>
              </a:lnSpc>
              <a:spcBef>
                <a:spcPts val="1000"/>
              </a:spcBef>
            </a:pPr>
            <a:r>
              <a:rPr lang="en-US" altLang="en-US" sz="1400" dirty="0">
                <a:solidFill>
                  <a:srgbClr val="0000FF"/>
                </a:solidFill>
                <a:latin typeface="Times New Roman" panose="02020603050405020304" pitchFamily="18" charset="0"/>
              </a:rPr>
              <a:t>-</a:t>
            </a:r>
            <a:endParaRPr lang="en-US" altLang="en-US" sz="1400" dirty="0">
              <a:solidFill>
                <a:srgbClr val="0000FF"/>
              </a:solidFill>
              <a:latin typeface="Times New Roman" panose="02020603050405020304" pitchFamily="18" charset="0"/>
              <a:sym typeface="Wingdings 3" panose="05040102010807070707" pitchFamily="18" charset="2"/>
            </a:endParaRPr>
          </a:p>
        </p:txBody>
      </p:sp>
      <p:sp>
        <p:nvSpPr>
          <p:cNvPr id="4" name="Rectangle 3"/>
          <p:cNvSpPr/>
          <p:nvPr/>
        </p:nvSpPr>
        <p:spPr>
          <a:xfrm>
            <a:off x="61304" y="5143914"/>
            <a:ext cx="4572000" cy="830997"/>
          </a:xfrm>
          <a:prstGeom prst="rect">
            <a:avLst/>
          </a:prstGeom>
        </p:spPr>
        <p:txBody>
          <a:bodyP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altLang="vi-VN" sz="2400" b="1" i="0" u="none" strike="noStrike" kern="0" cap="none" spc="0" normalizeH="0" baseline="0" noProof="0" dirty="0">
                <a:ln>
                  <a:noFill/>
                </a:ln>
                <a:solidFill>
                  <a:srgbClr val="FFFFFF"/>
                </a:solidFill>
                <a:effectLst/>
                <a:uLnTx/>
                <a:uFillTx/>
              </a:rPr>
              <a:t>Leonardo di ser Piero da Vinci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it-IT" altLang="vi-VN" sz="2400" b="1" i="0" u="none" strike="noStrike" kern="0" cap="none" spc="0" normalizeH="0" baseline="0" noProof="0" dirty="0">
                <a:ln>
                  <a:noFill/>
                </a:ln>
                <a:solidFill>
                  <a:srgbClr val="FFFFFF"/>
                </a:solidFill>
                <a:effectLst/>
                <a:uLnTx/>
                <a:uFillTx/>
              </a:rPr>
              <a:t>( 1452 – 1519)</a:t>
            </a:r>
            <a:endParaRPr kumimoji="0" lang="en-US" altLang="vi-VN" sz="2400" b="0" i="0" u="none" strike="noStrike" kern="0" cap="none" spc="0" normalizeH="0" baseline="0" noProof="0" dirty="0">
              <a:ln>
                <a:noFill/>
              </a:ln>
              <a:solidFill>
                <a:srgbClr val="FFFFFF"/>
              </a:solidFill>
              <a:effectLst/>
              <a:uLnTx/>
              <a:uFillTx/>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0"/>
            <a:ext cx="944879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60520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6" fill="hold" grpId="0" nodeType="clickEffect" nodePh="1">
                                  <p:stCondLst>
                                    <p:cond delay="0"/>
                                  </p:stCondLst>
                                  <p:endCondLst>
                                    <p:cond evt="begin" delay="0">
                                      <p:tn val="11"/>
                                    </p:cond>
                                  </p:end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barn(inHorizontal)">
                                      <p:cBhvr>
                                        <p:cTn id="13"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4191000"/>
            <a:ext cx="9220200" cy="1143000"/>
          </a:xfrm>
        </p:spPr>
        <p:txBody>
          <a:bodyPr>
            <a:noAutofit/>
          </a:bodyPr>
          <a:lstStyle/>
          <a:p>
            <a:r>
              <a:rPr lang="en-US" sz="2800" b="1" dirty="0" smtClean="0">
                <a:solidFill>
                  <a:srgbClr val="FF0000"/>
                </a:solidFill>
                <a:latin typeface="Tim es New Roman"/>
                <a:cs typeface="Calibri" panose="020F0502020204030204" pitchFamily="34" charset="0"/>
              </a:rPr>
              <a:t>- Theo </a:t>
            </a:r>
            <a:r>
              <a:rPr lang="en-US" sz="2800" b="1" dirty="0" err="1">
                <a:solidFill>
                  <a:srgbClr val="FF0000"/>
                </a:solidFill>
                <a:latin typeface="Tim es New Roman"/>
                <a:cs typeface="Calibri" panose="020F0502020204030204" pitchFamily="34" charset="0"/>
              </a:rPr>
              <a:t>em,những</a:t>
            </a:r>
            <a:r>
              <a:rPr lang="en-US" sz="2800" b="1" dirty="0">
                <a:solidFill>
                  <a:srgbClr val="FF0000"/>
                </a:solidFill>
                <a:latin typeface="Tim es New Roman"/>
                <a:cs typeface="Calibri" panose="020F0502020204030204" pitchFamily="34" charset="0"/>
              </a:rPr>
              <a:t> </a:t>
            </a:r>
            <a:r>
              <a:rPr lang="en-US" sz="2800" b="1" dirty="0" err="1">
                <a:solidFill>
                  <a:srgbClr val="FF0000"/>
                </a:solidFill>
                <a:latin typeface="Tim es New Roman"/>
                <a:cs typeface="Calibri" panose="020F0502020204030204" pitchFamily="34" charset="0"/>
              </a:rPr>
              <a:t>câu</a:t>
            </a:r>
            <a:r>
              <a:rPr lang="en-US" sz="2800" b="1" dirty="0">
                <a:solidFill>
                  <a:srgbClr val="FF0000"/>
                </a:solidFill>
                <a:latin typeface="Tim es New Roman"/>
                <a:cs typeface="Calibri" panose="020F0502020204030204" pitchFamily="34" charset="0"/>
              </a:rPr>
              <a:t> </a:t>
            </a:r>
            <a:r>
              <a:rPr lang="en-US" sz="2800" b="1" dirty="0" err="1">
                <a:solidFill>
                  <a:srgbClr val="FF0000"/>
                </a:solidFill>
                <a:latin typeface="Tim es New Roman"/>
                <a:cs typeface="Calibri" panose="020F0502020204030204" pitchFamily="34" charset="0"/>
              </a:rPr>
              <a:t>hỏi</a:t>
            </a:r>
            <a:r>
              <a:rPr lang="en-US" sz="2800" b="1" dirty="0">
                <a:solidFill>
                  <a:srgbClr val="FF0000"/>
                </a:solidFill>
                <a:latin typeface="Tim es New Roman"/>
                <a:cs typeface="Calibri" panose="020F0502020204030204" pitchFamily="34" charset="0"/>
              </a:rPr>
              <a:t> </a:t>
            </a:r>
            <a:r>
              <a:rPr lang="en-US" sz="2800" b="1" dirty="0" err="1">
                <a:solidFill>
                  <a:srgbClr val="FF0000"/>
                </a:solidFill>
                <a:latin typeface="Tim es New Roman"/>
                <a:cs typeface="Calibri" panose="020F0502020204030204" pitchFamily="34" charset="0"/>
              </a:rPr>
              <a:t>nào</a:t>
            </a:r>
            <a:r>
              <a:rPr lang="en-US" sz="2800" b="1" dirty="0">
                <a:solidFill>
                  <a:srgbClr val="FF0000"/>
                </a:solidFill>
                <a:latin typeface="Tim es New Roman"/>
                <a:cs typeface="Calibri" panose="020F0502020204030204" pitchFamily="34" charset="0"/>
              </a:rPr>
              <a:t> </a:t>
            </a:r>
            <a:r>
              <a:rPr lang="en-US" sz="2800" b="1" dirty="0" err="1">
                <a:solidFill>
                  <a:srgbClr val="FF0000"/>
                </a:solidFill>
                <a:latin typeface="Tim es New Roman"/>
                <a:cs typeface="Calibri" panose="020F0502020204030204" pitchFamily="34" charset="0"/>
              </a:rPr>
              <a:t>sẽ</a:t>
            </a:r>
            <a:r>
              <a:rPr lang="en-US" sz="2800" b="1" dirty="0">
                <a:solidFill>
                  <a:srgbClr val="FF0000"/>
                </a:solidFill>
                <a:latin typeface="Tim es New Roman"/>
                <a:cs typeface="Calibri" panose="020F0502020204030204" pitchFamily="34" charset="0"/>
              </a:rPr>
              <a:t> </a:t>
            </a:r>
            <a:r>
              <a:rPr lang="en-US" sz="2800" b="1" dirty="0" err="1">
                <a:solidFill>
                  <a:srgbClr val="FF0000"/>
                </a:solidFill>
                <a:latin typeface="Tim es New Roman"/>
                <a:cs typeface="Calibri" panose="020F0502020204030204" pitchFamily="34" charset="0"/>
              </a:rPr>
              <a:t>được</a:t>
            </a:r>
            <a:r>
              <a:rPr lang="en-US" sz="2800" b="1" dirty="0">
                <a:solidFill>
                  <a:srgbClr val="FF0000"/>
                </a:solidFill>
                <a:latin typeface="Tim es New Roman"/>
                <a:cs typeface="Calibri" panose="020F0502020204030204" pitchFamily="34" charset="0"/>
              </a:rPr>
              <a:t> </a:t>
            </a:r>
            <a:r>
              <a:rPr lang="en-US" sz="2800" b="1" dirty="0" err="1">
                <a:solidFill>
                  <a:srgbClr val="FF0000"/>
                </a:solidFill>
                <a:latin typeface="Tim es New Roman"/>
                <a:cs typeface="Calibri" panose="020F0502020204030204" pitchFamily="34" charset="0"/>
              </a:rPr>
              <a:t>đặt</a:t>
            </a:r>
            <a:r>
              <a:rPr lang="en-US" sz="2800" b="1" dirty="0">
                <a:solidFill>
                  <a:srgbClr val="FF0000"/>
                </a:solidFill>
                <a:latin typeface="Tim es New Roman"/>
                <a:cs typeface="Calibri" panose="020F0502020204030204" pitchFamily="34" charset="0"/>
              </a:rPr>
              <a:t> </a:t>
            </a:r>
            <a:r>
              <a:rPr lang="en-US" sz="2800" b="1" dirty="0" err="1">
                <a:solidFill>
                  <a:srgbClr val="FF0000"/>
                </a:solidFill>
                <a:latin typeface="Tim es New Roman"/>
                <a:cs typeface="Calibri" panose="020F0502020204030204" pitchFamily="34" charset="0"/>
              </a:rPr>
              <a:t>ra</a:t>
            </a:r>
            <a:r>
              <a:rPr lang="en-US" sz="2800" b="1" dirty="0">
                <a:solidFill>
                  <a:srgbClr val="FF0000"/>
                </a:solidFill>
                <a:latin typeface="Tim es New Roman"/>
                <a:cs typeface="Calibri" panose="020F0502020204030204" pitchFamily="34" charset="0"/>
              </a:rPr>
              <a:t> </a:t>
            </a:r>
            <a:r>
              <a:rPr lang="en-US" sz="2800" b="1" dirty="0" err="1">
                <a:solidFill>
                  <a:srgbClr val="FF0000"/>
                </a:solidFill>
                <a:latin typeface="Tim es New Roman"/>
                <a:cs typeface="Calibri" panose="020F0502020204030204" pitchFamily="34" charset="0"/>
              </a:rPr>
              <a:t>khi</a:t>
            </a:r>
            <a:r>
              <a:rPr lang="en-US" sz="2800" b="1" dirty="0">
                <a:solidFill>
                  <a:srgbClr val="FF0000"/>
                </a:solidFill>
                <a:latin typeface="Tim es New Roman"/>
                <a:cs typeface="Calibri" panose="020F0502020204030204" pitchFamily="34" charset="0"/>
              </a:rPr>
              <a:t> </a:t>
            </a:r>
            <a:r>
              <a:rPr lang="en-US" sz="2800" b="1" dirty="0" err="1">
                <a:solidFill>
                  <a:srgbClr val="FF0000"/>
                </a:solidFill>
                <a:latin typeface="Tim es New Roman"/>
                <a:cs typeface="Calibri" panose="020F0502020204030204" pitchFamily="34" charset="0"/>
              </a:rPr>
              <a:t>tìm</a:t>
            </a:r>
            <a:r>
              <a:rPr lang="en-US" sz="2800" b="1" dirty="0">
                <a:solidFill>
                  <a:srgbClr val="FF0000"/>
                </a:solidFill>
                <a:latin typeface="Tim es New Roman"/>
                <a:cs typeface="Calibri" panose="020F0502020204030204" pitchFamily="34" charset="0"/>
              </a:rPr>
              <a:t> </a:t>
            </a:r>
            <a:r>
              <a:rPr lang="en-US" sz="2800" b="1" dirty="0" err="1">
                <a:solidFill>
                  <a:srgbClr val="FF0000"/>
                </a:solidFill>
                <a:latin typeface="Tim es New Roman"/>
                <a:cs typeface="Calibri" panose="020F0502020204030204" pitchFamily="34" charset="0"/>
              </a:rPr>
              <a:t>hiểu</a:t>
            </a:r>
            <a:r>
              <a:rPr lang="en-US" sz="2800" b="1" dirty="0">
                <a:solidFill>
                  <a:srgbClr val="FF0000"/>
                </a:solidFill>
                <a:latin typeface="Tim es New Roman"/>
                <a:cs typeface="Calibri" panose="020F0502020204030204" pitchFamily="34" charset="0"/>
              </a:rPr>
              <a:t> hình1.1 ? </a:t>
            </a:r>
            <a:br>
              <a:rPr lang="en-US" sz="2800" b="1" dirty="0">
                <a:solidFill>
                  <a:srgbClr val="FF0000"/>
                </a:solidFill>
                <a:latin typeface="Tim es New Roman"/>
                <a:cs typeface="Calibri" panose="020F0502020204030204" pitchFamily="34" charset="0"/>
              </a:rPr>
            </a:br>
            <a:r>
              <a:rPr lang="en-US" sz="2800" dirty="0">
                <a:solidFill>
                  <a:srgbClr val="0033CC"/>
                </a:solidFill>
                <a:latin typeface="Tim es New Roman"/>
                <a:cs typeface="Calibri" panose="020F0502020204030204" pitchFamily="34" charset="0"/>
              </a:rPr>
              <a:t> </a:t>
            </a:r>
            <a:endParaRPr lang="en-US" sz="2800" dirty="0">
              <a:solidFill>
                <a:srgbClr val="0033CC"/>
              </a:solidFill>
              <a:latin typeface="Times New Roman" pitchFamily="18" charset="0"/>
              <a:cs typeface="Times New Roman" pitchFamily="18" charset="0"/>
            </a:endParaRPr>
          </a:p>
        </p:txBody>
      </p:sp>
      <p:sp>
        <p:nvSpPr>
          <p:cNvPr id="3" name="Nơi giữ chỗ cho Nội dung 2"/>
          <p:cNvSpPr>
            <a:spLocks noGrp="1"/>
          </p:cNvSpPr>
          <p:nvPr>
            <p:ph idx="1"/>
          </p:nvPr>
        </p:nvSpPr>
        <p:spPr>
          <a:xfrm>
            <a:off x="0" y="5347855"/>
            <a:ext cx="9296400" cy="1362210"/>
          </a:xfrm>
        </p:spPr>
        <p:txBody>
          <a:bodyPr>
            <a:noAutofit/>
          </a:bodyPr>
          <a:lstStyle/>
          <a:p>
            <a:pPr marL="0" indent="0">
              <a:buNone/>
            </a:pPr>
            <a:r>
              <a:rPr lang="en-US" sz="2800" b="1" dirty="0">
                <a:solidFill>
                  <a:srgbClr val="0033CC"/>
                </a:solidFill>
                <a:latin typeface="Tim es New Roman"/>
                <a:cs typeface="Calibri" panose="020F0502020204030204" pitchFamily="34" charset="0"/>
              </a:rPr>
              <a:t>+  </a:t>
            </a:r>
            <a:r>
              <a:rPr lang="en-US" sz="2800" b="1" dirty="0" err="1">
                <a:solidFill>
                  <a:srgbClr val="0033CC"/>
                </a:solidFill>
                <a:latin typeface="Tim es New Roman"/>
                <a:cs typeface="Calibri" panose="020F0502020204030204" pitchFamily="34" charset="0"/>
              </a:rPr>
              <a:t>Đó</a:t>
            </a:r>
            <a:r>
              <a:rPr lang="en-US" sz="2800" b="1" dirty="0">
                <a:solidFill>
                  <a:srgbClr val="0033CC"/>
                </a:solidFill>
                <a:latin typeface="Tim es New Roman"/>
                <a:cs typeface="Calibri" panose="020F0502020204030204" pitchFamily="34" charset="0"/>
              </a:rPr>
              <a:t> </a:t>
            </a:r>
            <a:r>
              <a:rPr lang="en-US" sz="2800" b="1" dirty="0" err="1">
                <a:solidFill>
                  <a:srgbClr val="0033CC"/>
                </a:solidFill>
                <a:latin typeface="Tim es New Roman"/>
                <a:cs typeface="Calibri" panose="020F0502020204030204" pitchFamily="34" charset="0"/>
              </a:rPr>
              <a:t>là</a:t>
            </a:r>
            <a:r>
              <a:rPr lang="en-US" sz="2800" b="1" dirty="0">
                <a:solidFill>
                  <a:srgbClr val="0033CC"/>
                </a:solidFill>
                <a:latin typeface="Tim es New Roman"/>
                <a:cs typeface="Calibri" panose="020F0502020204030204" pitchFamily="34" charset="0"/>
              </a:rPr>
              <a:t> </a:t>
            </a:r>
            <a:r>
              <a:rPr lang="en-US" sz="2800" b="1" dirty="0" err="1">
                <a:solidFill>
                  <a:srgbClr val="0033CC"/>
                </a:solidFill>
                <a:latin typeface="Tim es New Roman"/>
                <a:cs typeface="Calibri" panose="020F0502020204030204" pitchFamily="34" charset="0"/>
              </a:rPr>
              <a:t>các</a:t>
            </a:r>
            <a:r>
              <a:rPr lang="en-US" sz="2800" b="1" dirty="0">
                <a:solidFill>
                  <a:srgbClr val="0033CC"/>
                </a:solidFill>
                <a:latin typeface="Tim es New Roman"/>
                <a:cs typeface="Calibri" panose="020F0502020204030204" pitchFamily="34" charset="0"/>
              </a:rPr>
              <a:t> </a:t>
            </a:r>
            <a:r>
              <a:rPr lang="en-US" sz="2800" b="1" dirty="0" err="1">
                <a:solidFill>
                  <a:srgbClr val="0033CC"/>
                </a:solidFill>
                <a:latin typeface="Tim es New Roman"/>
                <a:cs typeface="Calibri" panose="020F0502020204030204" pitchFamily="34" charset="0"/>
              </a:rPr>
              <a:t>câu</a:t>
            </a:r>
            <a:r>
              <a:rPr lang="en-US" sz="2800" b="1" dirty="0">
                <a:solidFill>
                  <a:srgbClr val="0033CC"/>
                </a:solidFill>
                <a:latin typeface="Tim es New Roman"/>
                <a:cs typeface="Calibri" panose="020F0502020204030204" pitchFamily="34" charset="0"/>
              </a:rPr>
              <a:t> </a:t>
            </a:r>
            <a:r>
              <a:rPr lang="en-US" sz="2800" b="1" dirty="0" err="1">
                <a:solidFill>
                  <a:srgbClr val="0033CC"/>
                </a:solidFill>
                <a:latin typeface="Tim es New Roman"/>
                <a:cs typeface="Calibri" panose="020F0502020204030204" pitchFamily="34" charset="0"/>
              </a:rPr>
              <a:t>hỏi</a:t>
            </a:r>
            <a:r>
              <a:rPr lang="en-US" sz="2800" b="1" dirty="0">
                <a:solidFill>
                  <a:srgbClr val="0033CC"/>
                </a:solidFill>
                <a:latin typeface="Tim es New Roman"/>
                <a:cs typeface="Calibri" panose="020F0502020204030204" pitchFamily="34" charset="0"/>
              </a:rPr>
              <a:t>: ở </a:t>
            </a:r>
            <a:r>
              <a:rPr lang="en-US" sz="2800" b="1" dirty="0" err="1">
                <a:solidFill>
                  <a:srgbClr val="0033CC"/>
                </a:solidFill>
                <a:latin typeface="Tim es New Roman"/>
                <a:cs typeface="Calibri" panose="020F0502020204030204" pitchFamily="34" charset="0"/>
              </a:rPr>
              <a:t>đâu</a:t>
            </a:r>
            <a:r>
              <a:rPr lang="en-US" sz="2800" b="1" dirty="0">
                <a:solidFill>
                  <a:srgbClr val="0033CC"/>
                </a:solidFill>
                <a:latin typeface="Tim es New Roman"/>
                <a:cs typeface="Calibri" panose="020F0502020204030204" pitchFamily="34" charset="0"/>
              </a:rPr>
              <a:t>, </a:t>
            </a:r>
            <a:r>
              <a:rPr lang="en-US" sz="2800" b="1" dirty="0" err="1">
                <a:solidFill>
                  <a:srgbClr val="0033CC"/>
                </a:solidFill>
                <a:latin typeface="Tim es New Roman"/>
                <a:cs typeface="Calibri" panose="020F0502020204030204" pitchFamily="34" charset="0"/>
              </a:rPr>
              <a:t>khi</a:t>
            </a:r>
            <a:r>
              <a:rPr lang="en-US" sz="2800" b="1" dirty="0">
                <a:solidFill>
                  <a:srgbClr val="0033CC"/>
                </a:solidFill>
                <a:latin typeface="Tim es New Roman"/>
                <a:cs typeface="Calibri" panose="020F0502020204030204" pitchFamily="34" charset="0"/>
              </a:rPr>
              <a:t> </a:t>
            </a:r>
            <a:r>
              <a:rPr lang="en-US" sz="2800" b="1" dirty="0" err="1">
                <a:solidFill>
                  <a:srgbClr val="0033CC"/>
                </a:solidFill>
                <a:latin typeface="Tim es New Roman"/>
                <a:cs typeface="Calibri" panose="020F0502020204030204" pitchFamily="34" charset="0"/>
              </a:rPr>
              <a:t>nào</a:t>
            </a:r>
            <a:r>
              <a:rPr lang="en-US" sz="2800" b="1" dirty="0">
                <a:solidFill>
                  <a:srgbClr val="0033CC"/>
                </a:solidFill>
                <a:latin typeface="Tim es New Roman"/>
                <a:cs typeface="Calibri" panose="020F0502020204030204" pitchFamily="34" charset="0"/>
              </a:rPr>
              <a:t>, </a:t>
            </a:r>
            <a:r>
              <a:rPr lang="en-US" sz="2800" b="1" dirty="0" err="1">
                <a:solidFill>
                  <a:srgbClr val="0033CC"/>
                </a:solidFill>
                <a:latin typeface="Tim es New Roman"/>
                <a:cs typeface="Calibri" panose="020F0502020204030204" pitchFamily="34" charset="0"/>
              </a:rPr>
              <a:t>ai</a:t>
            </a:r>
            <a:r>
              <a:rPr lang="en-US" sz="2800" b="1" dirty="0">
                <a:solidFill>
                  <a:srgbClr val="0033CC"/>
                </a:solidFill>
                <a:latin typeface="Tim es New Roman"/>
                <a:cs typeface="Calibri" panose="020F0502020204030204" pitchFamily="34" charset="0"/>
              </a:rPr>
              <a:t> </a:t>
            </a:r>
            <a:r>
              <a:rPr lang="en-US" sz="2800" b="1" dirty="0" err="1">
                <a:solidFill>
                  <a:srgbClr val="0033CC"/>
                </a:solidFill>
                <a:latin typeface="Tim es New Roman"/>
                <a:cs typeface="Calibri" panose="020F0502020204030204" pitchFamily="34" charset="0"/>
              </a:rPr>
              <a:t>liên</a:t>
            </a:r>
            <a:r>
              <a:rPr lang="en-US" sz="2800" b="1" dirty="0">
                <a:solidFill>
                  <a:srgbClr val="0033CC"/>
                </a:solidFill>
                <a:latin typeface="Tim es New Roman"/>
                <a:cs typeface="Calibri" panose="020F0502020204030204" pitchFamily="34" charset="0"/>
              </a:rPr>
              <a:t> </a:t>
            </a:r>
            <a:r>
              <a:rPr lang="en-US" sz="2800" b="1" dirty="0" err="1">
                <a:solidFill>
                  <a:srgbClr val="0033CC"/>
                </a:solidFill>
                <a:latin typeface="Tim es New Roman"/>
                <a:cs typeface="Calibri" panose="020F0502020204030204" pitchFamily="34" charset="0"/>
              </a:rPr>
              <a:t>quan</a:t>
            </a:r>
            <a:r>
              <a:rPr lang="en-US" sz="2800" b="1" dirty="0">
                <a:solidFill>
                  <a:srgbClr val="0033CC"/>
                </a:solidFill>
                <a:latin typeface="Tim es New Roman"/>
                <a:cs typeface="Calibri" panose="020F0502020204030204" pitchFamily="34" charset="0"/>
              </a:rPr>
              <a:t> </a:t>
            </a:r>
            <a:r>
              <a:rPr lang="en-US" sz="2800" b="1" dirty="0" err="1">
                <a:solidFill>
                  <a:srgbClr val="0033CC"/>
                </a:solidFill>
                <a:latin typeface="Tim es New Roman"/>
                <a:cs typeface="Calibri" panose="020F0502020204030204" pitchFamily="34" charset="0"/>
              </a:rPr>
              <a:t>đến</a:t>
            </a:r>
            <a:r>
              <a:rPr lang="en-US" sz="2800" b="1" dirty="0">
                <a:solidFill>
                  <a:srgbClr val="0033CC"/>
                </a:solidFill>
                <a:latin typeface="Tim es New Roman"/>
                <a:cs typeface="Calibri" panose="020F0502020204030204" pitchFamily="34" charset="0"/>
              </a:rPr>
              <a:t>, </a:t>
            </a:r>
            <a:r>
              <a:rPr lang="en-US" sz="2800" b="1" dirty="0" err="1">
                <a:solidFill>
                  <a:srgbClr val="0033CC"/>
                </a:solidFill>
                <a:latin typeface="Tim es New Roman"/>
                <a:cs typeface="Calibri" panose="020F0502020204030204" pitchFamily="34" charset="0"/>
              </a:rPr>
              <a:t>vì</a:t>
            </a:r>
            <a:r>
              <a:rPr lang="en-US" sz="2800" b="1" dirty="0">
                <a:solidFill>
                  <a:srgbClr val="0033CC"/>
                </a:solidFill>
                <a:latin typeface="Tim es New Roman"/>
                <a:cs typeface="Calibri" panose="020F0502020204030204" pitchFamily="34" charset="0"/>
              </a:rPr>
              <a:t> </a:t>
            </a:r>
            <a:r>
              <a:rPr lang="en-US" sz="2800" b="1" dirty="0" err="1">
                <a:solidFill>
                  <a:srgbClr val="0033CC"/>
                </a:solidFill>
                <a:latin typeface="Tim es New Roman"/>
                <a:cs typeface="Calibri" panose="020F0502020204030204" pitchFamily="34" charset="0"/>
              </a:rPr>
              <a:t>sao</a:t>
            </a:r>
            <a:r>
              <a:rPr lang="en-US" sz="2800" b="1" dirty="0">
                <a:solidFill>
                  <a:srgbClr val="0033CC"/>
                </a:solidFill>
                <a:latin typeface="Tim es New Roman"/>
                <a:cs typeface="Calibri" panose="020F0502020204030204" pitchFamily="34" charset="0"/>
              </a:rPr>
              <a:t> </a:t>
            </a:r>
            <a:r>
              <a:rPr lang="en-US" sz="2800" b="1" dirty="0" err="1">
                <a:solidFill>
                  <a:srgbClr val="0033CC"/>
                </a:solidFill>
                <a:latin typeface="Tim es New Roman"/>
                <a:cs typeface="Calibri" panose="020F0502020204030204" pitchFamily="34" charset="0"/>
              </a:rPr>
              <a:t>lại</a:t>
            </a:r>
            <a:r>
              <a:rPr lang="en-US" sz="2800" b="1" dirty="0">
                <a:solidFill>
                  <a:srgbClr val="0033CC"/>
                </a:solidFill>
                <a:latin typeface="Tim es New Roman"/>
                <a:cs typeface="Calibri" panose="020F0502020204030204" pitchFamily="34" charset="0"/>
              </a:rPr>
              <a:t> </a:t>
            </a:r>
            <a:r>
              <a:rPr lang="en-US" sz="2800" b="1" dirty="0" err="1">
                <a:solidFill>
                  <a:srgbClr val="0033CC"/>
                </a:solidFill>
                <a:latin typeface="Tim es New Roman"/>
                <a:cs typeface="Calibri" panose="020F0502020204030204" pitchFamily="34" charset="0"/>
              </a:rPr>
              <a:t>xảy</a:t>
            </a:r>
            <a:r>
              <a:rPr lang="en-US" sz="2800" b="1" dirty="0">
                <a:solidFill>
                  <a:srgbClr val="0033CC"/>
                </a:solidFill>
                <a:latin typeface="Tim es New Roman"/>
                <a:cs typeface="Calibri" panose="020F0502020204030204" pitchFamily="34" charset="0"/>
              </a:rPr>
              <a:t> </a:t>
            </a:r>
            <a:r>
              <a:rPr lang="en-US" sz="2800" b="1" dirty="0" err="1">
                <a:solidFill>
                  <a:srgbClr val="0033CC"/>
                </a:solidFill>
                <a:latin typeface="Tim es New Roman"/>
                <a:cs typeface="Calibri" panose="020F0502020204030204" pitchFamily="34" charset="0"/>
              </a:rPr>
              <a:t>ra</a:t>
            </a:r>
            <a:r>
              <a:rPr lang="en-US" sz="2800" b="1" dirty="0">
                <a:solidFill>
                  <a:srgbClr val="0033CC"/>
                </a:solidFill>
                <a:latin typeface="Tim es New Roman"/>
                <a:cs typeface="Calibri" panose="020F0502020204030204" pitchFamily="34" charset="0"/>
              </a:rPr>
              <a:t>, ý </a:t>
            </a:r>
            <a:r>
              <a:rPr lang="en-US" sz="2800" b="1" dirty="0" err="1">
                <a:solidFill>
                  <a:srgbClr val="0033CC"/>
                </a:solidFill>
                <a:latin typeface="Tim es New Roman"/>
                <a:cs typeface="Calibri" panose="020F0502020204030204" pitchFamily="34" charset="0"/>
              </a:rPr>
              <a:t>nghĩa</a:t>
            </a:r>
            <a:r>
              <a:rPr lang="en-US" sz="2800" b="1" dirty="0">
                <a:solidFill>
                  <a:srgbClr val="0033CC"/>
                </a:solidFill>
                <a:latin typeface="Tim es New Roman"/>
                <a:cs typeface="Calibri" panose="020F0502020204030204" pitchFamily="34" charset="0"/>
              </a:rPr>
              <a:t> </a:t>
            </a:r>
            <a:r>
              <a:rPr lang="en-US" sz="2800" b="1" dirty="0" err="1">
                <a:solidFill>
                  <a:srgbClr val="0033CC"/>
                </a:solidFill>
                <a:latin typeface="Tim es New Roman"/>
                <a:cs typeface="Calibri" panose="020F0502020204030204" pitchFamily="34" charset="0"/>
              </a:rPr>
              <a:t>như</a:t>
            </a:r>
            <a:r>
              <a:rPr lang="en-US" sz="2800" b="1" dirty="0">
                <a:solidFill>
                  <a:srgbClr val="0033CC"/>
                </a:solidFill>
                <a:latin typeface="Tim es New Roman"/>
                <a:cs typeface="Calibri" panose="020F0502020204030204" pitchFamily="34" charset="0"/>
              </a:rPr>
              <a:t> </a:t>
            </a:r>
            <a:r>
              <a:rPr lang="en-US" sz="2800" b="1" dirty="0" err="1">
                <a:solidFill>
                  <a:srgbClr val="0033CC"/>
                </a:solidFill>
                <a:latin typeface="Tim es New Roman"/>
                <a:cs typeface="Calibri" panose="020F0502020204030204" pitchFamily="34" charset="0"/>
              </a:rPr>
              <a:t>thế</a:t>
            </a:r>
            <a:r>
              <a:rPr lang="en-US" sz="2800" b="1" dirty="0">
                <a:solidFill>
                  <a:srgbClr val="0033CC"/>
                </a:solidFill>
                <a:latin typeface="Tim es New Roman"/>
                <a:cs typeface="Calibri" panose="020F0502020204030204" pitchFamily="34" charset="0"/>
              </a:rPr>
              <a:t> </a:t>
            </a:r>
            <a:r>
              <a:rPr lang="en-US" sz="2800" b="1" dirty="0" err="1">
                <a:solidFill>
                  <a:srgbClr val="0033CC"/>
                </a:solidFill>
                <a:latin typeface="Tim es New Roman"/>
                <a:cs typeface="Calibri" panose="020F0502020204030204" pitchFamily="34" charset="0"/>
              </a:rPr>
              <a:t>nào</a:t>
            </a:r>
            <a:r>
              <a:rPr lang="en-US" sz="2800" b="1" dirty="0">
                <a:solidFill>
                  <a:srgbClr val="0033CC"/>
                </a:solidFill>
                <a:latin typeface="Tim es New Roman"/>
                <a:cs typeface="Calibri" panose="020F0502020204030204" pitchFamily="34" charset="0"/>
              </a:rPr>
              <a:t>, </a:t>
            </a:r>
            <a:r>
              <a:rPr lang="en-US" sz="2800" b="1" dirty="0" err="1">
                <a:solidFill>
                  <a:srgbClr val="0033CC"/>
                </a:solidFill>
                <a:latin typeface="Tim es New Roman"/>
                <a:cs typeface="Calibri" panose="020F0502020204030204" pitchFamily="34" charset="0"/>
              </a:rPr>
              <a:t>có</a:t>
            </a:r>
            <a:r>
              <a:rPr lang="en-US" sz="2800" b="1" dirty="0">
                <a:solidFill>
                  <a:srgbClr val="0033CC"/>
                </a:solidFill>
                <a:latin typeface="Tim es New Roman"/>
                <a:cs typeface="Calibri" panose="020F0502020204030204" pitchFamily="34" charset="0"/>
              </a:rPr>
              <a:t> </a:t>
            </a:r>
            <a:r>
              <a:rPr lang="en-US" sz="2800" b="1" dirty="0" err="1">
                <a:solidFill>
                  <a:srgbClr val="0033CC"/>
                </a:solidFill>
                <a:latin typeface="Tim es New Roman"/>
                <a:cs typeface="Calibri" panose="020F0502020204030204" pitchFamily="34" charset="0"/>
              </a:rPr>
              <a:t>giá</a:t>
            </a:r>
            <a:r>
              <a:rPr lang="en-US" sz="2800" b="1" dirty="0">
                <a:solidFill>
                  <a:srgbClr val="0033CC"/>
                </a:solidFill>
                <a:latin typeface="Tim es New Roman"/>
                <a:cs typeface="Calibri" panose="020F0502020204030204" pitchFamily="34" charset="0"/>
              </a:rPr>
              <a:t> </a:t>
            </a:r>
            <a:r>
              <a:rPr lang="en-US" sz="2800" b="1" dirty="0" err="1">
                <a:solidFill>
                  <a:srgbClr val="0033CC"/>
                </a:solidFill>
                <a:latin typeface="Tim es New Roman"/>
                <a:cs typeface="Calibri" panose="020F0502020204030204" pitchFamily="34" charset="0"/>
              </a:rPr>
              <a:t>trị</a:t>
            </a:r>
            <a:r>
              <a:rPr lang="en-US" sz="2800" b="1" dirty="0">
                <a:solidFill>
                  <a:srgbClr val="0033CC"/>
                </a:solidFill>
                <a:latin typeface="Tim es New Roman"/>
                <a:cs typeface="Calibri" panose="020F0502020204030204" pitchFamily="34" charset="0"/>
              </a:rPr>
              <a:t> </a:t>
            </a:r>
            <a:r>
              <a:rPr lang="en-US" sz="2800" b="1" dirty="0" err="1">
                <a:solidFill>
                  <a:srgbClr val="0033CC"/>
                </a:solidFill>
                <a:latin typeface="Tim es New Roman"/>
                <a:cs typeface="Calibri" panose="020F0502020204030204" pitchFamily="34" charset="0"/>
              </a:rPr>
              <a:t>gì</a:t>
            </a:r>
            <a:r>
              <a:rPr lang="en-US" sz="2800" b="1" dirty="0">
                <a:solidFill>
                  <a:srgbClr val="0033CC"/>
                </a:solidFill>
                <a:latin typeface="Tim es New Roman"/>
                <a:cs typeface="Calibri" panose="020F0502020204030204" pitchFamily="34" charset="0"/>
              </a:rPr>
              <a:t> ….</a:t>
            </a:r>
            <a:br>
              <a:rPr lang="en-US" sz="2800" b="1" dirty="0">
                <a:solidFill>
                  <a:srgbClr val="0033CC"/>
                </a:solidFill>
                <a:latin typeface="Tim es New Roman"/>
                <a:cs typeface="Calibri" panose="020F0502020204030204" pitchFamily="34" charset="0"/>
              </a:rPr>
            </a:br>
            <a:endParaRPr lang="en-US" sz="2800" b="1" dirty="0">
              <a:solidFill>
                <a:srgbClr val="0033CC"/>
              </a:solidFill>
              <a:latin typeface="Times New Roman" pitchFamily="18" charset="0"/>
              <a:cs typeface="Times New Roman" pitchFamily="18" charset="0"/>
            </a:endParaRPr>
          </a:p>
        </p:txBody>
      </p:sp>
      <p:sp>
        <p:nvSpPr>
          <p:cNvPr id="5" name="Rectangle 4"/>
          <p:cNvSpPr/>
          <p:nvPr/>
        </p:nvSpPr>
        <p:spPr>
          <a:xfrm>
            <a:off x="-76200" y="2608776"/>
            <a:ext cx="9296400" cy="286232"/>
          </a:xfrm>
          <a:prstGeom prst="rect">
            <a:avLst/>
          </a:prstGeom>
        </p:spPr>
        <p:txBody>
          <a:bodyPr wrap="square">
            <a:spAutoFit/>
          </a:bodyPr>
          <a:lstStyle/>
          <a:p>
            <a:pPr marL="609600" lvl="0" indent="-609600">
              <a:lnSpc>
                <a:spcPct val="90000"/>
              </a:lnSpc>
              <a:spcBef>
                <a:spcPts val="1000"/>
              </a:spcBef>
            </a:pPr>
            <a:r>
              <a:rPr lang="en-US" altLang="en-US" sz="1400" dirty="0">
                <a:solidFill>
                  <a:srgbClr val="0000FF"/>
                </a:solidFill>
                <a:latin typeface="Times New Roman" panose="02020603050405020304" pitchFamily="18" charset="0"/>
              </a:rPr>
              <a:t>-</a:t>
            </a:r>
            <a:endParaRPr lang="en-US" altLang="en-US" sz="1400" dirty="0">
              <a:solidFill>
                <a:srgbClr val="0000FF"/>
              </a:solidFill>
              <a:latin typeface="Times New Roman" panose="02020603050405020304" pitchFamily="18" charset="0"/>
              <a:sym typeface="Wingdings 3" panose="05040102010807070707" pitchFamily="18" charset="2"/>
            </a:endParaRPr>
          </a:p>
        </p:txBody>
      </p:sp>
      <p:sp>
        <p:nvSpPr>
          <p:cNvPr id="4" name="Rectangle 3"/>
          <p:cNvSpPr/>
          <p:nvPr/>
        </p:nvSpPr>
        <p:spPr>
          <a:xfrm>
            <a:off x="2743200" y="6248400"/>
            <a:ext cx="4572000" cy="461665"/>
          </a:xfrm>
          <a:prstGeom prst="rect">
            <a:avLst/>
          </a:prstGeom>
        </p:spPr>
        <p:txBody>
          <a:bodyP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altLang="vi-VN" sz="2400" b="1" i="0" u="none" strike="noStrike" kern="0" cap="none" spc="0" normalizeH="0" baseline="0" noProof="0" dirty="0">
                <a:ln>
                  <a:noFill/>
                </a:ln>
                <a:solidFill>
                  <a:srgbClr val="FFFFFF"/>
                </a:solidFill>
                <a:effectLst/>
                <a:uLnTx/>
                <a:uFillTx/>
              </a:rPr>
              <a:t>Leonardo di ser Pie</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1110" y="-533399"/>
            <a:ext cx="10162309"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58877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4191000"/>
            <a:ext cx="9220200" cy="1143000"/>
          </a:xfrm>
        </p:spPr>
        <p:txBody>
          <a:bodyPr>
            <a:noAutofit/>
          </a:bodyPr>
          <a:lstStyle/>
          <a:p>
            <a:r>
              <a:rPr lang="en-US" sz="2800" dirty="0" smtClean="0">
                <a:solidFill>
                  <a:srgbClr val="0033CC"/>
                </a:solidFill>
                <a:latin typeface="Tim es New Roman"/>
                <a:cs typeface="Calibri" panose="020F0502020204030204" pitchFamily="34" charset="0"/>
              </a:rPr>
              <a:t> </a:t>
            </a:r>
            <a:endParaRPr lang="en-US" sz="2800" dirty="0">
              <a:solidFill>
                <a:srgbClr val="0033CC"/>
              </a:solidFill>
              <a:latin typeface="Times New Roman" pitchFamily="18" charset="0"/>
              <a:cs typeface="Times New Roman" pitchFamily="18" charset="0"/>
            </a:endParaRPr>
          </a:p>
        </p:txBody>
      </p:sp>
      <p:sp>
        <p:nvSpPr>
          <p:cNvPr id="5" name="Rectangle 4"/>
          <p:cNvSpPr/>
          <p:nvPr/>
        </p:nvSpPr>
        <p:spPr>
          <a:xfrm>
            <a:off x="-76200" y="2608776"/>
            <a:ext cx="9296400" cy="286232"/>
          </a:xfrm>
          <a:prstGeom prst="rect">
            <a:avLst/>
          </a:prstGeom>
        </p:spPr>
        <p:txBody>
          <a:bodyPr wrap="square">
            <a:spAutoFit/>
          </a:bodyPr>
          <a:lstStyle/>
          <a:p>
            <a:pPr marL="609600" lvl="0" indent="-609600">
              <a:lnSpc>
                <a:spcPct val="90000"/>
              </a:lnSpc>
              <a:spcBef>
                <a:spcPts val="1000"/>
              </a:spcBef>
            </a:pPr>
            <a:r>
              <a:rPr lang="en-US" altLang="en-US" sz="1400" dirty="0">
                <a:solidFill>
                  <a:srgbClr val="0000FF"/>
                </a:solidFill>
                <a:latin typeface="Times New Roman" panose="02020603050405020304" pitchFamily="18" charset="0"/>
              </a:rPr>
              <a:t>-</a:t>
            </a:r>
            <a:endParaRPr lang="en-US" altLang="en-US" sz="1400" dirty="0">
              <a:solidFill>
                <a:srgbClr val="0000FF"/>
              </a:solidFill>
              <a:latin typeface="Times New Roman" panose="02020603050405020304" pitchFamily="18" charset="0"/>
              <a:sym typeface="Wingdings 3" panose="05040102010807070707" pitchFamily="18" charset="2"/>
            </a:endParaRPr>
          </a:p>
        </p:txBody>
      </p:sp>
      <p:sp>
        <p:nvSpPr>
          <p:cNvPr id="4" name="Rectangle 3"/>
          <p:cNvSpPr/>
          <p:nvPr/>
        </p:nvSpPr>
        <p:spPr>
          <a:xfrm>
            <a:off x="2743200" y="6248400"/>
            <a:ext cx="4572000" cy="461665"/>
          </a:xfrm>
          <a:prstGeom prst="rect">
            <a:avLst/>
          </a:prstGeom>
        </p:spPr>
        <p:txBody>
          <a:bodyP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altLang="vi-VN" sz="2400" b="1" i="0" u="none" strike="noStrike" kern="0" cap="none" spc="0" normalizeH="0" baseline="0" noProof="0" dirty="0">
                <a:ln>
                  <a:noFill/>
                </a:ln>
                <a:solidFill>
                  <a:srgbClr val="FFFFFF"/>
                </a:solidFill>
                <a:effectLst/>
                <a:uLnTx/>
                <a:uFillTx/>
              </a:rPr>
              <a:t>Leonardo di ser Pie</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304800"/>
            <a:ext cx="929640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Content Placeholder 6"/>
          <p:cNvSpPr>
            <a:spLocks noGrp="1"/>
          </p:cNvSpPr>
          <p:nvPr>
            <p:ph idx="1"/>
          </p:nvPr>
        </p:nvSpPr>
        <p:spPr>
          <a:xfrm>
            <a:off x="0" y="4495800"/>
            <a:ext cx="9296400" cy="1787156"/>
          </a:xfrm>
          <a:prstGeom prst="rect">
            <a:avLst/>
          </a:prstGeom>
        </p:spPr>
        <p:txBody>
          <a:bodyPr wrap="square">
            <a:spAutoFit/>
          </a:bodyPr>
          <a:lstStyle/>
          <a:p>
            <a:pPr marL="0" indent="0" algn="just">
              <a:lnSpc>
                <a:spcPts val="2800"/>
              </a:lnSpc>
              <a:buNone/>
            </a:pPr>
            <a:r>
              <a:rPr lang="fr-FR" sz="2800" b="1" dirty="0" smtClean="0">
                <a:solidFill>
                  <a:srgbClr val="0033CC"/>
                </a:solidFill>
                <a:latin typeface="Times New Roman" pitchFamily="18" charset="0"/>
                <a:cs typeface="Times New Roman" pitchFamily="18" charset="0"/>
              </a:rPr>
              <a:t>1. Điện Kính Thiên là gì?</a:t>
            </a:r>
            <a:endParaRPr lang="en-US" sz="2800" b="1" dirty="0" smtClean="0">
              <a:solidFill>
                <a:srgbClr val="0033CC"/>
              </a:solidFill>
              <a:latin typeface="Times New Roman" pitchFamily="18" charset="0"/>
              <a:cs typeface="Times New Roman" pitchFamily="18" charset="0"/>
            </a:endParaRPr>
          </a:p>
          <a:p>
            <a:pPr marL="0" indent="0" algn="just">
              <a:lnSpc>
                <a:spcPts val="2800"/>
              </a:lnSpc>
              <a:buNone/>
            </a:pPr>
            <a:r>
              <a:rPr lang="fr-FR" sz="2800" b="1" dirty="0" smtClean="0">
                <a:solidFill>
                  <a:srgbClr val="0033CC"/>
                </a:solidFill>
                <a:latin typeface="Times New Roman" pitchFamily="18" charset="0"/>
                <a:cs typeface="Times New Roman" pitchFamily="18" charset="0"/>
              </a:rPr>
              <a:t>2. Điện </a:t>
            </a:r>
            <a:r>
              <a:rPr lang="fr-FR" sz="2800" b="1" dirty="0">
                <a:solidFill>
                  <a:srgbClr val="0033CC"/>
                </a:solidFill>
                <a:latin typeface="Times New Roman" pitchFamily="18" charset="0"/>
                <a:cs typeface="Times New Roman" pitchFamily="18" charset="0"/>
              </a:rPr>
              <a:t>Kính Thiên có từ bao giờ?</a:t>
            </a:r>
            <a:endParaRPr lang="en-US" sz="2800" b="1" dirty="0">
              <a:solidFill>
                <a:srgbClr val="0033CC"/>
              </a:solidFill>
              <a:latin typeface="Times New Roman" pitchFamily="18" charset="0"/>
              <a:cs typeface="Times New Roman" pitchFamily="18" charset="0"/>
            </a:endParaRPr>
          </a:p>
          <a:p>
            <a:pPr marL="0" indent="0" algn="just">
              <a:lnSpc>
                <a:spcPts val="2800"/>
              </a:lnSpc>
              <a:buNone/>
            </a:pPr>
            <a:r>
              <a:rPr lang="fr-FR" sz="2800" b="1" dirty="0" smtClean="0">
                <a:solidFill>
                  <a:srgbClr val="0033CC"/>
                </a:solidFill>
                <a:latin typeface="Times New Roman" pitchFamily="18" charset="0"/>
                <a:cs typeface="Times New Roman" pitchFamily="18" charset="0"/>
              </a:rPr>
              <a:t>3. Điện </a:t>
            </a:r>
            <a:r>
              <a:rPr lang="fr-FR" sz="2800" b="1" dirty="0">
                <a:solidFill>
                  <a:srgbClr val="0033CC"/>
                </a:solidFill>
                <a:latin typeface="Times New Roman" pitchFamily="18" charset="0"/>
                <a:cs typeface="Times New Roman" pitchFamily="18" charset="0"/>
              </a:rPr>
              <a:t>Kính Thiên do ai tạo ra?</a:t>
            </a:r>
            <a:endParaRPr lang="en-US" sz="2800" b="1" dirty="0">
              <a:solidFill>
                <a:srgbClr val="0033CC"/>
              </a:solidFill>
              <a:latin typeface="Times New Roman" pitchFamily="18" charset="0"/>
              <a:cs typeface="Times New Roman" pitchFamily="18" charset="0"/>
            </a:endParaRPr>
          </a:p>
          <a:p>
            <a:pPr marL="0" indent="0" algn="just">
              <a:lnSpc>
                <a:spcPts val="2800"/>
              </a:lnSpc>
              <a:buNone/>
            </a:pPr>
            <a:r>
              <a:rPr lang="fr-FR" sz="2800" b="1" dirty="0" smtClean="0">
                <a:solidFill>
                  <a:srgbClr val="0033CC"/>
                </a:solidFill>
                <a:latin typeface="Times New Roman" pitchFamily="18" charset="0"/>
                <a:cs typeface="Times New Roman" pitchFamily="18" charset="0"/>
              </a:rPr>
              <a:t>4. Điện </a:t>
            </a:r>
            <a:r>
              <a:rPr lang="fr-FR" sz="2800" b="1" dirty="0">
                <a:solidFill>
                  <a:srgbClr val="0033CC"/>
                </a:solidFill>
                <a:latin typeface="Times New Roman" pitchFamily="18" charset="0"/>
                <a:cs typeface="Times New Roman" pitchFamily="18" charset="0"/>
              </a:rPr>
              <a:t>Kính Thiên có ý nghĩa gì với hiện tại?</a:t>
            </a:r>
            <a:endParaRPr lang="en-US" sz="2800" b="1" dirty="0">
              <a:solidFill>
                <a:srgbClr val="0033CC"/>
              </a:solidFill>
              <a:latin typeface="Times New Roman" pitchFamily="18" charset="0"/>
              <a:cs typeface="Times New Roman" pitchFamily="18" charset="0"/>
            </a:endParaRPr>
          </a:p>
        </p:txBody>
      </p:sp>
    </p:spTree>
    <p:extLst>
      <p:ext uri="{BB962C8B-B14F-4D97-AF65-F5344CB8AC3E}">
        <p14:creationId xmlns:p14="http://schemas.microsoft.com/office/powerpoint/2010/main" val="4145835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wipe(down)">
                                      <p:cBhvr>
                                        <p:cTn id="11" dur="500"/>
                                        <p:tgtEl>
                                          <p:spTgt spid="7">
                                            <p:txEl>
                                              <p:pRg st="0" end="0"/>
                                            </p:txEl>
                                          </p:spTgt>
                                        </p:tgtEl>
                                      </p:cBhvr>
                                    </p:animEffect>
                                  </p:childTnLst>
                                </p:cTn>
                              </p:par>
                              <p:par>
                                <p:cTn id="12" presetID="22" presetClass="entr" presetSubtype="4" fill="hold" nodeType="with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Effect transition="in" filter="wipe(down)">
                                      <p:cBhvr>
                                        <p:cTn id="14" dur="500"/>
                                        <p:tgtEl>
                                          <p:spTgt spid="7">
                                            <p:txEl>
                                              <p:pRg st="1" end="1"/>
                                            </p:txEl>
                                          </p:spTgt>
                                        </p:tgtEl>
                                      </p:cBhvr>
                                    </p:animEffect>
                                  </p:childTnLst>
                                </p:cTn>
                              </p:par>
                              <p:par>
                                <p:cTn id="15" presetID="22" presetClass="entr" presetSubtype="4" fill="hold" nodeType="with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wipe(down)">
                                      <p:cBhvr>
                                        <p:cTn id="17" dur="500"/>
                                        <p:tgtEl>
                                          <p:spTgt spid="7">
                                            <p:txEl>
                                              <p:pRg st="2" end="2"/>
                                            </p:txEl>
                                          </p:spTgt>
                                        </p:tgtEl>
                                      </p:cBhvr>
                                    </p:animEffect>
                                  </p:childTnLst>
                                </p:cTn>
                              </p:par>
                              <p:par>
                                <p:cTn id="18" presetID="22" presetClass="entr" presetSubtype="4" fill="hold" nodeType="withEffect">
                                  <p:stCondLst>
                                    <p:cond delay="0"/>
                                  </p:stCondLst>
                                  <p:childTnLst>
                                    <p:set>
                                      <p:cBhvr>
                                        <p:cTn id="19" dur="1" fill="hold">
                                          <p:stCondLst>
                                            <p:cond delay="0"/>
                                          </p:stCondLst>
                                        </p:cTn>
                                        <p:tgtEl>
                                          <p:spTgt spid="7">
                                            <p:txEl>
                                              <p:pRg st="3" end="3"/>
                                            </p:txEl>
                                          </p:spTgt>
                                        </p:tgtEl>
                                        <p:attrNameLst>
                                          <p:attrName>style.visibility</p:attrName>
                                        </p:attrNameLst>
                                      </p:cBhvr>
                                      <p:to>
                                        <p:strVal val="visible"/>
                                      </p:to>
                                    </p:set>
                                    <p:animEffect transition="in" filter="wipe(down)">
                                      <p:cBhvr>
                                        <p:cTn id="20"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4191000"/>
            <a:ext cx="9220200" cy="1143000"/>
          </a:xfrm>
        </p:spPr>
        <p:txBody>
          <a:bodyPr>
            <a:noAutofit/>
          </a:bodyPr>
          <a:lstStyle/>
          <a:p>
            <a:r>
              <a:rPr lang="en-US" sz="2800" dirty="0" smtClean="0">
                <a:solidFill>
                  <a:srgbClr val="0033CC"/>
                </a:solidFill>
                <a:latin typeface="Tim es New Roman"/>
                <a:cs typeface="Calibri" panose="020F0502020204030204" pitchFamily="34" charset="0"/>
              </a:rPr>
              <a:t> </a:t>
            </a:r>
            <a:endParaRPr lang="en-US" sz="2800" dirty="0">
              <a:solidFill>
                <a:srgbClr val="0033CC"/>
              </a:solidFill>
              <a:latin typeface="Times New Roman" pitchFamily="18" charset="0"/>
              <a:cs typeface="Times New Roman" pitchFamily="18" charset="0"/>
            </a:endParaRPr>
          </a:p>
        </p:txBody>
      </p:sp>
      <p:sp>
        <p:nvSpPr>
          <p:cNvPr id="5" name="Rectangle 4"/>
          <p:cNvSpPr/>
          <p:nvPr/>
        </p:nvSpPr>
        <p:spPr>
          <a:xfrm>
            <a:off x="-76200" y="2608776"/>
            <a:ext cx="9296400" cy="286232"/>
          </a:xfrm>
          <a:prstGeom prst="rect">
            <a:avLst/>
          </a:prstGeom>
        </p:spPr>
        <p:txBody>
          <a:bodyPr wrap="square">
            <a:spAutoFit/>
          </a:bodyPr>
          <a:lstStyle/>
          <a:p>
            <a:pPr marL="609600" lvl="0" indent="-609600">
              <a:lnSpc>
                <a:spcPct val="90000"/>
              </a:lnSpc>
              <a:spcBef>
                <a:spcPts val="1000"/>
              </a:spcBef>
            </a:pPr>
            <a:r>
              <a:rPr lang="en-US" altLang="en-US" sz="1400" dirty="0">
                <a:solidFill>
                  <a:srgbClr val="0000FF"/>
                </a:solidFill>
                <a:latin typeface="Times New Roman" panose="02020603050405020304" pitchFamily="18" charset="0"/>
              </a:rPr>
              <a:t>-</a:t>
            </a:r>
            <a:endParaRPr lang="en-US" altLang="en-US" sz="1400" dirty="0">
              <a:solidFill>
                <a:srgbClr val="0000FF"/>
              </a:solidFill>
              <a:latin typeface="Times New Roman" panose="02020603050405020304" pitchFamily="18" charset="0"/>
              <a:sym typeface="Wingdings 3" panose="05040102010807070707" pitchFamily="18" charset="2"/>
            </a:endParaRPr>
          </a:p>
        </p:txBody>
      </p:sp>
      <p:sp>
        <p:nvSpPr>
          <p:cNvPr id="4" name="Rectangle 3"/>
          <p:cNvSpPr/>
          <p:nvPr/>
        </p:nvSpPr>
        <p:spPr>
          <a:xfrm>
            <a:off x="2743200" y="6248400"/>
            <a:ext cx="4572000" cy="461665"/>
          </a:xfrm>
          <a:prstGeom prst="rect">
            <a:avLst/>
          </a:prstGeom>
        </p:spPr>
        <p:txBody>
          <a:bodyP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altLang="vi-VN" sz="2400" b="1" i="0" u="none" strike="noStrike" kern="0" cap="none" spc="0" normalizeH="0" baseline="0" noProof="0" dirty="0">
                <a:ln>
                  <a:noFill/>
                </a:ln>
                <a:solidFill>
                  <a:srgbClr val="FFFFFF"/>
                </a:solidFill>
                <a:effectLst/>
                <a:uLnTx/>
                <a:uFillTx/>
              </a:rPr>
              <a:t>Leonardo di ser Pie</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304800"/>
            <a:ext cx="929640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Content Placeholder 6"/>
          <p:cNvSpPr>
            <a:spLocks noGrp="1"/>
          </p:cNvSpPr>
          <p:nvPr>
            <p:ph idx="1"/>
          </p:nvPr>
        </p:nvSpPr>
        <p:spPr>
          <a:xfrm>
            <a:off x="0" y="4495800"/>
            <a:ext cx="8991600" cy="1811778"/>
          </a:xfrm>
          <a:prstGeom prst="rect">
            <a:avLst/>
          </a:prstGeom>
        </p:spPr>
        <p:txBody>
          <a:bodyPr wrap="square">
            <a:spAutoFit/>
          </a:bodyPr>
          <a:lstStyle/>
          <a:p>
            <a:pPr marL="514350" indent="-514350" algn="just">
              <a:lnSpc>
                <a:spcPts val="2800"/>
              </a:lnSpc>
              <a:buAutoNum type="arabicPeriod"/>
            </a:pPr>
            <a:r>
              <a:rPr lang="en-US" b="1" dirty="0" err="1" smtClean="0">
                <a:solidFill>
                  <a:srgbClr val="0033CC"/>
                </a:solidFill>
                <a:latin typeface="Times New Roman" pitchFamily="18" charset="0"/>
                <a:cs typeface="Times New Roman" pitchFamily="18" charset="0"/>
              </a:rPr>
              <a:t>Rồng</a:t>
            </a:r>
            <a:r>
              <a:rPr lang="en-US" b="1" dirty="0" smtClean="0">
                <a:solidFill>
                  <a:srgbClr val="0033CC"/>
                </a:solidFill>
                <a:latin typeface="Times New Roman" pitchFamily="18" charset="0"/>
                <a:cs typeface="Times New Roman" pitchFamily="18" charset="0"/>
              </a:rPr>
              <a:t> </a:t>
            </a:r>
            <a:r>
              <a:rPr lang="en-US" b="1" dirty="0" err="1" smtClean="0">
                <a:solidFill>
                  <a:srgbClr val="0033CC"/>
                </a:solidFill>
                <a:latin typeface="Times New Roman" pitchFamily="18" charset="0"/>
                <a:cs typeface="Times New Roman" pitchFamily="18" charset="0"/>
              </a:rPr>
              <a:t>đá</a:t>
            </a:r>
            <a:r>
              <a:rPr lang="en-US" b="1" dirty="0" smtClean="0">
                <a:solidFill>
                  <a:srgbClr val="0033CC"/>
                </a:solidFill>
                <a:latin typeface="Times New Roman" pitchFamily="18" charset="0"/>
                <a:cs typeface="Times New Roman" pitchFamily="18" charset="0"/>
              </a:rPr>
              <a:t> </a:t>
            </a:r>
            <a:r>
              <a:rPr lang="en-US" b="1" dirty="0" err="1" smtClean="0">
                <a:solidFill>
                  <a:srgbClr val="0033CC"/>
                </a:solidFill>
                <a:latin typeface="Times New Roman" pitchFamily="18" charset="0"/>
                <a:cs typeface="Times New Roman" pitchFamily="18" charset="0"/>
              </a:rPr>
              <a:t>có</a:t>
            </a:r>
            <a:r>
              <a:rPr lang="en-US" b="1" dirty="0" smtClean="0">
                <a:solidFill>
                  <a:srgbClr val="0033CC"/>
                </a:solidFill>
                <a:latin typeface="Times New Roman" pitchFamily="18" charset="0"/>
                <a:cs typeface="Times New Roman" pitchFamily="18" charset="0"/>
              </a:rPr>
              <a:t> </a:t>
            </a:r>
            <a:r>
              <a:rPr lang="en-US" b="1" dirty="0" err="1" smtClean="0">
                <a:solidFill>
                  <a:srgbClr val="0033CC"/>
                </a:solidFill>
                <a:latin typeface="Times New Roman" pitchFamily="18" charset="0"/>
                <a:cs typeface="Times New Roman" pitchFamily="18" charset="0"/>
              </a:rPr>
              <a:t>từ</a:t>
            </a:r>
            <a:r>
              <a:rPr lang="en-US" b="1" dirty="0" smtClean="0">
                <a:solidFill>
                  <a:srgbClr val="0033CC"/>
                </a:solidFill>
                <a:latin typeface="Times New Roman" pitchFamily="18" charset="0"/>
                <a:cs typeface="Times New Roman" pitchFamily="18" charset="0"/>
              </a:rPr>
              <a:t> </a:t>
            </a:r>
            <a:r>
              <a:rPr lang="en-US" b="1" dirty="0" err="1" smtClean="0">
                <a:solidFill>
                  <a:srgbClr val="0033CC"/>
                </a:solidFill>
                <a:latin typeface="Times New Roman" pitchFamily="18" charset="0"/>
                <a:cs typeface="Times New Roman" pitchFamily="18" charset="0"/>
              </a:rPr>
              <a:t>khi</a:t>
            </a:r>
            <a:r>
              <a:rPr lang="en-US" b="1" dirty="0" smtClean="0">
                <a:solidFill>
                  <a:srgbClr val="0033CC"/>
                </a:solidFill>
                <a:latin typeface="Times New Roman" pitchFamily="18" charset="0"/>
                <a:cs typeface="Times New Roman" pitchFamily="18" charset="0"/>
              </a:rPr>
              <a:t> </a:t>
            </a:r>
            <a:r>
              <a:rPr lang="en-US" b="1" dirty="0" err="1" smtClean="0">
                <a:solidFill>
                  <a:srgbClr val="0033CC"/>
                </a:solidFill>
                <a:latin typeface="Times New Roman" pitchFamily="18" charset="0"/>
                <a:cs typeface="Times New Roman" pitchFamily="18" charset="0"/>
              </a:rPr>
              <a:t>nào</a:t>
            </a:r>
            <a:r>
              <a:rPr lang="en-US" b="1" dirty="0" smtClean="0">
                <a:solidFill>
                  <a:srgbClr val="0033CC"/>
                </a:solidFill>
                <a:latin typeface="Times New Roman" pitchFamily="18" charset="0"/>
                <a:cs typeface="Times New Roman" pitchFamily="18" charset="0"/>
              </a:rPr>
              <a:t> ? </a:t>
            </a:r>
          </a:p>
          <a:p>
            <a:pPr marL="514350" indent="-514350" algn="just">
              <a:lnSpc>
                <a:spcPts val="2800"/>
              </a:lnSpc>
              <a:buAutoNum type="arabicPeriod" startAt="2"/>
            </a:pPr>
            <a:r>
              <a:rPr lang="en-US" b="1" dirty="0" err="1" smtClean="0">
                <a:solidFill>
                  <a:srgbClr val="0033CC"/>
                </a:solidFill>
                <a:latin typeface="Times New Roman" pitchFamily="18" charset="0"/>
                <a:cs typeface="Times New Roman" pitchFamily="18" charset="0"/>
              </a:rPr>
              <a:t>Nằm</a:t>
            </a:r>
            <a:r>
              <a:rPr lang="en-US" b="1" dirty="0" smtClean="0">
                <a:solidFill>
                  <a:srgbClr val="0033CC"/>
                </a:solidFill>
                <a:latin typeface="Times New Roman" pitchFamily="18" charset="0"/>
                <a:cs typeface="Times New Roman" pitchFamily="18" charset="0"/>
              </a:rPr>
              <a:t> </a:t>
            </a:r>
            <a:r>
              <a:rPr lang="en-US" b="1" dirty="0" err="1" smtClean="0">
                <a:solidFill>
                  <a:srgbClr val="0033CC"/>
                </a:solidFill>
                <a:latin typeface="Times New Roman" pitchFamily="18" charset="0"/>
                <a:cs typeface="Times New Roman" pitchFamily="18" charset="0"/>
              </a:rPr>
              <a:t>trong</a:t>
            </a:r>
            <a:r>
              <a:rPr lang="en-US" b="1" dirty="0" smtClean="0">
                <a:solidFill>
                  <a:srgbClr val="0033CC"/>
                </a:solidFill>
                <a:latin typeface="Times New Roman" pitchFamily="18" charset="0"/>
                <a:cs typeface="Times New Roman" pitchFamily="18" charset="0"/>
              </a:rPr>
              <a:t> </a:t>
            </a:r>
            <a:r>
              <a:rPr lang="en-US" b="1" dirty="0" err="1" smtClean="0">
                <a:solidFill>
                  <a:srgbClr val="0033CC"/>
                </a:solidFill>
                <a:latin typeface="Times New Roman" pitchFamily="18" charset="0"/>
                <a:cs typeface="Times New Roman" pitchFamily="18" charset="0"/>
              </a:rPr>
              <a:t>khu</a:t>
            </a:r>
            <a:r>
              <a:rPr lang="en-US" b="1" dirty="0" smtClean="0">
                <a:solidFill>
                  <a:srgbClr val="0033CC"/>
                </a:solidFill>
                <a:latin typeface="Times New Roman" pitchFamily="18" charset="0"/>
                <a:cs typeface="Times New Roman" pitchFamily="18" charset="0"/>
              </a:rPr>
              <a:t> di </a:t>
            </a:r>
            <a:r>
              <a:rPr lang="en-US" b="1" dirty="0" err="1" smtClean="0">
                <a:solidFill>
                  <a:srgbClr val="0033CC"/>
                </a:solidFill>
                <a:latin typeface="Times New Roman" pitchFamily="18" charset="0"/>
                <a:cs typeface="Times New Roman" pitchFamily="18" charset="0"/>
              </a:rPr>
              <a:t>tích</a:t>
            </a:r>
            <a:r>
              <a:rPr lang="en-US" b="1" dirty="0" smtClean="0">
                <a:solidFill>
                  <a:srgbClr val="0033CC"/>
                </a:solidFill>
                <a:latin typeface="Times New Roman" pitchFamily="18" charset="0"/>
                <a:cs typeface="Times New Roman" pitchFamily="18" charset="0"/>
              </a:rPr>
              <a:t> </a:t>
            </a:r>
            <a:r>
              <a:rPr lang="en-US" b="1" dirty="0" err="1" smtClean="0">
                <a:solidFill>
                  <a:srgbClr val="0033CC"/>
                </a:solidFill>
                <a:latin typeface="Times New Roman" pitchFamily="18" charset="0"/>
                <a:cs typeface="Times New Roman" pitchFamily="18" charset="0"/>
              </a:rPr>
              <a:t>nào</a:t>
            </a:r>
            <a:r>
              <a:rPr lang="en-US" b="1" dirty="0" smtClean="0">
                <a:solidFill>
                  <a:srgbClr val="0033CC"/>
                </a:solidFill>
                <a:latin typeface="Times New Roman" pitchFamily="18" charset="0"/>
                <a:cs typeface="Times New Roman" pitchFamily="18" charset="0"/>
              </a:rPr>
              <a:t> ?</a:t>
            </a:r>
          </a:p>
          <a:p>
            <a:pPr marL="0" indent="0" algn="just">
              <a:lnSpc>
                <a:spcPts val="2800"/>
              </a:lnSpc>
              <a:buNone/>
            </a:pPr>
            <a:r>
              <a:rPr lang="en-US" b="1" dirty="0" smtClean="0">
                <a:solidFill>
                  <a:srgbClr val="0033CC"/>
                </a:solidFill>
                <a:latin typeface="Times New Roman" pitchFamily="18" charset="0"/>
                <a:cs typeface="Times New Roman" pitchFamily="18" charset="0"/>
              </a:rPr>
              <a:t>3. </a:t>
            </a:r>
            <a:r>
              <a:rPr lang="en-US" b="1" dirty="0" err="1" smtClean="0">
                <a:solidFill>
                  <a:srgbClr val="0033CC"/>
                </a:solidFill>
                <a:latin typeface="Times New Roman" pitchFamily="18" charset="0"/>
                <a:cs typeface="Times New Roman" pitchFamily="18" charset="0"/>
              </a:rPr>
              <a:t>Vì</a:t>
            </a:r>
            <a:r>
              <a:rPr lang="en-US" b="1" dirty="0" smtClean="0">
                <a:solidFill>
                  <a:srgbClr val="0033CC"/>
                </a:solidFill>
                <a:latin typeface="Times New Roman" pitchFamily="18" charset="0"/>
                <a:cs typeface="Times New Roman" pitchFamily="18" charset="0"/>
              </a:rPr>
              <a:t> </a:t>
            </a:r>
            <a:r>
              <a:rPr lang="en-US" b="1" dirty="0" err="1" smtClean="0">
                <a:solidFill>
                  <a:srgbClr val="0033CC"/>
                </a:solidFill>
                <a:latin typeface="Times New Roman" pitchFamily="18" charset="0"/>
                <a:cs typeface="Times New Roman" pitchFamily="18" charset="0"/>
              </a:rPr>
              <a:t>sao</a:t>
            </a:r>
            <a:r>
              <a:rPr lang="en-US" b="1" dirty="0" smtClean="0">
                <a:solidFill>
                  <a:srgbClr val="0033CC"/>
                </a:solidFill>
                <a:latin typeface="Times New Roman" pitchFamily="18" charset="0"/>
                <a:cs typeface="Times New Roman" pitchFamily="18" charset="0"/>
              </a:rPr>
              <a:t> </a:t>
            </a:r>
            <a:r>
              <a:rPr lang="en-US" b="1" dirty="0" err="1" smtClean="0">
                <a:solidFill>
                  <a:srgbClr val="0033CC"/>
                </a:solidFill>
                <a:latin typeface="Times New Roman" pitchFamily="18" charset="0"/>
                <a:cs typeface="Times New Roman" pitchFamily="18" charset="0"/>
              </a:rPr>
              <a:t>phải</a:t>
            </a:r>
            <a:r>
              <a:rPr lang="en-US" b="1" dirty="0" smtClean="0">
                <a:solidFill>
                  <a:srgbClr val="0033CC"/>
                </a:solidFill>
                <a:latin typeface="Times New Roman" pitchFamily="18" charset="0"/>
                <a:cs typeface="Times New Roman" pitchFamily="18" charset="0"/>
              </a:rPr>
              <a:t> </a:t>
            </a:r>
            <a:r>
              <a:rPr lang="en-US" b="1" dirty="0" err="1" smtClean="0">
                <a:solidFill>
                  <a:srgbClr val="0033CC"/>
                </a:solidFill>
                <a:latin typeface="Times New Roman" pitchFamily="18" charset="0"/>
                <a:cs typeface="Times New Roman" pitchFamily="18" charset="0"/>
              </a:rPr>
              <a:t>đặt</a:t>
            </a:r>
            <a:r>
              <a:rPr lang="en-US" b="1" dirty="0" smtClean="0">
                <a:solidFill>
                  <a:srgbClr val="0033CC"/>
                </a:solidFill>
                <a:latin typeface="Times New Roman" pitchFamily="18" charset="0"/>
                <a:cs typeface="Times New Roman" pitchFamily="18" charset="0"/>
              </a:rPr>
              <a:t> </a:t>
            </a:r>
            <a:r>
              <a:rPr lang="en-US" b="1" dirty="0" err="1" smtClean="0">
                <a:solidFill>
                  <a:srgbClr val="0033CC"/>
                </a:solidFill>
                <a:latin typeface="Times New Roman" pitchFamily="18" charset="0"/>
                <a:cs typeface="Times New Roman" pitchFamily="18" charset="0"/>
              </a:rPr>
              <a:t>rồng</a:t>
            </a:r>
            <a:r>
              <a:rPr lang="en-US" b="1" dirty="0" smtClean="0">
                <a:solidFill>
                  <a:srgbClr val="0033CC"/>
                </a:solidFill>
                <a:latin typeface="Times New Roman" pitchFamily="18" charset="0"/>
                <a:cs typeface="Times New Roman" pitchFamily="18" charset="0"/>
              </a:rPr>
              <a:t> </a:t>
            </a:r>
            <a:r>
              <a:rPr lang="en-US" b="1" dirty="0" err="1" smtClean="0">
                <a:solidFill>
                  <a:srgbClr val="0033CC"/>
                </a:solidFill>
                <a:latin typeface="Times New Roman" pitchFamily="18" charset="0"/>
                <a:cs typeface="Times New Roman" pitchFamily="18" charset="0"/>
              </a:rPr>
              <a:t>đá</a:t>
            </a:r>
            <a:r>
              <a:rPr lang="en-US" b="1" dirty="0" smtClean="0">
                <a:solidFill>
                  <a:srgbClr val="0033CC"/>
                </a:solidFill>
                <a:latin typeface="Times New Roman" pitchFamily="18" charset="0"/>
                <a:cs typeface="Times New Roman" pitchFamily="18" charset="0"/>
              </a:rPr>
              <a:t> ở </a:t>
            </a:r>
            <a:r>
              <a:rPr lang="en-US" b="1" dirty="0" err="1" smtClean="0">
                <a:solidFill>
                  <a:srgbClr val="0033CC"/>
                </a:solidFill>
                <a:latin typeface="Times New Roman" pitchFamily="18" charset="0"/>
                <a:cs typeface="Times New Roman" pitchFamily="18" charset="0"/>
              </a:rPr>
              <a:t>đó</a:t>
            </a:r>
            <a:r>
              <a:rPr lang="en-US" b="1" dirty="0" smtClean="0">
                <a:solidFill>
                  <a:srgbClr val="0033CC"/>
                </a:solidFill>
                <a:latin typeface="Times New Roman" pitchFamily="18" charset="0"/>
                <a:cs typeface="Times New Roman" pitchFamily="18" charset="0"/>
              </a:rPr>
              <a:t> ?</a:t>
            </a:r>
          </a:p>
          <a:p>
            <a:pPr marL="514350" indent="-514350" algn="just">
              <a:lnSpc>
                <a:spcPts val="2800"/>
              </a:lnSpc>
              <a:buAutoNum type="arabicPeriod" startAt="2"/>
            </a:pPr>
            <a:endParaRPr lang="en-US" sz="2800" b="1" dirty="0">
              <a:solidFill>
                <a:srgbClr val="0033CC"/>
              </a:solidFill>
              <a:latin typeface="Times New Roman" pitchFamily="18" charset="0"/>
              <a:cs typeface="Times New Roman" pitchFamily="18" charset="0"/>
            </a:endParaRPr>
          </a:p>
        </p:txBody>
      </p:sp>
    </p:spTree>
    <p:extLst>
      <p:ext uri="{BB962C8B-B14F-4D97-AF65-F5344CB8AC3E}">
        <p14:creationId xmlns:p14="http://schemas.microsoft.com/office/powerpoint/2010/main" val="3940938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wipe(down)">
                                      <p:cBhvr>
                                        <p:cTn id="11" dur="500"/>
                                        <p:tgtEl>
                                          <p:spTgt spid="7">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7">
                                            <p:txEl>
                                              <p:pRg st="1" end="1"/>
                                            </p:txEl>
                                          </p:spTgt>
                                        </p:tgtEl>
                                        <p:attrNameLst>
                                          <p:attrName>style.visibility</p:attrName>
                                        </p:attrNameLst>
                                      </p:cBhvr>
                                      <p:to>
                                        <p:strVal val="visible"/>
                                      </p:to>
                                    </p:set>
                                    <p:animEffect transition="in" filter="wipe(down)">
                                      <p:cBhvr>
                                        <p:cTn id="16" dur="500"/>
                                        <p:tgtEl>
                                          <p:spTgt spid="7">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Effect transition="in" filter="wipe(down)">
                                      <p:cBhvr>
                                        <p:cTn id="21"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61304" y="-228600"/>
            <a:ext cx="8625496" cy="533400"/>
          </a:xfrm>
        </p:spPr>
        <p:txBody>
          <a:bodyPr>
            <a:normAutofit/>
          </a:bodyPr>
          <a:lstStyle/>
          <a:p>
            <a:pPr algn="l"/>
            <a:endParaRPr lang="en-US" sz="2000" dirty="0">
              <a:latin typeface="Times New Roman" pitchFamily="18" charset="0"/>
              <a:cs typeface="Times New Roman" pitchFamily="18" charset="0"/>
            </a:endParaRPr>
          </a:p>
        </p:txBody>
      </p:sp>
      <p:sp>
        <p:nvSpPr>
          <p:cNvPr id="3" name="Nơi giữ chỗ cho Nội dung 2"/>
          <p:cNvSpPr>
            <a:spLocks noGrp="1"/>
          </p:cNvSpPr>
          <p:nvPr>
            <p:ph idx="1"/>
          </p:nvPr>
        </p:nvSpPr>
        <p:spPr>
          <a:xfrm>
            <a:off x="-76200" y="1143000"/>
            <a:ext cx="9220200" cy="4724399"/>
          </a:xfrm>
        </p:spPr>
        <p:txBody>
          <a:bodyPr/>
          <a:lstStyle/>
          <a:p>
            <a:endParaRPr lang="en-US" dirty="0"/>
          </a:p>
          <a:p>
            <a:endParaRPr lang="en-US" dirty="0"/>
          </a:p>
          <a:p>
            <a:endParaRPr lang="en-US" dirty="0"/>
          </a:p>
          <a:p>
            <a:endParaRPr lang="en-US" dirty="0"/>
          </a:p>
        </p:txBody>
      </p:sp>
      <p:sp>
        <p:nvSpPr>
          <p:cNvPr id="5" name="Rectangle 4"/>
          <p:cNvSpPr/>
          <p:nvPr/>
        </p:nvSpPr>
        <p:spPr>
          <a:xfrm>
            <a:off x="-76200" y="2608776"/>
            <a:ext cx="9296400" cy="286232"/>
          </a:xfrm>
          <a:prstGeom prst="rect">
            <a:avLst/>
          </a:prstGeom>
        </p:spPr>
        <p:txBody>
          <a:bodyPr wrap="square">
            <a:spAutoFit/>
          </a:bodyPr>
          <a:lstStyle/>
          <a:p>
            <a:pPr marL="609600" lvl="0" indent="-609600">
              <a:lnSpc>
                <a:spcPct val="90000"/>
              </a:lnSpc>
              <a:spcBef>
                <a:spcPts val="1000"/>
              </a:spcBef>
            </a:pPr>
            <a:r>
              <a:rPr lang="en-US" altLang="en-US" sz="1400" dirty="0">
                <a:solidFill>
                  <a:srgbClr val="0000FF"/>
                </a:solidFill>
                <a:latin typeface="Times New Roman" panose="02020603050405020304" pitchFamily="18" charset="0"/>
              </a:rPr>
              <a:t>-</a:t>
            </a:r>
            <a:endParaRPr lang="en-US" altLang="en-US" sz="1400" dirty="0">
              <a:solidFill>
                <a:srgbClr val="0000FF"/>
              </a:solidFill>
              <a:latin typeface="Times New Roman" panose="02020603050405020304" pitchFamily="18" charset="0"/>
              <a:sym typeface="Wingdings 3" panose="05040102010807070707" pitchFamily="18" charset="2"/>
            </a:endParaRPr>
          </a:p>
        </p:txBody>
      </p:sp>
      <p:sp>
        <p:nvSpPr>
          <p:cNvPr id="4" name="Rectangle 3"/>
          <p:cNvSpPr/>
          <p:nvPr/>
        </p:nvSpPr>
        <p:spPr>
          <a:xfrm>
            <a:off x="61304" y="5143914"/>
            <a:ext cx="4572000" cy="830997"/>
          </a:xfrm>
          <a:prstGeom prst="rect">
            <a:avLst/>
          </a:prstGeom>
        </p:spPr>
        <p:txBody>
          <a:bodyP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altLang="vi-VN" sz="2400" b="1" i="0" u="none" strike="noStrike" kern="0" cap="none" spc="0" normalizeH="0" baseline="0" noProof="0" dirty="0">
                <a:ln>
                  <a:noFill/>
                </a:ln>
                <a:solidFill>
                  <a:srgbClr val="FFFFFF"/>
                </a:solidFill>
                <a:effectLst/>
                <a:uLnTx/>
                <a:uFillTx/>
              </a:rPr>
              <a:t>Leonardo di ser Piero da Vinci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it-IT" altLang="vi-VN" sz="2400" b="1" i="0" u="none" strike="noStrike" kern="0" cap="none" spc="0" normalizeH="0" baseline="0" noProof="0" dirty="0">
                <a:ln>
                  <a:noFill/>
                </a:ln>
                <a:solidFill>
                  <a:srgbClr val="FFFFFF"/>
                </a:solidFill>
                <a:effectLst/>
                <a:uLnTx/>
                <a:uFillTx/>
              </a:rPr>
              <a:t>( 1452 – 1519)</a:t>
            </a:r>
            <a:endParaRPr kumimoji="0" lang="en-US" altLang="vi-VN" sz="2400" b="0" i="0" u="none" strike="noStrike" kern="0" cap="none" spc="0" normalizeH="0" baseline="0" noProof="0" dirty="0">
              <a:ln>
                <a:noFill/>
              </a:ln>
              <a:solidFill>
                <a:srgbClr val="FFFFFF"/>
              </a:solidFill>
              <a:effectLst/>
              <a:uLnTx/>
              <a:uFillTx/>
            </a:endParaRPr>
          </a:p>
        </p:txBody>
      </p:sp>
      <p:sp>
        <p:nvSpPr>
          <p:cNvPr id="6" name="Rectangle 5"/>
          <p:cNvSpPr/>
          <p:nvPr/>
        </p:nvSpPr>
        <p:spPr>
          <a:xfrm>
            <a:off x="0" y="381000"/>
            <a:ext cx="9082696" cy="2913618"/>
          </a:xfrm>
          <a:prstGeom prst="rect">
            <a:avLst/>
          </a:prstGeom>
        </p:spPr>
        <p:txBody>
          <a:bodyPr wrap="square">
            <a:spAutoFit/>
          </a:bodyPr>
          <a:lstStyle/>
          <a:p>
            <a:pPr lvl="1" indent="-276218">
              <a:spcBef>
                <a:spcPts val="700"/>
              </a:spcBef>
              <a:tabLst>
                <a:tab pos="742931" algn="l"/>
                <a:tab pos="1190595" algn="l"/>
                <a:tab pos="1639847" algn="l"/>
                <a:tab pos="2089098" algn="l"/>
                <a:tab pos="2538350" algn="l"/>
                <a:tab pos="2987600" algn="l"/>
                <a:tab pos="3436852" algn="l"/>
                <a:tab pos="3886103" algn="l"/>
                <a:tab pos="4335355" algn="l"/>
                <a:tab pos="4784606" algn="l"/>
                <a:tab pos="5233857" algn="l"/>
                <a:tab pos="5683108" algn="l"/>
                <a:tab pos="6132360" algn="l"/>
                <a:tab pos="6581611" algn="l"/>
                <a:tab pos="7030862" algn="l"/>
                <a:tab pos="7480113" algn="l"/>
                <a:tab pos="7929365" algn="l"/>
                <a:tab pos="8378615" algn="l"/>
                <a:tab pos="8827868" algn="l"/>
                <a:tab pos="9277118" algn="l"/>
                <a:tab pos="9726370" algn="l"/>
              </a:tabLst>
            </a:pP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Bài</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tập</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trắc</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nghiệm</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Chọn</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đáp</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án</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đúng</a:t>
            </a:r>
            <a:r>
              <a:rPr lang="en-US" sz="3200" b="1" dirty="0">
                <a:solidFill>
                  <a:srgbClr val="FF0000"/>
                </a:solidFill>
                <a:latin typeface="Times New Roman" pitchFamily="18" charset="0"/>
                <a:cs typeface="Times New Roman" pitchFamily="18" charset="0"/>
              </a:rPr>
              <a:t>)</a:t>
            </a:r>
          </a:p>
          <a:p>
            <a:pPr lvl="1" indent="-276218">
              <a:spcBef>
                <a:spcPts val="700"/>
              </a:spcBef>
              <a:tabLst>
                <a:tab pos="742931" algn="l"/>
                <a:tab pos="1190595" algn="l"/>
                <a:tab pos="1639847" algn="l"/>
                <a:tab pos="2089098" algn="l"/>
                <a:tab pos="2538350" algn="l"/>
                <a:tab pos="2987600" algn="l"/>
                <a:tab pos="3436852" algn="l"/>
                <a:tab pos="3886103" algn="l"/>
                <a:tab pos="4335355" algn="l"/>
                <a:tab pos="4784606" algn="l"/>
                <a:tab pos="5233857" algn="l"/>
                <a:tab pos="5683108" algn="l"/>
                <a:tab pos="6132360" algn="l"/>
                <a:tab pos="6581611" algn="l"/>
                <a:tab pos="7030862" algn="l"/>
                <a:tab pos="7480113" algn="l"/>
                <a:tab pos="7929365" algn="l"/>
                <a:tab pos="8378615" algn="l"/>
                <a:tab pos="8827868" algn="l"/>
                <a:tab pos="9277118" algn="l"/>
                <a:tab pos="9726370" algn="l"/>
              </a:tabLst>
            </a:pPr>
            <a:r>
              <a:rPr lang="en-US" sz="3200" b="1" dirty="0" err="1">
                <a:solidFill>
                  <a:srgbClr val="0000CC"/>
                </a:solidFill>
                <a:latin typeface="Times New Roman" pitchFamily="18" charset="0"/>
                <a:cs typeface="Times New Roman" pitchFamily="18" charset="0"/>
              </a:rPr>
              <a:t>Những</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gì</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đã</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diễn</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ra</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đã</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xảy</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ra</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người</a:t>
            </a:r>
            <a:r>
              <a:rPr lang="en-US" sz="3200" b="1" dirty="0">
                <a:solidFill>
                  <a:srgbClr val="0000CC"/>
                </a:solidFill>
                <a:latin typeface="Times New Roman" pitchFamily="18" charset="0"/>
                <a:cs typeface="Times New Roman" pitchFamily="18" charset="0"/>
              </a:rPr>
              <a:t> ta </a:t>
            </a:r>
            <a:r>
              <a:rPr lang="en-US" sz="3200" b="1" dirty="0" err="1">
                <a:solidFill>
                  <a:srgbClr val="0000CC"/>
                </a:solidFill>
                <a:latin typeface="Times New Roman" pitchFamily="18" charset="0"/>
                <a:cs typeface="Times New Roman" pitchFamily="18" charset="0"/>
              </a:rPr>
              <a:t>gọi</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là</a:t>
            </a:r>
            <a:r>
              <a:rPr lang="en-US" sz="3200" b="1" dirty="0">
                <a:solidFill>
                  <a:srgbClr val="0000CC"/>
                </a:solidFill>
                <a:latin typeface="Times New Roman" pitchFamily="18" charset="0"/>
                <a:cs typeface="Times New Roman" pitchFamily="18" charset="0"/>
              </a:rPr>
              <a:t>:</a:t>
            </a:r>
          </a:p>
          <a:p>
            <a:pPr lvl="1" indent="-276218">
              <a:spcBef>
                <a:spcPts val="700"/>
              </a:spcBef>
              <a:tabLst>
                <a:tab pos="742931" algn="l"/>
                <a:tab pos="1190595" algn="l"/>
                <a:tab pos="1639847" algn="l"/>
                <a:tab pos="2089098" algn="l"/>
                <a:tab pos="2538350" algn="l"/>
                <a:tab pos="2987600" algn="l"/>
                <a:tab pos="3436852" algn="l"/>
                <a:tab pos="3886103" algn="l"/>
                <a:tab pos="4335355" algn="l"/>
                <a:tab pos="4784606" algn="l"/>
                <a:tab pos="5233857" algn="l"/>
                <a:tab pos="5683108" algn="l"/>
                <a:tab pos="6132360" algn="l"/>
                <a:tab pos="6581611" algn="l"/>
                <a:tab pos="7030862" algn="l"/>
                <a:tab pos="7480113" algn="l"/>
                <a:tab pos="7929365" algn="l"/>
                <a:tab pos="8378615" algn="l"/>
                <a:tab pos="8827868" algn="l"/>
                <a:tab pos="9277118" algn="l"/>
                <a:tab pos="9726370" algn="l"/>
              </a:tabLst>
            </a:pPr>
            <a:r>
              <a:rPr lang="en-US" sz="3200" b="1" dirty="0">
                <a:solidFill>
                  <a:srgbClr val="0033CC"/>
                </a:solidFill>
                <a:latin typeface="Times New Roman" pitchFamily="18" charset="0"/>
                <a:cs typeface="Times New Roman" pitchFamily="18" charset="0"/>
              </a:rPr>
              <a:t>a.   </a:t>
            </a:r>
            <a:r>
              <a:rPr lang="en-US" sz="3200" b="1" dirty="0" err="1">
                <a:solidFill>
                  <a:srgbClr val="0033CC"/>
                </a:solidFill>
                <a:latin typeface="Times New Roman" pitchFamily="18" charset="0"/>
                <a:cs typeface="Times New Roman" pitchFamily="18" charset="0"/>
              </a:rPr>
              <a:t>Hiện</a:t>
            </a:r>
            <a:r>
              <a:rPr lang="en-US" sz="3200" b="1" dirty="0">
                <a:solidFill>
                  <a:srgbClr val="0033CC"/>
                </a:solidFill>
                <a:latin typeface="Times New Roman" pitchFamily="18" charset="0"/>
                <a:cs typeface="Times New Roman" pitchFamily="18" charset="0"/>
              </a:rPr>
              <a:t> </a:t>
            </a:r>
            <a:r>
              <a:rPr lang="en-US" sz="3200" b="1" dirty="0" err="1">
                <a:solidFill>
                  <a:srgbClr val="0033CC"/>
                </a:solidFill>
                <a:latin typeface="Times New Roman" pitchFamily="18" charset="0"/>
                <a:cs typeface="Times New Roman" pitchFamily="18" charset="0"/>
              </a:rPr>
              <a:t>tại</a:t>
            </a:r>
            <a:endParaRPr lang="en-US" sz="3200" b="1" dirty="0">
              <a:solidFill>
                <a:srgbClr val="0033CC"/>
              </a:solidFill>
              <a:latin typeface="Times New Roman" pitchFamily="18" charset="0"/>
              <a:cs typeface="Times New Roman" pitchFamily="18" charset="0"/>
            </a:endParaRPr>
          </a:p>
          <a:p>
            <a:pPr lvl="1" indent="-276218">
              <a:spcBef>
                <a:spcPts val="700"/>
              </a:spcBef>
              <a:tabLst>
                <a:tab pos="742931" algn="l"/>
                <a:tab pos="1190595" algn="l"/>
                <a:tab pos="1639847" algn="l"/>
                <a:tab pos="2089098" algn="l"/>
                <a:tab pos="2538350" algn="l"/>
                <a:tab pos="2987600" algn="l"/>
                <a:tab pos="3436852" algn="l"/>
                <a:tab pos="3886103" algn="l"/>
                <a:tab pos="4335355" algn="l"/>
                <a:tab pos="4784606" algn="l"/>
                <a:tab pos="5233857" algn="l"/>
                <a:tab pos="5683108" algn="l"/>
                <a:tab pos="6132360" algn="l"/>
                <a:tab pos="6581611" algn="l"/>
                <a:tab pos="7030862" algn="l"/>
                <a:tab pos="7480113" algn="l"/>
                <a:tab pos="7929365" algn="l"/>
                <a:tab pos="8378615" algn="l"/>
                <a:tab pos="8827868" algn="l"/>
                <a:tab pos="9277118" algn="l"/>
                <a:tab pos="9726370" algn="l"/>
              </a:tabLst>
            </a:pPr>
            <a:r>
              <a:rPr lang="en-US" sz="3200" b="1" dirty="0">
                <a:solidFill>
                  <a:srgbClr val="0033CC"/>
                </a:solidFill>
                <a:latin typeface="Times New Roman" pitchFamily="18" charset="0"/>
                <a:cs typeface="Times New Roman" pitchFamily="18" charset="0"/>
              </a:rPr>
              <a:t>b.   </a:t>
            </a:r>
            <a:r>
              <a:rPr lang="en-US" sz="3200" b="1" dirty="0" err="1">
                <a:solidFill>
                  <a:srgbClr val="0033CC"/>
                </a:solidFill>
                <a:latin typeface="Times New Roman" pitchFamily="18" charset="0"/>
                <a:cs typeface="Times New Roman" pitchFamily="18" charset="0"/>
              </a:rPr>
              <a:t>Quá</a:t>
            </a:r>
            <a:r>
              <a:rPr lang="en-US" sz="3200" b="1" dirty="0">
                <a:solidFill>
                  <a:srgbClr val="0033CC"/>
                </a:solidFill>
                <a:latin typeface="Times New Roman" pitchFamily="18" charset="0"/>
                <a:cs typeface="Times New Roman" pitchFamily="18" charset="0"/>
              </a:rPr>
              <a:t> </a:t>
            </a:r>
            <a:r>
              <a:rPr lang="en-US" sz="3200" b="1" dirty="0" err="1">
                <a:solidFill>
                  <a:srgbClr val="0033CC"/>
                </a:solidFill>
                <a:latin typeface="Times New Roman" pitchFamily="18" charset="0"/>
                <a:cs typeface="Times New Roman" pitchFamily="18" charset="0"/>
              </a:rPr>
              <a:t>khứ</a:t>
            </a:r>
            <a:r>
              <a:rPr lang="en-US" sz="3200" b="1" dirty="0">
                <a:solidFill>
                  <a:srgbClr val="0033CC"/>
                </a:solidFill>
                <a:latin typeface="Times New Roman" pitchFamily="18" charset="0"/>
                <a:cs typeface="Times New Roman" pitchFamily="18" charset="0"/>
              </a:rPr>
              <a:t> </a:t>
            </a:r>
          </a:p>
          <a:p>
            <a:pPr lvl="1" indent="-276218">
              <a:spcBef>
                <a:spcPts val="700"/>
              </a:spcBef>
              <a:tabLst>
                <a:tab pos="742931" algn="l"/>
                <a:tab pos="1190595" algn="l"/>
                <a:tab pos="1639847" algn="l"/>
                <a:tab pos="2089098" algn="l"/>
                <a:tab pos="2538350" algn="l"/>
                <a:tab pos="2987600" algn="l"/>
                <a:tab pos="3436852" algn="l"/>
                <a:tab pos="3886103" algn="l"/>
                <a:tab pos="4335355" algn="l"/>
                <a:tab pos="4784606" algn="l"/>
                <a:tab pos="5233857" algn="l"/>
                <a:tab pos="5683108" algn="l"/>
                <a:tab pos="6132360" algn="l"/>
                <a:tab pos="6581611" algn="l"/>
                <a:tab pos="7030862" algn="l"/>
                <a:tab pos="7480113" algn="l"/>
                <a:tab pos="7929365" algn="l"/>
                <a:tab pos="8378615" algn="l"/>
                <a:tab pos="8827868" algn="l"/>
                <a:tab pos="9277118" algn="l"/>
                <a:tab pos="9726370" algn="l"/>
              </a:tabLst>
            </a:pPr>
            <a:r>
              <a:rPr lang="en-US" sz="3200" b="1" dirty="0">
                <a:solidFill>
                  <a:srgbClr val="0033CC"/>
                </a:solidFill>
                <a:latin typeface="Times New Roman" pitchFamily="18" charset="0"/>
                <a:cs typeface="Times New Roman" pitchFamily="18" charset="0"/>
              </a:rPr>
              <a:t>c.   </a:t>
            </a:r>
            <a:r>
              <a:rPr lang="en-US" sz="3200" b="1" dirty="0" err="1">
                <a:solidFill>
                  <a:srgbClr val="0033CC"/>
                </a:solidFill>
                <a:latin typeface="Times New Roman" pitchFamily="18" charset="0"/>
                <a:cs typeface="Times New Roman" pitchFamily="18" charset="0"/>
              </a:rPr>
              <a:t>Tương</a:t>
            </a:r>
            <a:r>
              <a:rPr lang="en-US" sz="3200" b="1" dirty="0">
                <a:solidFill>
                  <a:srgbClr val="0033CC"/>
                </a:solidFill>
                <a:latin typeface="Times New Roman" pitchFamily="18" charset="0"/>
                <a:cs typeface="Times New Roman" pitchFamily="18" charset="0"/>
              </a:rPr>
              <a:t> </a:t>
            </a:r>
            <a:r>
              <a:rPr lang="en-US" sz="3200" b="1" dirty="0" err="1">
                <a:solidFill>
                  <a:srgbClr val="0033CC"/>
                </a:solidFill>
                <a:latin typeface="Times New Roman" pitchFamily="18" charset="0"/>
                <a:cs typeface="Times New Roman" pitchFamily="18" charset="0"/>
              </a:rPr>
              <a:t>lai</a:t>
            </a:r>
            <a:endParaRPr lang="en-US" sz="3200" b="1" dirty="0">
              <a:solidFill>
                <a:srgbClr val="0033CC"/>
              </a:solidFill>
              <a:latin typeface="Times New Roman" pitchFamily="18" charset="0"/>
              <a:cs typeface="Times New Roman" pitchFamily="18" charset="0"/>
            </a:endParaRPr>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648" y="2146744"/>
            <a:ext cx="562151" cy="605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75833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22302" y="89402"/>
            <a:ext cx="8625496" cy="944562"/>
          </a:xfrm>
        </p:spPr>
        <p:txBody>
          <a:bodyPr>
            <a:normAutofit/>
          </a:bodyPr>
          <a:lstStyle/>
          <a:p>
            <a:r>
              <a:rPr lang="en-US" sz="4000" dirty="0">
                <a:solidFill>
                  <a:srgbClr val="C0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L</a:t>
            </a:r>
            <a:r>
              <a:rPr lang="en-US" sz="4000" b="1" dirty="0" err="1" smtClean="0">
                <a:solidFill>
                  <a:srgbClr val="FF0000"/>
                </a:solidFill>
                <a:latin typeface="Times New Roman" pitchFamily="18" charset="0"/>
                <a:cs typeface="Times New Roman" pitchFamily="18" charset="0"/>
              </a:rPr>
              <a:t>ịch</a:t>
            </a:r>
            <a:r>
              <a:rPr lang="en-US" sz="4000" b="1" dirty="0" smtClean="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sử</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là</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gì</a:t>
            </a:r>
            <a:r>
              <a:rPr lang="en-US" sz="4000" b="1" dirty="0">
                <a:solidFill>
                  <a:srgbClr val="FF0000"/>
                </a:solidFill>
                <a:latin typeface="Times New Roman" pitchFamily="18" charset="0"/>
                <a:cs typeface="Times New Roman" pitchFamily="18" charset="0"/>
              </a:rPr>
              <a:t> ?</a:t>
            </a:r>
          </a:p>
        </p:txBody>
      </p:sp>
      <p:sp>
        <p:nvSpPr>
          <p:cNvPr id="3" name="Nơi giữ chỗ cho Nội dung 2"/>
          <p:cNvSpPr>
            <a:spLocks noGrp="1"/>
          </p:cNvSpPr>
          <p:nvPr>
            <p:ph idx="1"/>
          </p:nvPr>
        </p:nvSpPr>
        <p:spPr>
          <a:xfrm>
            <a:off x="0" y="1371600"/>
            <a:ext cx="9220200" cy="2078138"/>
          </a:xfrm>
        </p:spPr>
        <p:txBody>
          <a:bodyPr/>
          <a:lstStyle/>
          <a:p>
            <a:pPr marL="0" indent="0">
              <a:buNone/>
            </a:pPr>
            <a:r>
              <a:rPr lang="en-US" b="1" dirty="0" smtClean="0">
                <a:solidFill>
                  <a:srgbClr val="0033CC"/>
                </a:solidFill>
                <a:latin typeface="Times New Roman" pitchFamily="18" charset="0"/>
                <a:cs typeface="Times New Roman" pitchFamily="18" charset="0"/>
              </a:rPr>
              <a:t>- </a:t>
            </a:r>
            <a:r>
              <a:rPr lang="en-US" sz="3600" b="1" dirty="0" err="1" smtClean="0">
                <a:solidFill>
                  <a:srgbClr val="0033CC"/>
                </a:solidFill>
                <a:latin typeface="Times New Roman" pitchFamily="18" charset="0"/>
                <a:cs typeface="Times New Roman" pitchFamily="18" charset="0"/>
              </a:rPr>
              <a:t>Lịch</a:t>
            </a:r>
            <a:r>
              <a:rPr lang="en-US" sz="3600" b="1" dirty="0" smtClean="0">
                <a:solidFill>
                  <a:srgbClr val="0033CC"/>
                </a:solidFill>
                <a:latin typeface="Times New Roman" pitchFamily="18" charset="0"/>
                <a:cs typeface="Times New Roman" pitchFamily="18" charset="0"/>
              </a:rPr>
              <a:t> </a:t>
            </a:r>
            <a:r>
              <a:rPr lang="en-US" sz="3600" b="1" dirty="0" err="1" smtClean="0">
                <a:solidFill>
                  <a:srgbClr val="0033CC"/>
                </a:solidFill>
                <a:latin typeface="Times New Roman" pitchFamily="18" charset="0"/>
                <a:cs typeface="Times New Roman" pitchFamily="18" charset="0"/>
              </a:rPr>
              <a:t>sử</a:t>
            </a:r>
            <a:r>
              <a:rPr lang="en-US" sz="3600" b="1" dirty="0" smtClean="0">
                <a:solidFill>
                  <a:srgbClr val="0033CC"/>
                </a:solidFill>
                <a:latin typeface="Times New Roman" pitchFamily="18" charset="0"/>
                <a:cs typeface="Times New Roman" pitchFamily="18" charset="0"/>
              </a:rPr>
              <a:t> </a:t>
            </a:r>
            <a:r>
              <a:rPr lang="en-US" sz="3600" b="1" dirty="0" err="1" smtClean="0">
                <a:solidFill>
                  <a:srgbClr val="0033CC"/>
                </a:solidFill>
                <a:latin typeface="Times New Roman" pitchFamily="18" charset="0"/>
                <a:cs typeface="Times New Roman" pitchFamily="18" charset="0"/>
              </a:rPr>
              <a:t>là</a:t>
            </a:r>
            <a:r>
              <a:rPr lang="en-US" sz="3600" b="1" dirty="0" smtClean="0">
                <a:solidFill>
                  <a:srgbClr val="0033CC"/>
                </a:solidFill>
                <a:latin typeface="Times New Roman" pitchFamily="18" charset="0"/>
                <a:cs typeface="Times New Roman" pitchFamily="18" charset="0"/>
              </a:rPr>
              <a:t> </a:t>
            </a:r>
            <a:r>
              <a:rPr lang="en-US" sz="3600" b="1" dirty="0" err="1" smtClean="0">
                <a:solidFill>
                  <a:srgbClr val="0033CC"/>
                </a:solidFill>
                <a:latin typeface="Times New Roman" pitchFamily="18" charset="0"/>
                <a:cs typeface="Times New Roman" pitchFamily="18" charset="0"/>
              </a:rPr>
              <a:t>những</a:t>
            </a:r>
            <a:r>
              <a:rPr lang="en-US" sz="3600" b="1" dirty="0" smtClean="0">
                <a:solidFill>
                  <a:srgbClr val="0033CC"/>
                </a:solidFill>
                <a:latin typeface="Times New Roman" pitchFamily="18" charset="0"/>
                <a:cs typeface="Times New Roman" pitchFamily="18" charset="0"/>
              </a:rPr>
              <a:t> </a:t>
            </a:r>
            <a:r>
              <a:rPr lang="en-US" sz="3600" b="1" dirty="0" err="1" smtClean="0">
                <a:solidFill>
                  <a:srgbClr val="0033CC"/>
                </a:solidFill>
                <a:latin typeface="Times New Roman" pitchFamily="18" charset="0"/>
                <a:cs typeface="Times New Roman" pitchFamily="18" charset="0"/>
              </a:rPr>
              <a:t>gì</a:t>
            </a:r>
            <a:r>
              <a:rPr lang="en-US" sz="3600" b="1" dirty="0" smtClean="0">
                <a:solidFill>
                  <a:srgbClr val="0033CC"/>
                </a:solidFill>
                <a:latin typeface="Times New Roman" pitchFamily="18" charset="0"/>
                <a:cs typeface="Times New Roman" pitchFamily="18" charset="0"/>
              </a:rPr>
              <a:t> </a:t>
            </a:r>
            <a:r>
              <a:rPr lang="en-US" sz="3600" b="1" dirty="0" err="1" smtClean="0">
                <a:solidFill>
                  <a:srgbClr val="0033CC"/>
                </a:solidFill>
                <a:latin typeface="Times New Roman" pitchFamily="18" charset="0"/>
                <a:cs typeface="Times New Roman" pitchFamily="18" charset="0"/>
              </a:rPr>
              <a:t>đã</a:t>
            </a:r>
            <a:r>
              <a:rPr lang="en-US" sz="3600" b="1" dirty="0" smtClean="0">
                <a:solidFill>
                  <a:srgbClr val="0033CC"/>
                </a:solidFill>
                <a:latin typeface="Times New Roman" pitchFamily="18" charset="0"/>
                <a:cs typeface="Times New Roman" pitchFamily="18" charset="0"/>
              </a:rPr>
              <a:t> </a:t>
            </a:r>
            <a:r>
              <a:rPr lang="en-US" sz="3600" b="1" dirty="0" err="1" smtClean="0">
                <a:solidFill>
                  <a:srgbClr val="0033CC"/>
                </a:solidFill>
                <a:latin typeface="Times New Roman" pitchFamily="18" charset="0"/>
                <a:cs typeface="Times New Roman" pitchFamily="18" charset="0"/>
              </a:rPr>
              <a:t>xảy</a:t>
            </a:r>
            <a:r>
              <a:rPr lang="en-US" sz="3600" b="1" dirty="0" smtClean="0">
                <a:solidFill>
                  <a:srgbClr val="0033CC"/>
                </a:solidFill>
                <a:latin typeface="Times New Roman" pitchFamily="18" charset="0"/>
                <a:cs typeface="Times New Roman" pitchFamily="18" charset="0"/>
              </a:rPr>
              <a:t> </a:t>
            </a:r>
            <a:r>
              <a:rPr lang="en-US" sz="3600" b="1" dirty="0" err="1" smtClean="0">
                <a:solidFill>
                  <a:srgbClr val="0033CC"/>
                </a:solidFill>
                <a:latin typeface="Times New Roman" pitchFamily="18" charset="0"/>
                <a:cs typeface="Times New Roman" pitchFamily="18" charset="0"/>
              </a:rPr>
              <a:t>ra</a:t>
            </a:r>
            <a:r>
              <a:rPr lang="en-US" sz="3600" b="1" dirty="0" smtClean="0">
                <a:solidFill>
                  <a:srgbClr val="0033CC"/>
                </a:solidFill>
                <a:latin typeface="Times New Roman" pitchFamily="18" charset="0"/>
                <a:cs typeface="Times New Roman" pitchFamily="18" charset="0"/>
              </a:rPr>
              <a:t> </a:t>
            </a:r>
            <a:r>
              <a:rPr lang="en-US" sz="3600" b="1" dirty="0" err="1" smtClean="0">
                <a:solidFill>
                  <a:srgbClr val="0033CC"/>
                </a:solidFill>
                <a:latin typeface="Times New Roman" pitchFamily="18" charset="0"/>
                <a:cs typeface="Times New Roman" pitchFamily="18" charset="0"/>
              </a:rPr>
              <a:t>trong</a:t>
            </a:r>
            <a:r>
              <a:rPr lang="en-US" sz="3600" b="1" dirty="0" smtClean="0">
                <a:solidFill>
                  <a:srgbClr val="0033CC"/>
                </a:solidFill>
                <a:latin typeface="Times New Roman" pitchFamily="18" charset="0"/>
                <a:cs typeface="Times New Roman" pitchFamily="18" charset="0"/>
              </a:rPr>
              <a:t> </a:t>
            </a:r>
            <a:r>
              <a:rPr lang="en-US" sz="3600" b="1" dirty="0" err="1" smtClean="0">
                <a:solidFill>
                  <a:srgbClr val="0033CC"/>
                </a:solidFill>
                <a:latin typeface="Times New Roman" pitchFamily="18" charset="0"/>
                <a:cs typeface="Times New Roman" pitchFamily="18" charset="0"/>
              </a:rPr>
              <a:t>quá</a:t>
            </a:r>
            <a:r>
              <a:rPr lang="en-US" sz="3600" b="1" dirty="0" smtClean="0">
                <a:solidFill>
                  <a:srgbClr val="0033CC"/>
                </a:solidFill>
                <a:latin typeface="Times New Roman" pitchFamily="18" charset="0"/>
                <a:cs typeface="Times New Roman" pitchFamily="18" charset="0"/>
              </a:rPr>
              <a:t> </a:t>
            </a:r>
            <a:r>
              <a:rPr lang="en-US" sz="3600" b="1" dirty="0" err="1" smtClean="0">
                <a:solidFill>
                  <a:srgbClr val="0033CC"/>
                </a:solidFill>
                <a:latin typeface="Times New Roman" pitchFamily="18" charset="0"/>
                <a:cs typeface="Times New Roman" pitchFamily="18" charset="0"/>
              </a:rPr>
              <a:t>khứ</a:t>
            </a:r>
            <a:r>
              <a:rPr lang="en-US" sz="3600" b="1" dirty="0" smtClean="0">
                <a:solidFill>
                  <a:srgbClr val="0033CC"/>
                </a:solidFill>
                <a:latin typeface="Times New Roman" pitchFamily="18" charset="0"/>
                <a:cs typeface="Times New Roman" pitchFamily="18" charset="0"/>
              </a:rPr>
              <a:t>, </a:t>
            </a:r>
            <a:r>
              <a:rPr lang="en-US" sz="3600" b="1" dirty="0" err="1" smtClean="0">
                <a:solidFill>
                  <a:srgbClr val="0033CC"/>
                </a:solidFill>
                <a:latin typeface="Times New Roman" pitchFamily="18" charset="0"/>
                <a:cs typeface="Times New Roman" pitchFamily="18" charset="0"/>
              </a:rPr>
              <a:t>bao</a:t>
            </a:r>
            <a:r>
              <a:rPr lang="en-US" sz="3600" b="1" dirty="0" smtClean="0">
                <a:solidFill>
                  <a:srgbClr val="0033CC"/>
                </a:solidFill>
                <a:latin typeface="Times New Roman" pitchFamily="18" charset="0"/>
                <a:cs typeface="Times New Roman" pitchFamily="18" charset="0"/>
              </a:rPr>
              <a:t> </a:t>
            </a:r>
            <a:r>
              <a:rPr lang="en-US" sz="3600" b="1" dirty="0" err="1" smtClean="0">
                <a:solidFill>
                  <a:srgbClr val="0033CC"/>
                </a:solidFill>
                <a:latin typeface="Times New Roman" pitchFamily="18" charset="0"/>
                <a:cs typeface="Times New Roman" pitchFamily="18" charset="0"/>
              </a:rPr>
              <a:t>gồm</a:t>
            </a:r>
            <a:r>
              <a:rPr lang="en-US" sz="3600" b="1" dirty="0" smtClean="0">
                <a:solidFill>
                  <a:srgbClr val="0033CC"/>
                </a:solidFill>
                <a:latin typeface="Times New Roman" pitchFamily="18" charset="0"/>
                <a:cs typeface="Times New Roman" pitchFamily="18" charset="0"/>
              </a:rPr>
              <a:t> </a:t>
            </a:r>
            <a:r>
              <a:rPr lang="en-US" sz="3600" b="1" dirty="0" err="1" smtClean="0">
                <a:solidFill>
                  <a:srgbClr val="0033CC"/>
                </a:solidFill>
                <a:latin typeface="Times New Roman" pitchFamily="18" charset="0"/>
                <a:cs typeface="Times New Roman" pitchFamily="18" charset="0"/>
              </a:rPr>
              <a:t>mọi</a:t>
            </a:r>
            <a:r>
              <a:rPr lang="en-US" sz="3600" b="1" dirty="0" smtClean="0">
                <a:solidFill>
                  <a:srgbClr val="0033CC"/>
                </a:solidFill>
                <a:latin typeface="Times New Roman" pitchFamily="18" charset="0"/>
                <a:cs typeface="Times New Roman" pitchFamily="18" charset="0"/>
              </a:rPr>
              <a:t> </a:t>
            </a:r>
            <a:r>
              <a:rPr lang="en-US" sz="3600" b="1" dirty="0" err="1" smtClean="0">
                <a:solidFill>
                  <a:srgbClr val="0033CC"/>
                </a:solidFill>
                <a:latin typeface="Times New Roman" pitchFamily="18" charset="0"/>
                <a:cs typeface="Times New Roman" pitchFamily="18" charset="0"/>
              </a:rPr>
              <a:t>hoạt</a:t>
            </a:r>
            <a:r>
              <a:rPr lang="en-US" sz="3600" b="1" dirty="0" smtClean="0">
                <a:solidFill>
                  <a:srgbClr val="0033CC"/>
                </a:solidFill>
                <a:latin typeface="Times New Roman" pitchFamily="18" charset="0"/>
                <a:cs typeface="Times New Roman" pitchFamily="18" charset="0"/>
              </a:rPr>
              <a:t> </a:t>
            </a:r>
            <a:r>
              <a:rPr lang="en-US" sz="3600" b="1" dirty="0" err="1" smtClean="0">
                <a:solidFill>
                  <a:srgbClr val="0033CC"/>
                </a:solidFill>
                <a:latin typeface="Times New Roman" pitchFamily="18" charset="0"/>
                <a:cs typeface="Times New Roman" pitchFamily="18" charset="0"/>
              </a:rPr>
              <a:t>động</a:t>
            </a:r>
            <a:r>
              <a:rPr lang="en-US" sz="3600" b="1" dirty="0" smtClean="0">
                <a:solidFill>
                  <a:srgbClr val="0033CC"/>
                </a:solidFill>
                <a:latin typeface="Times New Roman" pitchFamily="18" charset="0"/>
                <a:cs typeface="Times New Roman" pitchFamily="18" charset="0"/>
              </a:rPr>
              <a:t> </a:t>
            </a:r>
            <a:r>
              <a:rPr lang="en-US" sz="3600" b="1" dirty="0" err="1" smtClean="0">
                <a:solidFill>
                  <a:srgbClr val="0033CC"/>
                </a:solidFill>
                <a:latin typeface="Times New Roman" pitchFamily="18" charset="0"/>
                <a:cs typeface="Times New Roman" pitchFamily="18" charset="0"/>
              </a:rPr>
              <a:t>của</a:t>
            </a:r>
            <a:r>
              <a:rPr lang="en-US" sz="3600" b="1" dirty="0" smtClean="0">
                <a:solidFill>
                  <a:srgbClr val="0033CC"/>
                </a:solidFill>
                <a:latin typeface="Times New Roman" pitchFamily="18" charset="0"/>
                <a:cs typeface="Times New Roman" pitchFamily="18" charset="0"/>
              </a:rPr>
              <a:t> con </a:t>
            </a:r>
            <a:r>
              <a:rPr lang="en-US" sz="3600" b="1" dirty="0" err="1" smtClean="0">
                <a:solidFill>
                  <a:srgbClr val="0033CC"/>
                </a:solidFill>
                <a:latin typeface="Times New Roman" pitchFamily="18" charset="0"/>
                <a:cs typeface="Times New Roman" pitchFamily="18" charset="0"/>
              </a:rPr>
              <a:t>người</a:t>
            </a:r>
            <a:r>
              <a:rPr lang="en-US" sz="3600" b="1" dirty="0" smtClean="0">
                <a:solidFill>
                  <a:srgbClr val="0033CC"/>
                </a:solidFill>
                <a:latin typeface="Times New Roman" pitchFamily="18" charset="0"/>
                <a:cs typeface="Times New Roman" pitchFamily="18" charset="0"/>
              </a:rPr>
              <a:t> </a:t>
            </a:r>
            <a:r>
              <a:rPr lang="en-US" sz="3600" b="1" dirty="0" err="1" smtClean="0">
                <a:solidFill>
                  <a:srgbClr val="0033CC"/>
                </a:solidFill>
                <a:latin typeface="Times New Roman" pitchFamily="18" charset="0"/>
                <a:cs typeface="Times New Roman" pitchFamily="18" charset="0"/>
              </a:rPr>
              <a:t>từ</a:t>
            </a:r>
            <a:r>
              <a:rPr lang="en-US" sz="3600" b="1" dirty="0" smtClean="0">
                <a:solidFill>
                  <a:srgbClr val="0033CC"/>
                </a:solidFill>
                <a:latin typeface="Times New Roman" pitchFamily="18" charset="0"/>
                <a:cs typeface="Times New Roman" pitchFamily="18" charset="0"/>
              </a:rPr>
              <a:t> </a:t>
            </a:r>
            <a:r>
              <a:rPr lang="en-US" sz="3600" b="1" dirty="0" err="1" smtClean="0">
                <a:solidFill>
                  <a:srgbClr val="0033CC"/>
                </a:solidFill>
                <a:latin typeface="Times New Roman" pitchFamily="18" charset="0"/>
                <a:cs typeface="Times New Roman" pitchFamily="18" charset="0"/>
              </a:rPr>
              <a:t>khi</a:t>
            </a:r>
            <a:r>
              <a:rPr lang="en-US" sz="3600" b="1" dirty="0" smtClean="0">
                <a:solidFill>
                  <a:srgbClr val="0033CC"/>
                </a:solidFill>
                <a:latin typeface="Times New Roman" pitchFamily="18" charset="0"/>
                <a:cs typeface="Times New Roman" pitchFamily="18" charset="0"/>
              </a:rPr>
              <a:t> </a:t>
            </a:r>
            <a:r>
              <a:rPr lang="en-US" sz="3600" b="1" dirty="0" err="1" smtClean="0">
                <a:solidFill>
                  <a:srgbClr val="0033CC"/>
                </a:solidFill>
                <a:latin typeface="Times New Roman" pitchFamily="18" charset="0"/>
                <a:cs typeface="Times New Roman" pitchFamily="18" charset="0"/>
              </a:rPr>
              <a:t>xuất</a:t>
            </a:r>
            <a:r>
              <a:rPr lang="en-US" sz="3600" b="1" dirty="0" smtClean="0">
                <a:solidFill>
                  <a:srgbClr val="0033CC"/>
                </a:solidFill>
                <a:latin typeface="Times New Roman" pitchFamily="18" charset="0"/>
                <a:cs typeface="Times New Roman" pitchFamily="18" charset="0"/>
              </a:rPr>
              <a:t> </a:t>
            </a:r>
            <a:r>
              <a:rPr lang="en-US" sz="3600" b="1" dirty="0" err="1" smtClean="0">
                <a:solidFill>
                  <a:srgbClr val="0033CC"/>
                </a:solidFill>
                <a:latin typeface="Times New Roman" pitchFamily="18" charset="0"/>
                <a:cs typeface="Times New Roman" pitchFamily="18" charset="0"/>
              </a:rPr>
              <a:t>hiện</a:t>
            </a:r>
            <a:r>
              <a:rPr lang="en-US" sz="3600" b="1" dirty="0" smtClean="0">
                <a:solidFill>
                  <a:srgbClr val="0033CC"/>
                </a:solidFill>
                <a:latin typeface="Times New Roman" pitchFamily="18" charset="0"/>
                <a:cs typeface="Times New Roman" pitchFamily="18" charset="0"/>
              </a:rPr>
              <a:t> </a:t>
            </a:r>
            <a:r>
              <a:rPr lang="en-US" sz="3600" b="1" dirty="0" err="1" smtClean="0">
                <a:solidFill>
                  <a:srgbClr val="0033CC"/>
                </a:solidFill>
                <a:latin typeface="Times New Roman" pitchFamily="18" charset="0"/>
                <a:cs typeface="Times New Roman" pitchFamily="18" charset="0"/>
              </a:rPr>
              <a:t>đến</a:t>
            </a:r>
            <a:r>
              <a:rPr lang="en-US" sz="3600" b="1" dirty="0" smtClean="0">
                <a:solidFill>
                  <a:srgbClr val="0033CC"/>
                </a:solidFill>
                <a:latin typeface="Times New Roman" pitchFamily="18" charset="0"/>
                <a:cs typeface="Times New Roman" pitchFamily="18" charset="0"/>
              </a:rPr>
              <a:t> nay.</a:t>
            </a:r>
            <a:endParaRPr lang="en-US" sz="3600" b="1" dirty="0">
              <a:solidFill>
                <a:srgbClr val="0033CC"/>
              </a:solidFill>
              <a:latin typeface="Times New Roman" pitchFamily="18" charset="0"/>
              <a:cs typeface="Times New Roman" pitchFamily="18" charset="0"/>
            </a:endParaRPr>
          </a:p>
        </p:txBody>
      </p:sp>
      <p:sp>
        <p:nvSpPr>
          <p:cNvPr id="5" name="Rectangle 4"/>
          <p:cNvSpPr/>
          <p:nvPr/>
        </p:nvSpPr>
        <p:spPr>
          <a:xfrm>
            <a:off x="-76200" y="2608776"/>
            <a:ext cx="9296400" cy="286232"/>
          </a:xfrm>
          <a:prstGeom prst="rect">
            <a:avLst/>
          </a:prstGeom>
        </p:spPr>
        <p:txBody>
          <a:bodyPr wrap="square">
            <a:spAutoFit/>
          </a:bodyPr>
          <a:lstStyle/>
          <a:p>
            <a:pPr marL="609600" lvl="0" indent="-609600">
              <a:lnSpc>
                <a:spcPct val="90000"/>
              </a:lnSpc>
              <a:spcBef>
                <a:spcPts val="1000"/>
              </a:spcBef>
            </a:pPr>
            <a:r>
              <a:rPr lang="en-US" altLang="en-US" sz="1400" dirty="0">
                <a:solidFill>
                  <a:srgbClr val="0000FF"/>
                </a:solidFill>
                <a:latin typeface="Times New Roman" panose="02020603050405020304" pitchFamily="18" charset="0"/>
              </a:rPr>
              <a:t>-</a:t>
            </a:r>
            <a:endParaRPr lang="en-US" altLang="en-US" sz="1400" dirty="0">
              <a:solidFill>
                <a:srgbClr val="0000FF"/>
              </a:solidFill>
              <a:latin typeface="Times New Roman" panose="02020603050405020304" pitchFamily="18" charset="0"/>
              <a:sym typeface="Wingdings 3" panose="05040102010807070707" pitchFamily="18" charset="2"/>
            </a:endParaRPr>
          </a:p>
        </p:txBody>
      </p:sp>
      <p:sp>
        <p:nvSpPr>
          <p:cNvPr id="4" name="Rectangle 3"/>
          <p:cNvSpPr/>
          <p:nvPr/>
        </p:nvSpPr>
        <p:spPr>
          <a:xfrm>
            <a:off x="61304" y="5143914"/>
            <a:ext cx="4572000" cy="830997"/>
          </a:xfrm>
          <a:prstGeom prst="rect">
            <a:avLst/>
          </a:prstGeom>
        </p:spPr>
        <p:txBody>
          <a:bodyP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altLang="vi-VN" sz="2400" b="1" i="0" u="none" strike="noStrike" kern="0" cap="none" spc="0" normalizeH="0" baseline="0" noProof="0" dirty="0">
                <a:ln>
                  <a:noFill/>
                </a:ln>
                <a:solidFill>
                  <a:srgbClr val="FFFFFF"/>
                </a:solidFill>
                <a:effectLst/>
                <a:uLnTx/>
                <a:uFillTx/>
              </a:rPr>
              <a:t>Leonardo di ser Piero da Vinci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it-IT" altLang="vi-VN" sz="2400" b="1" i="0" u="none" strike="noStrike" kern="0" cap="none" spc="0" normalizeH="0" baseline="0" noProof="0" dirty="0">
                <a:ln>
                  <a:noFill/>
                </a:ln>
                <a:solidFill>
                  <a:srgbClr val="FFFFFF"/>
                </a:solidFill>
                <a:effectLst/>
                <a:uLnTx/>
                <a:uFillTx/>
              </a:rPr>
              <a:t>( 1452 – 1519)</a:t>
            </a:r>
            <a:endParaRPr kumimoji="0" lang="en-US" altLang="vi-VN" sz="2400" b="0" i="0" u="none" strike="noStrike" kern="0" cap="none" spc="0" normalizeH="0" baseline="0" noProof="0" dirty="0">
              <a:ln>
                <a:noFill/>
              </a:ln>
              <a:solidFill>
                <a:srgbClr val="FFFFFF"/>
              </a:solidFill>
              <a:effectLst/>
              <a:uLnTx/>
              <a:uFillTx/>
            </a:endParaRPr>
          </a:p>
        </p:txBody>
      </p:sp>
    </p:spTree>
    <p:extLst>
      <p:ext uri="{BB962C8B-B14F-4D97-AF65-F5344CB8AC3E}">
        <p14:creationId xmlns:p14="http://schemas.microsoft.com/office/powerpoint/2010/main" val="3875776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61304" y="274638"/>
            <a:ext cx="8625496" cy="944562"/>
          </a:xfrm>
        </p:spPr>
        <p:txBody>
          <a:bodyPr>
            <a:normAutofit/>
          </a:bodyPr>
          <a:lstStyle/>
          <a:p>
            <a:r>
              <a:rPr lang="en-US" sz="4000" dirty="0">
                <a:solidFill>
                  <a:srgbClr val="C0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Môn</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lịch</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sử</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là</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gì</a:t>
            </a:r>
            <a:r>
              <a:rPr lang="en-US" sz="4000" b="1" dirty="0">
                <a:solidFill>
                  <a:srgbClr val="FF0000"/>
                </a:solidFill>
                <a:latin typeface="Times New Roman" pitchFamily="18" charset="0"/>
                <a:cs typeface="Times New Roman" pitchFamily="18" charset="0"/>
              </a:rPr>
              <a:t> ?</a:t>
            </a:r>
          </a:p>
        </p:txBody>
      </p:sp>
      <p:sp>
        <p:nvSpPr>
          <p:cNvPr id="3" name="Nơi giữ chỗ cho Nội dung 2"/>
          <p:cNvSpPr>
            <a:spLocks noGrp="1"/>
          </p:cNvSpPr>
          <p:nvPr>
            <p:ph idx="1"/>
          </p:nvPr>
        </p:nvSpPr>
        <p:spPr>
          <a:xfrm>
            <a:off x="-76200" y="1143000"/>
            <a:ext cx="9220200" cy="4724399"/>
          </a:xfrm>
        </p:spPr>
        <p:txBody>
          <a:bodyPr/>
          <a:lstStyle/>
          <a:p>
            <a:endParaRPr lang="en-US" dirty="0"/>
          </a:p>
          <a:p>
            <a:pPr marL="0" marR="0" indent="0" algn="just">
              <a:lnSpc>
                <a:spcPct val="115000"/>
              </a:lnSpc>
              <a:spcBef>
                <a:spcPts val="0"/>
              </a:spcBef>
              <a:spcAft>
                <a:spcPts val="1000"/>
              </a:spcAft>
              <a:buNone/>
            </a:pPr>
            <a:r>
              <a:rPr lang="en-US" b="1" dirty="0">
                <a:solidFill>
                  <a:srgbClr val="0033CC"/>
                </a:solidFill>
                <a:latin typeface="Times New Roman"/>
                <a:ea typeface="Times New Roman"/>
                <a:cs typeface="Times New Roman"/>
              </a:rPr>
              <a:t>- </a:t>
            </a:r>
            <a:r>
              <a:rPr lang="en-US" sz="3600" b="1" dirty="0" err="1">
                <a:solidFill>
                  <a:srgbClr val="0033CC"/>
                </a:solidFill>
                <a:latin typeface="Times New Roman"/>
                <a:ea typeface="Times New Roman"/>
                <a:cs typeface="Times New Roman"/>
              </a:rPr>
              <a:t>Môn</a:t>
            </a:r>
            <a:r>
              <a:rPr lang="en-US" sz="3600" b="1" dirty="0">
                <a:solidFill>
                  <a:srgbClr val="0033CC"/>
                </a:solidFill>
                <a:latin typeface="Times New Roman"/>
                <a:ea typeface="Times New Roman"/>
                <a:cs typeface="Times New Roman"/>
              </a:rPr>
              <a:t> </a:t>
            </a:r>
            <a:r>
              <a:rPr lang="en-US" sz="3600" b="1" dirty="0" err="1">
                <a:solidFill>
                  <a:srgbClr val="0033CC"/>
                </a:solidFill>
                <a:latin typeface="Times New Roman"/>
                <a:ea typeface="Times New Roman"/>
                <a:cs typeface="Times New Roman"/>
              </a:rPr>
              <a:t>lịch</a:t>
            </a:r>
            <a:r>
              <a:rPr lang="en-US" sz="3600" b="1" dirty="0">
                <a:solidFill>
                  <a:srgbClr val="0033CC"/>
                </a:solidFill>
                <a:latin typeface="Times New Roman"/>
                <a:ea typeface="Times New Roman"/>
                <a:cs typeface="Times New Roman"/>
              </a:rPr>
              <a:t> </a:t>
            </a:r>
            <a:r>
              <a:rPr lang="en-US" sz="3600" b="1" dirty="0" err="1">
                <a:solidFill>
                  <a:srgbClr val="0033CC"/>
                </a:solidFill>
                <a:latin typeface="Times New Roman"/>
                <a:ea typeface="Times New Roman"/>
                <a:cs typeface="Times New Roman"/>
              </a:rPr>
              <a:t>sử</a:t>
            </a:r>
            <a:r>
              <a:rPr lang="en-US" sz="3600" b="1" dirty="0">
                <a:solidFill>
                  <a:srgbClr val="0033CC"/>
                </a:solidFill>
                <a:latin typeface="Times New Roman"/>
                <a:ea typeface="Times New Roman"/>
                <a:cs typeface="Times New Roman"/>
              </a:rPr>
              <a:t> </a:t>
            </a:r>
            <a:r>
              <a:rPr lang="en-US" sz="3600" b="1" dirty="0" err="1">
                <a:solidFill>
                  <a:srgbClr val="0033CC"/>
                </a:solidFill>
                <a:latin typeface="Times New Roman"/>
                <a:ea typeface="Times New Roman"/>
                <a:cs typeface="Times New Roman"/>
              </a:rPr>
              <a:t>là</a:t>
            </a:r>
            <a:r>
              <a:rPr lang="en-US" sz="3600" b="1" dirty="0">
                <a:solidFill>
                  <a:srgbClr val="0033CC"/>
                </a:solidFill>
                <a:latin typeface="Times New Roman"/>
                <a:ea typeface="Times New Roman"/>
                <a:cs typeface="Times New Roman"/>
              </a:rPr>
              <a:t> </a:t>
            </a:r>
            <a:r>
              <a:rPr lang="en-US" sz="3600" b="1" dirty="0" err="1">
                <a:solidFill>
                  <a:srgbClr val="0033CC"/>
                </a:solidFill>
                <a:latin typeface="Times New Roman"/>
                <a:ea typeface="Times New Roman"/>
                <a:cs typeface="Times New Roman"/>
              </a:rPr>
              <a:t>môn</a:t>
            </a:r>
            <a:r>
              <a:rPr lang="en-US" sz="3600" b="1" dirty="0">
                <a:solidFill>
                  <a:srgbClr val="0033CC"/>
                </a:solidFill>
                <a:latin typeface="Times New Roman"/>
                <a:ea typeface="Times New Roman"/>
                <a:cs typeface="Times New Roman"/>
              </a:rPr>
              <a:t> </a:t>
            </a:r>
            <a:r>
              <a:rPr lang="en-US" sz="3600" b="1" dirty="0" err="1">
                <a:solidFill>
                  <a:srgbClr val="0033CC"/>
                </a:solidFill>
                <a:latin typeface="Times New Roman"/>
                <a:ea typeface="Times New Roman"/>
                <a:cs typeface="Times New Roman"/>
              </a:rPr>
              <a:t>khoa</a:t>
            </a:r>
            <a:r>
              <a:rPr lang="en-US" sz="3600" b="1" dirty="0">
                <a:solidFill>
                  <a:srgbClr val="0033CC"/>
                </a:solidFill>
                <a:latin typeface="Times New Roman"/>
                <a:ea typeface="Times New Roman"/>
                <a:cs typeface="Times New Roman"/>
              </a:rPr>
              <a:t> </a:t>
            </a:r>
            <a:r>
              <a:rPr lang="en-US" sz="3600" b="1" dirty="0" err="1">
                <a:solidFill>
                  <a:srgbClr val="0033CC"/>
                </a:solidFill>
                <a:latin typeface="Times New Roman"/>
                <a:ea typeface="Times New Roman"/>
                <a:cs typeface="Times New Roman"/>
              </a:rPr>
              <a:t>học</a:t>
            </a:r>
            <a:r>
              <a:rPr lang="en-US" sz="3600" b="1" dirty="0">
                <a:solidFill>
                  <a:srgbClr val="0033CC"/>
                </a:solidFill>
                <a:latin typeface="Times New Roman"/>
                <a:ea typeface="Times New Roman"/>
                <a:cs typeface="Times New Roman"/>
              </a:rPr>
              <a:t> </a:t>
            </a:r>
            <a:r>
              <a:rPr lang="en-US" sz="3600" b="1" dirty="0" err="1">
                <a:solidFill>
                  <a:srgbClr val="0033CC"/>
                </a:solidFill>
                <a:latin typeface="Times New Roman"/>
                <a:ea typeface="Times New Roman"/>
                <a:cs typeface="Times New Roman"/>
              </a:rPr>
              <a:t>tìm</a:t>
            </a:r>
            <a:r>
              <a:rPr lang="en-US" sz="3600" b="1" dirty="0">
                <a:solidFill>
                  <a:srgbClr val="0033CC"/>
                </a:solidFill>
                <a:latin typeface="Times New Roman"/>
                <a:ea typeface="Times New Roman"/>
                <a:cs typeface="Times New Roman"/>
              </a:rPr>
              <a:t> </a:t>
            </a:r>
            <a:r>
              <a:rPr lang="en-US" sz="3600" b="1" dirty="0" err="1">
                <a:solidFill>
                  <a:srgbClr val="0033CC"/>
                </a:solidFill>
                <a:latin typeface="Times New Roman"/>
                <a:ea typeface="Times New Roman"/>
                <a:cs typeface="Times New Roman"/>
              </a:rPr>
              <a:t>hiểu</a:t>
            </a:r>
            <a:r>
              <a:rPr lang="en-US" sz="3600" b="1" dirty="0">
                <a:solidFill>
                  <a:srgbClr val="0033CC"/>
                </a:solidFill>
                <a:latin typeface="Times New Roman"/>
                <a:ea typeface="Times New Roman"/>
                <a:cs typeface="Times New Roman"/>
              </a:rPr>
              <a:t> </a:t>
            </a:r>
            <a:r>
              <a:rPr lang="en-US" sz="3600" b="1" dirty="0" err="1">
                <a:solidFill>
                  <a:srgbClr val="0033CC"/>
                </a:solidFill>
                <a:latin typeface="Times New Roman"/>
                <a:ea typeface="Times New Roman"/>
                <a:cs typeface="Times New Roman"/>
              </a:rPr>
              <a:t>về</a:t>
            </a:r>
            <a:r>
              <a:rPr lang="en-US" sz="3600" b="1" dirty="0">
                <a:solidFill>
                  <a:srgbClr val="0033CC"/>
                </a:solidFill>
                <a:latin typeface="Times New Roman"/>
                <a:ea typeface="Times New Roman"/>
                <a:cs typeface="Times New Roman"/>
              </a:rPr>
              <a:t> </a:t>
            </a:r>
            <a:r>
              <a:rPr lang="en-US" sz="3600" b="1" dirty="0" err="1">
                <a:solidFill>
                  <a:srgbClr val="0033CC"/>
                </a:solidFill>
                <a:latin typeface="Times New Roman"/>
                <a:ea typeface="Times New Roman"/>
                <a:cs typeface="Times New Roman"/>
              </a:rPr>
              <a:t>lịch</a:t>
            </a:r>
            <a:r>
              <a:rPr lang="en-US" sz="3600" b="1" dirty="0">
                <a:solidFill>
                  <a:srgbClr val="0033CC"/>
                </a:solidFill>
                <a:latin typeface="Times New Roman"/>
                <a:ea typeface="Times New Roman"/>
                <a:cs typeface="Times New Roman"/>
              </a:rPr>
              <a:t> </a:t>
            </a:r>
            <a:r>
              <a:rPr lang="en-US" sz="3600" b="1" dirty="0" err="1">
                <a:solidFill>
                  <a:srgbClr val="0033CC"/>
                </a:solidFill>
                <a:latin typeface="Times New Roman"/>
                <a:ea typeface="Times New Roman"/>
                <a:cs typeface="Times New Roman"/>
              </a:rPr>
              <a:t>sử</a:t>
            </a:r>
            <a:r>
              <a:rPr lang="en-US" sz="3600" b="1" dirty="0">
                <a:solidFill>
                  <a:srgbClr val="0033CC"/>
                </a:solidFill>
                <a:latin typeface="Times New Roman"/>
                <a:ea typeface="Times New Roman"/>
                <a:cs typeface="Times New Roman"/>
              </a:rPr>
              <a:t> </a:t>
            </a:r>
            <a:r>
              <a:rPr lang="en-US" sz="3600" b="1" dirty="0" err="1">
                <a:solidFill>
                  <a:srgbClr val="0033CC"/>
                </a:solidFill>
                <a:latin typeface="Times New Roman"/>
                <a:ea typeface="Times New Roman"/>
                <a:cs typeface="Times New Roman"/>
              </a:rPr>
              <a:t>loài</a:t>
            </a:r>
            <a:r>
              <a:rPr lang="en-US" sz="3600" b="1" dirty="0">
                <a:solidFill>
                  <a:srgbClr val="0033CC"/>
                </a:solidFill>
                <a:latin typeface="Times New Roman"/>
                <a:ea typeface="Times New Roman"/>
                <a:cs typeface="Times New Roman"/>
              </a:rPr>
              <a:t> </a:t>
            </a:r>
            <a:r>
              <a:rPr lang="en-US" sz="3600" b="1" dirty="0" err="1">
                <a:solidFill>
                  <a:srgbClr val="0033CC"/>
                </a:solidFill>
                <a:latin typeface="Times New Roman"/>
                <a:ea typeface="Times New Roman"/>
                <a:cs typeface="Times New Roman"/>
              </a:rPr>
              <a:t>người</a:t>
            </a:r>
            <a:r>
              <a:rPr lang="en-US" sz="3600" b="1" dirty="0">
                <a:solidFill>
                  <a:srgbClr val="0033CC"/>
                </a:solidFill>
                <a:latin typeface="Times New Roman"/>
                <a:ea typeface="Times New Roman"/>
                <a:cs typeface="Times New Roman"/>
              </a:rPr>
              <a:t>, </a:t>
            </a:r>
            <a:r>
              <a:rPr lang="en-US" sz="3600" b="1" dirty="0" err="1">
                <a:solidFill>
                  <a:srgbClr val="0033CC"/>
                </a:solidFill>
                <a:latin typeface="Times New Roman"/>
                <a:ea typeface="Times New Roman"/>
                <a:cs typeface="Times New Roman"/>
              </a:rPr>
              <a:t>bao</a:t>
            </a:r>
            <a:r>
              <a:rPr lang="en-US" sz="3600" b="1" dirty="0">
                <a:solidFill>
                  <a:srgbClr val="0033CC"/>
                </a:solidFill>
                <a:latin typeface="Times New Roman"/>
                <a:ea typeface="Times New Roman"/>
                <a:cs typeface="Times New Roman"/>
              </a:rPr>
              <a:t> </a:t>
            </a:r>
            <a:r>
              <a:rPr lang="en-US" sz="3600" b="1" dirty="0" err="1">
                <a:solidFill>
                  <a:srgbClr val="0033CC"/>
                </a:solidFill>
                <a:latin typeface="Times New Roman"/>
                <a:ea typeface="Times New Roman"/>
                <a:cs typeface="Times New Roman"/>
              </a:rPr>
              <a:t>gồm</a:t>
            </a:r>
            <a:r>
              <a:rPr lang="en-US" sz="3600" b="1" dirty="0">
                <a:solidFill>
                  <a:srgbClr val="0033CC"/>
                </a:solidFill>
                <a:latin typeface="Times New Roman"/>
                <a:ea typeface="Times New Roman"/>
                <a:cs typeface="Times New Roman"/>
              </a:rPr>
              <a:t> </a:t>
            </a:r>
            <a:r>
              <a:rPr lang="en-US" sz="3600" b="1" dirty="0" err="1">
                <a:solidFill>
                  <a:srgbClr val="0033CC"/>
                </a:solidFill>
                <a:latin typeface="Times New Roman"/>
                <a:ea typeface="Times New Roman"/>
                <a:cs typeface="Times New Roman"/>
              </a:rPr>
              <a:t>toàn</a:t>
            </a:r>
            <a:r>
              <a:rPr lang="en-US" sz="3600" b="1" dirty="0">
                <a:solidFill>
                  <a:srgbClr val="0033CC"/>
                </a:solidFill>
                <a:latin typeface="Times New Roman"/>
                <a:ea typeface="Times New Roman"/>
                <a:cs typeface="Times New Roman"/>
              </a:rPr>
              <a:t> </a:t>
            </a:r>
            <a:r>
              <a:rPr lang="en-US" sz="3600" b="1" dirty="0" err="1">
                <a:solidFill>
                  <a:srgbClr val="0033CC"/>
                </a:solidFill>
                <a:latin typeface="Times New Roman"/>
                <a:ea typeface="Times New Roman"/>
                <a:cs typeface="Times New Roman"/>
              </a:rPr>
              <a:t>bộ</a:t>
            </a:r>
            <a:r>
              <a:rPr lang="en-US" sz="3600" b="1" dirty="0">
                <a:solidFill>
                  <a:srgbClr val="0033CC"/>
                </a:solidFill>
                <a:latin typeface="Times New Roman"/>
                <a:ea typeface="Times New Roman"/>
                <a:cs typeface="Times New Roman"/>
              </a:rPr>
              <a:t> </a:t>
            </a:r>
            <a:r>
              <a:rPr lang="en-US" sz="3600" b="1" dirty="0" err="1">
                <a:solidFill>
                  <a:srgbClr val="0033CC"/>
                </a:solidFill>
                <a:latin typeface="Times New Roman"/>
                <a:ea typeface="Times New Roman"/>
                <a:cs typeface="Times New Roman"/>
              </a:rPr>
              <a:t>những</a:t>
            </a:r>
            <a:r>
              <a:rPr lang="en-US" sz="3600" b="1" dirty="0">
                <a:solidFill>
                  <a:srgbClr val="0033CC"/>
                </a:solidFill>
                <a:latin typeface="Times New Roman"/>
                <a:ea typeface="Times New Roman"/>
                <a:cs typeface="Times New Roman"/>
              </a:rPr>
              <a:t> </a:t>
            </a:r>
            <a:r>
              <a:rPr lang="en-US" sz="3600" b="1" dirty="0" err="1">
                <a:solidFill>
                  <a:srgbClr val="0033CC"/>
                </a:solidFill>
                <a:latin typeface="Times New Roman"/>
                <a:ea typeface="Times New Roman"/>
                <a:cs typeface="Times New Roman"/>
              </a:rPr>
              <a:t>hoạt</a:t>
            </a:r>
            <a:r>
              <a:rPr lang="en-US" sz="3600" b="1" dirty="0">
                <a:solidFill>
                  <a:srgbClr val="0033CC"/>
                </a:solidFill>
                <a:latin typeface="Times New Roman"/>
                <a:ea typeface="Times New Roman"/>
                <a:cs typeface="Times New Roman"/>
              </a:rPr>
              <a:t> </a:t>
            </a:r>
            <a:r>
              <a:rPr lang="en-US" sz="3600" b="1" dirty="0" err="1">
                <a:solidFill>
                  <a:srgbClr val="0033CC"/>
                </a:solidFill>
                <a:latin typeface="Times New Roman"/>
                <a:ea typeface="Times New Roman"/>
                <a:cs typeface="Times New Roman"/>
              </a:rPr>
              <a:t>động</a:t>
            </a:r>
            <a:r>
              <a:rPr lang="en-US" sz="3600" b="1" dirty="0">
                <a:solidFill>
                  <a:srgbClr val="0033CC"/>
                </a:solidFill>
                <a:latin typeface="Times New Roman"/>
                <a:ea typeface="Times New Roman"/>
                <a:cs typeface="Times New Roman"/>
              </a:rPr>
              <a:t> </a:t>
            </a:r>
            <a:r>
              <a:rPr lang="en-US" sz="3600" b="1" dirty="0" err="1">
                <a:solidFill>
                  <a:srgbClr val="0033CC"/>
                </a:solidFill>
                <a:latin typeface="Times New Roman"/>
                <a:ea typeface="Times New Roman"/>
                <a:cs typeface="Times New Roman"/>
              </a:rPr>
              <a:t>của</a:t>
            </a:r>
            <a:r>
              <a:rPr lang="en-US" sz="3600" b="1" dirty="0">
                <a:solidFill>
                  <a:srgbClr val="0033CC"/>
                </a:solidFill>
                <a:latin typeface="Times New Roman"/>
                <a:ea typeface="Times New Roman"/>
                <a:cs typeface="Times New Roman"/>
              </a:rPr>
              <a:t> con </a:t>
            </a:r>
            <a:r>
              <a:rPr lang="en-US" sz="3600" b="1" dirty="0" err="1">
                <a:solidFill>
                  <a:srgbClr val="0033CC"/>
                </a:solidFill>
                <a:latin typeface="Times New Roman"/>
                <a:ea typeface="Times New Roman"/>
                <a:cs typeface="Times New Roman"/>
              </a:rPr>
              <a:t>người</a:t>
            </a:r>
            <a:r>
              <a:rPr lang="en-US" sz="3600" b="1" dirty="0">
                <a:solidFill>
                  <a:srgbClr val="0033CC"/>
                </a:solidFill>
                <a:latin typeface="Times New Roman"/>
                <a:ea typeface="Times New Roman"/>
                <a:cs typeface="Times New Roman"/>
              </a:rPr>
              <a:t>  </a:t>
            </a:r>
            <a:r>
              <a:rPr lang="en-US" sz="3600" b="1" dirty="0" err="1">
                <a:solidFill>
                  <a:srgbClr val="0033CC"/>
                </a:solidFill>
                <a:latin typeface="Times New Roman"/>
                <a:ea typeface="Times New Roman"/>
                <a:cs typeface="Times New Roman"/>
              </a:rPr>
              <a:t>và</a:t>
            </a:r>
            <a:r>
              <a:rPr lang="en-US" sz="3600" b="1" dirty="0">
                <a:solidFill>
                  <a:srgbClr val="0033CC"/>
                </a:solidFill>
                <a:latin typeface="Times New Roman"/>
                <a:ea typeface="Times New Roman"/>
                <a:cs typeface="Times New Roman"/>
              </a:rPr>
              <a:t> </a:t>
            </a:r>
            <a:r>
              <a:rPr lang="en-US" sz="3600" b="1" dirty="0" err="1">
                <a:solidFill>
                  <a:srgbClr val="0033CC"/>
                </a:solidFill>
                <a:latin typeface="Times New Roman"/>
                <a:ea typeface="Times New Roman"/>
                <a:cs typeface="Times New Roman"/>
              </a:rPr>
              <a:t>xã</a:t>
            </a:r>
            <a:r>
              <a:rPr lang="en-US" sz="3600" b="1" dirty="0">
                <a:solidFill>
                  <a:srgbClr val="0033CC"/>
                </a:solidFill>
                <a:latin typeface="Times New Roman"/>
                <a:ea typeface="Times New Roman"/>
                <a:cs typeface="Times New Roman"/>
              </a:rPr>
              <a:t> </a:t>
            </a:r>
            <a:r>
              <a:rPr lang="en-US" sz="3600" b="1" dirty="0" err="1">
                <a:solidFill>
                  <a:srgbClr val="0033CC"/>
                </a:solidFill>
                <a:latin typeface="Times New Roman"/>
                <a:ea typeface="Times New Roman"/>
                <a:cs typeface="Times New Roman"/>
              </a:rPr>
              <a:t>hội</a:t>
            </a:r>
            <a:r>
              <a:rPr lang="en-US" sz="3600" b="1" dirty="0">
                <a:solidFill>
                  <a:srgbClr val="0033CC"/>
                </a:solidFill>
                <a:latin typeface="Times New Roman"/>
                <a:ea typeface="Times New Roman"/>
                <a:cs typeface="Times New Roman"/>
              </a:rPr>
              <a:t> </a:t>
            </a:r>
            <a:r>
              <a:rPr lang="en-US" sz="3600" b="1" dirty="0" err="1">
                <a:solidFill>
                  <a:srgbClr val="0033CC"/>
                </a:solidFill>
                <a:latin typeface="Times New Roman"/>
                <a:ea typeface="Times New Roman"/>
                <a:cs typeface="Times New Roman"/>
              </a:rPr>
              <a:t>loài</a:t>
            </a:r>
            <a:r>
              <a:rPr lang="en-US" sz="3600" b="1" dirty="0">
                <a:solidFill>
                  <a:srgbClr val="0033CC"/>
                </a:solidFill>
                <a:latin typeface="Times New Roman"/>
                <a:ea typeface="Times New Roman"/>
                <a:cs typeface="Times New Roman"/>
              </a:rPr>
              <a:t> </a:t>
            </a:r>
            <a:r>
              <a:rPr lang="en-US" sz="3600" b="1" dirty="0" err="1">
                <a:solidFill>
                  <a:srgbClr val="0033CC"/>
                </a:solidFill>
                <a:latin typeface="Times New Roman"/>
                <a:ea typeface="Times New Roman"/>
                <a:cs typeface="Times New Roman"/>
              </a:rPr>
              <a:t>người</a:t>
            </a:r>
            <a:r>
              <a:rPr lang="en-US" sz="3600" b="1" dirty="0">
                <a:solidFill>
                  <a:srgbClr val="0033CC"/>
                </a:solidFill>
                <a:latin typeface="Times New Roman"/>
                <a:ea typeface="Times New Roman"/>
                <a:cs typeface="Times New Roman"/>
              </a:rPr>
              <a:t> </a:t>
            </a:r>
            <a:r>
              <a:rPr lang="en-US" sz="3600" b="1" dirty="0" err="1">
                <a:solidFill>
                  <a:srgbClr val="0033CC"/>
                </a:solidFill>
                <a:latin typeface="Times New Roman"/>
                <a:ea typeface="Times New Roman"/>
                <a:cs typeface="Times New Roman"/>
              </a:rPr>
              <a:t>trong</a:t>
            </a:r>
            <a:r>
              <a:rPr lang="en-US" sz="3600" b="1" dirty="0">
                <a:solidFill>
                  <a:srgbClr val="0033CC"/>
                </a:solidFill>
                <a:latin typeface="Times New Roman"/>
                <a:ea typeface="Times New Roman"/>
                <a:cs typeface="Times New Roman"/>
              </a:rPr>
              <a:t> </a:t>
            </a:r>
            <a:r>
              <a:rPr lang="en-US" sz="3600" b="1" dirty="0" err="1">
                <a:solidFill>
                  <a:srgbClr val="0033CC"/>
                </a:solidFill>
                <a:latin typeface="Times New Roman"/>
                <a:ea typeface="Times New Roman"/>
                <a:cs typeface="Times New Roman"/>
              </a:rPr>
              <a:t>quá</a:t>
            </a:r>
            <a:r>
              <a:rPr lang="en-US" sz="3600" b="1" dirty="0">
                <a:solidFill>
                  <a:srgbClr val="0033CC"/>
                </a:solidFill>
                <a:latin typeface="Times New Roman"/>
                <a:ea typeface="Times New Roman"/>
                <a:cs typeface="Times New Roman"/>
              </a:rPr>
              <a:t> </a:t>
            </a:r>
            <a:r>
              <a:rPr lang="en-US" sz="3600" b="1" dirty="0" err="1">
                <a:solidFill>
                  <a:srgbClr val="0033CC"/>
                </a:solidFill>
                <a:latin typeface="Times New Roman"/>
                <a:ea typeface="Times New Roman"/>
                <a:cs typeface="Times New Roman"/>
              </a:rPr>
              <a:t>khứ</a:t>
            </a:r>
            <a:r>
              <a:rPr lang="en-US" sz="3600" b="1" dirty="0">
                <a:solidFill>
                  <a:srgbClr val="0033CC"/>
                </a:solidFill>
                <a:latin typeface="Times New Roman"/>
                <a:ea typeface="Times New Roman"/>
                <a:cs typeface="Times New Roman"/>
              </a:rPr>
              <a:t>.</a:t>
            </a:r>
            <a:endParaRPr lang="en-US" sz="3600" b="1" dirty="0">
              <a:solidFill>
                <a:srgbClr val="0033CC"/>
              </a:solidFill>
              <a:ea typeface="Times New Roman"/>
              <a:cs typeface="Times New Roman"/>
            </a:endParaRPr>
          </a:p>
          <a:p>
            <a:pPr marL="0" indent="0">
              <a:buNone/>
            </a:pPr>
            <a:endParaRPr lang="en-US" dirty="0"/>
          </a:p>
          <a:p>
            <a:endParaRPr lang="en-US" dirty="0"/>
          </a:p>
          <a:p>
            <a:endParaRPr lang="en-US" dirty="0"/>
          </a:p>
        </p:txBody>
      </p:sp>
      <p:sp>
        <p:nvSpPr>
          <p:cNvPr id="5" name="Rectangle 4"/>
          <p:cNvSpPr/>
          <p:nvPr/>
        </p:nvSpPr>
        <p:spPr>
          <a:xfrm>
            <a:off x="-76200" y="2608776"/>
            <a:ext cx="9296400" cy="286232"/>
          </a:xfrm>
          <a:prstGeom prst="rect">
            <a:avLst/>
          </a:prstGeom>
        </p:spPr>
        <p:txBody>
          <a:bodyPr wrap="square">
            <a:spAutoFit/>
          </a:bodyPr>
          <a:lstStyle/>
          <a:p>
            <a:pPr marL="609600" lvl="0" indent="-609600">
              <a:lnSpc>
                <a:spcPct val="90000"/>
              </a:lnSpc>
              <a:spcBef>
                <a:spcPts val="1000"/>
              </a:spcBef>
            </a:pPr>
            <a:r>
              <a:rPr lang="en-US" altLang="en-US" sz="1400" dirty="0">
                <a:solidFill>
                  <a:srgbClr val="0000FF"/>
                </a:solidFill>
                <a:latin typeface="Times New Roman" panose="02020603050405020304" pitchFamily="18" charset="0"/>
              </a:rPr>
              <a:t>-</a:t>
            </a:r>
            <a:endParaRPr lang="en-US" altLang="en-US" sz="1400" dirty="0">
              <a:solidFill>
                <a:srgbClr val="0000FF"/>
              </a:solidFill>
              <a:latin typeface="Times New Roman" panose="02020603050405020304" pitchFamily="18" charset="0"/>
              <a:sym typeface="Wingdings 3" panose="05040102010807070707" pitchFamily="18" charset="2"/>
            </a:endParaRPr>
          </a:p>
        </p:txBody>
      </p:sp>
      <p:sp>
        <p:nvSpPr>
          <p:cNvPr id="4" name="Rectangle 3"/>
          <p:cNvSpPr/>
          <p:nvPr/>
        </p:nvSpPr>
        <p:spPr>
          <a:xfrm>
            <a:off x="61304" y="5143914"/>
            <a:ext cx="4572000" cy="830997"/>
          </a:xfrm>
          <a:prstGeom prst="rect">
            <a:avLst/>
          </a:prstGeom>
        </p:spPr>
        <p:txBody>
          <a:bodyP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altLang="vi-VN" sz="2400" b="1" i="0" u="none" strike="noStrike" kern="0" cap="none" spc="0" normalizeH="0" baseline="0" noProof="0" dirty="0">
                <a:ln>
                  <a:noFill/>
                </a:ln>
                <a:solidFill>
                  <a:srgbClr val="FFFFFF"/>
                </a:solidFill>
                <a:effectLst/>
                <a:uLnTx/>
                <a:uFillTx/>
              </a:rPr>
              <a:t>Leonardo di ser Piero da Vinci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it-IT" altLang="vi-VN" sz="2400" b="1" i="0" u="none" strike="noStrike" kern="0" cap="none" spc="0" normalizeH="0" baseline="0" noProof="0" dirty="0">
                <a:ln>
                  <a:noFill/>
                </a:ln>
                <a:solidFill>
                  <a:srgbClr val="FFFFFF"/>
                </a:solidFill>
                <a:effectLst/>
                <a:uLnTx/>
                <a:uFillTx/>
              </a:rPr>
              <a:t>( 1452 – 1519)</a:t>
            </a:r>
            <a:endParaRPr kumimoji="0" lang="en-US" altLang="vi-VN" sz="2400" b="0" i="0" u="none" strike="noStrike" kern="0" cap="none" spc="0" normalizeH="0" baseline="0" noProof="0" dirty="0">
              <a:ln>
                <a:noFill/>
              </a:ln>
              <a:solidFill>
                <a:srgbClr val="FFFFFF"/>
              </a:solidFill>
              <a:effectLst/>
              <a:uLnTx/>
              <a:uFillTx/>
            </a:endParaRPr>
          </a:p>
        </p:txBody>
      </p:sp>
    </p:spTree>
    <p:extLst>
      <p:ext uri="{BB962C8B-B14F-4D97-AF65-F5344CB8AC3E}">
        <p14:creationId xmlns:p14="http://schemas.microsoft.com/office/powerpoint/2010/main" val="1128607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6927" y="-55418"/>
            <a:ext cx="9144000" cy="1371600"/>
          </a:xfrm>
        </p:spPr>
        <p:txBody>
          <a:bodyPr>
            <a:normAutofit fontScale="90000"/>
          </a:bodyPr>
          <a:lstStyle/>
          <a:p>
            <a:pPr marL="0" marR="0" algn="l">
              <a:lnSpc>
                <a:spcPct val="115000"/>
              </a:lnSpc>
              <a:spcBef>
                <a:spcPts val="0"/>
              </a:spcBef>
              <a:spcAft>
                <a:spcPts val="0"/>
              </a:spcAft>
              <a:tabLst>
                <a:tab pos="114300" algn="l"/>
                <a:tab pos="228600" algn="l"/>
                <a:tab pos="2315845" algn="l"/>
              </a:tabLst>
            </a:pPr>
            <a:r>
              <a:rPr lang="en-US" sz="3600" b="1" u="sng" dirty="0">
                <a:latin typeface="Times New Roman"/>
                <a:ea typeface="Times New Roman"/>
                <a:cs typeface="Times New Roman"/>
              </a:rPr>
              <a:t/>
            </a:r>
            <a:br>
              <a:rPr lang="en-US" sz="3600" b="1" u="sng" dirty="0">
                <a:latin typeface="Times New Roman"/>
                <a:ea typeface="Times New Roman"/>
                <a:cs typeface="Times New Roman"/>
              </a:rPr>
            </a:br>
            <a:r>
              <a:rPr lang="en-US" sz="3600" b="1" u="sng" dirty="0">
                <a:solidFill>
                  <a:srgbClr val="FF0000"/>
                </a:solidFill>
                <a:latin typeface="Times New Roman"/>
                <a:ea typeface="Times New Roman"/>
                <a:cs typeface="Times New Roman"/>
              </a:rPr>
              <a:t>CHƯƠNG 1.</a:t>
            </a:r>
            <a:r>
              <a:rPr lang="en-US" sz="3600" b="1" dirty="0">
                <a:solidFill>
                  <a:srgbClr val="FF0000"/>
                </a:solidFill>
                <a:latin typeface="Times New Roman"/>
                <a:ea typeface="Times New Roman"/>
                <a:cs typeface="Times New Roman"/>
              </a:rPr>
              <a:t> TẠI SAO CẦN HỌC LỊCH SỬ</a:t>
            </a:r>
            <a:r>
              <a:rPr lang="en-US" sz="2800" dirty="0">
                <a:solidFill>
                  <a:srgbClr val="FF0000"/>
                </a:solidFill>
                <a:ea typeface="Times New Roman"/>
                <a:cs typeface="Times New Roman"/>
              </a:rPr>
              <a:t/>
            </a:r>
            <a:br>
              <a:rPr lang="en-US" sz="2800" dirty="0">
                <a:solidFill>
                  <a:srgbClr val="FF0000"/>
                </a:solidFill>
                <a:ea typeface="Times New Roman"/>
                <a:cs typeface="Times New Roman"/>
              </a:rPr>
            </a:br>
            <a:r>
              <a:rPr lang="en-US" sz="3600" b="1" dirty="0" err="1">
                <a:solidFill>
                  <a:srgbClr val="FF0000"/>
                </a:solidFill>
                <a:latin typeface="Times New Roman"/>
                <a:ea typeface="Times New Roman"/>
                <a:cs typeface="Times New Roman"/>
              </a:rPr>
              <a:t>Tuần</a:t>
            </a:r>
            <a:r>
              <a:rPr lang="en-US" sz="3600" b="1" dirty="0">
                <a:solidFill>
                  <a:srgbClr val="FF0000"/>
                </a:solidFill>
                <a:latin typeface="Times New Roman"/>
                <a:ea typeface="Times New Roman"/>
                <a:cs typeface="Times New Roman"/>
              </a:rPr>
              <a:t> 1- </a:t>
            </a:r>
            <a:r>
              <a:rPr lang="en-US" sz="3600" b="1" dirty="0" err="1">
                <a:solidFill>
                  <a:srgbClr val="FF0000"/>
                </a:solidFill>
                <a:latin typeface="Times New Roman"/>
                <a:ea typeface="Times New Roman"/>
                <a:cs typeface="Times New Roman"/>
              </a:rPr>
              <a:t>tiết</a:t>
            </a:r>
            <a:r>
              <a:rPr lang="en-US" sz="3600" b="1" dirty="0">
                <a:solidFill>
                  <a:srgbClr val="FF0000"/>
                </a:solidFill>
                <a:latin typeface="Times New Roman"/>
                <a:ea typeface="Times New Roman"/>
                <a:cs typeface="Times New Roman"/>
              </a:rPr>
              <a:t> 1, 2 - BÀI 1. LỊCH SỬ LÀ GÌ ? (2 </a:t>
            </a:r>
            <a:r>
              <a:rPr lang="en-US" sz="3600" b="1" dirty="0" err="1">
                <a:solidFill>
                  <a:srgbClr val="FF0000"/>
                </a:solidFill>
                <a:latin typeface="Times New Roman"/>
                <a:ea typeface="Times New Roman"/>
                <a:cs typeface="Times New Roman"/>
              </a:rPr>
              <a:t>tiết</a:t>
            </a:r>
            <a:r>
              <a:rPr lang="en-US" sz="3600" b="1" dirty="0">
                <a:solidFill>
                  <a:srgbClr val="FF0000"/>
                </a:solidFill>
                <a:latin typeface="Times New Roman"/>
                <a:ea typeface="Times New Roman"/>
                <a:cs typeface="Times New Roman"/>
              </a:rPr>
              <a:t>)</a:t>
            </a:r>
            <a:r>
              <a:rPr lang="en-US" sz="2800" dirty="0">
                <a:solidFill>
                  <a:srgbClr val="FF0000"/>
                </a:solidFill>
                <a:ea typeface="Times New Roman"/>
                <a:cs typeface="Times New Roman"/>
              </a:rPr>
              <a:t/>
            </a:r>
            <a:br>
              <a:rPr lang="en-US" sz="2800" dirty="0">
                <a:solidFill>
                  <a:srgbClr val="FF0000"/>
                </a:solidFill>
                <a:ea typeface="Times New Roman"/>
                <a:cs typeface="Times New Roman"/>
              </a:rPr>
            </a:br>
            <a:endParaRPr lang="en-US" sz="3600" dirty="0">
              <a:solidFill>
                <a:srgbClr val="FF0000"/>
              </a:solidFill>
              <a:latin typeface="Times New Roman" pitchFamily="18" charset="0"/>
              <a:cs typeface="Times New Roman" pitchFamily="18" charset="0"/>
            </a:endParaRPr>
          </a:p>
        </p:txBody>
      </p:sp>
      <p:sp>
        <p:nvSpPr>
          <p:cNvPr id="3" name="Nơi giữ chỗ cho Nội dung 2"/>
          <p:cNvSpPr>
            <a:spLocks noGrp="1"/>
          </p:cNvSpPr>
          <p:nvPr>
            <p:ph idx="1"/>
          </p:nvPr>
        </p:nvSpPr>
        <p:spPr>
          <a:xfrm>
            <a:off x="0" y="1295400"/>
            <a:ext cx="9144000" cy="3916363"/>
          </a:xfrm>
        </p:spPr>
        <p:txBody>
          <a:bodyPr>
            <a:noAutofit/>
          </a:bodyPr>
          <a:lstStyle/>
          <a:p>
            <a:pPr marL="0" marR="0" indent="0" algn="just">
              <a:lnSpc>
                <a:spcPct val="115000"/>
              </a:lnSpc>
              <a:spcBef>
                <a:spcPts val="0"/>
              </a:spcBef>
              <a:spcAft>
                <a:spcPts val="1000"/>
              </a:spcAft>
              <a:buNone/>
            </a:pPr>
            <a:r>
              <a:rPr lang="en-US" sz="2800" b="1" u="sng" dirty="0">
                <a:solidFill>
                  <a:srgbClr val="0033CC"/>
                </a:solidFill>
                <a:latin typeface="Times New Roman" pitchFamily="18" charset="0"/>
                <a:ea typeface="Times New Roman"/>
                <a:cs typeface="Times New Roman" pitchFamily="18" charset="0"/>
              </a:rPr>
              <a:t>I. </a:t>
            </a:r>
            <a:r>
              <a:rPr lang="en-US" sz="2800" b="1" u="sng" dirty="0" err="1">
                <a:solidFill>
                  <a:srgbClr val="0033CC"/>
                </a:solidFill>
                <a:latin typeface="Times New Roman" pitchFamily="18" charset="0"/>
                <a:ea typeface="Times New Roman"/>
                <a:cs typeface="Times New Roman" pitchFamily="18" charset="0"/>
              </a:rPr>
              <a:t>Lịch</a:t>
            </a:r>
            <a:r>
              <a:rPr lang="en-US" sz="2800" b="1" u="sng" dirty="0">
                <a:solidFill>
                  <a:srgbClr val="0033CC"/>
                </a:solidFill>
                <a:latin typeface="Times New Roman" pitchFamily="18" charset="0"/>
                <a:ea typeface="Times New Roman"/>
                <a:cs typeface="Times New Roman" pitchFamily="18" charset="0"/>
              </a:rPr>
              <a:t> </a:t>
            </a:r>
            <a:r>
              <a:rPr lang="en-US" sz="2800" b="1" u="sng" dirty="0" err="1">
                <a:solidFill>
                  <a:srgbClr val="0033CC"/>
                </a:solidFill>
                <a:latin typeface="Times New Roman" pitchFamily="18" charset="0"/>
                <a:ea typeface="Times New Roman"/>
                <a:cs typeface="Times New Roman" pitchFamily="18" charset="0"/>
              </a:rPr>
              <a:t>sử</a:t>
            </a:r>
            <a:r>
              <a:rPr lang="en-US" sz="2800" b="1" u="sng" dirty="0">
                <a:solidFill>
                  <a:srgbClr val="0033CC"/>
                </a:solidFill>
                <a:latin typeface="Times New Roman" pitchFamily="18" charset="0"/>
                <a:ea typeface="Times New Roman"/>
                <a:cs typeface="Times New Roman" pitchFamily="18" charset="0"/>
              </a:rPr>
              <a:t> </a:t>
            </a:r>
            <a:r>
              <a:rPr lang="en-US" sz="2800" b="1" u="sng" dirty="0" err="1">
                <a:solidFill>
                  <a:srgbClr val="0033CC"/>
                </a:solidFill>
                <a:latin typeface="Times New Roman" pitchFamily="18" charset="0"/>
                <a:ea typeface="Times New Roman"/>
                <a:cs typeface="Times New Roman" pitchFamily="18" charset="0"/>
              </a:rPr>
              <a:t>và</a:t>
            </a:r>
            <a:r>
              <a:rPr lang="en-US" sz="2800" b="1" u="sng" dirty="0">
                <a:solidFill>
                  <a:srgbClr val="0033CC"/>
                </a:solidFill>
                <a:latin typeface="Times New Roman" pitchFamily="18" charset="0"/>
                <a:ea typeface="Times New Roman"/>
                <a:cs typeface="Times New Roman" pitchFamily="18" charset="0"/>
              </a:rPr>
              <a:t> </a:t>
            </a:r>
            <a:r>
              <a:rPr lang="en-US" sz="2800" b="1" u="sng" dirty="0" err="1">
                <a:solidFill>
                  <a:srgbClr val="0033CC"/>
                </a:solidFill>
                <a:latin typeface="Times New Roman" pitchFamily="18" charset="0"/>
                <a:ea typeface="Times New Roman"/>
                <a:cs typeface="Times New Roman" pitchFamily="18" charset="0"/>
              </a:rPr>
              <a:t>môn</a:t>
            </a:r>
            <a:r>
              <a:rPr lang="en-US" sz="2800" b="1" u="sng" dirty="0">
                <a:solidFill>
                  <a:srgbClr val="0033CC"/>
                </a:solidFill>
                <a:latin typeface="Times New Roman" pitchFamily="18" charset="0"/>
                <a:ea typeface="Times New Roman"/>
                <a:cs typeface="Times New Roman" pitchFamily="18" charset="0"/>
              </a:rPr>
              <a:t> </a:t>
            </a:r>
            <a:r>
              <a:rPr lang="en-US" sz="2800" b="1" u="sng" dirty="0" err="1">
                <a:solidFill>
                  <a:srgbClr val="0033CC"/>
                </a:solidFill>
                <a:latin typeface="Times New Roman" pitchFamily="18" charset="0"/>
                <a:ea typeface="Times New Roman"/>
                <a:cs typeface="Times New Roman" pitchFamily="18" charset="0"/>
              </a:rPr>
              <a:t>lịch</a:t>
            </a:r>
            <a:r>
              <a:rPr lang="en-US" sz="2800" b="1" u="sng" dirty="0">
                <a:solidFill>
                  <a:srgbClr val="0033CC"/>
                </a:solidFill>
                <a:latin typeface="Times New Roman" pitchFamily="18" charset="0"/>
                <a:ea typeface="Times New Roman"/>
                <a:cs typeface="Times New Roman" pitchFamily="18" charset="0"/>
              </a:rPr>
              <a:t> </a:t>
            </a:r>
            <a:r>
              <a:rPr lang="en-US" sz="2800" b="1" u="sng" dirty="0" err="1">
                <a:solidFill>
                  <a:srgbClr val="0033CC"/>
                </a:solidFill>
                <a:latin typeface="Times New Roman" pitchFamily="18" charset="0"/>
                <a:ea typeface="Times New Roman"/>
                <a:cs typeface="Times New Roman" pitchFamily="18" charset="0"/>
              </a:rPr>
              <a:t>sử</a:t>
            </a:r>
            <a:endParaRPr lang="en-US" sz="2800" dirty="0">
              <a:solidFill>
                <a:srgbClr val="0033CC"/>
              </a:solidFill>
              <a:latin typeface="Times New Roman" pitchFamily="18" charset="0"/>
              <a:ea typeface="Times New Roman"/>
              <a:cs typeface="Times New Roman" pitchFamily="18" charset="0"/>
            </a:endParaRPr>
          </a:p>
          <a:p>
            <a:pPr marL="0" marR="0" indent="0" algn="just">
              <a:lnSpc>
                <a:spcPct val="115000"/>
              </a:lnSpc>
              <a:spcBef>
                <a:spcPts val="0"/>
              </a:spcBef>
              <a:spcAft>
                <a:spcPts val="1000"/>
              </a:spcAft>
              <a:buNone/>
            </a:pPr>
            <a:r>
              <a:rPr lang="en-US" sz="2800" b="1" u="sng" dirty="0">
                <a:solidFill>
                  <a:srgbClr val="0033CC"/>
                </a:solidFill>
                <a:latin typeface="Times New Roman" pitchFamily="18" charset="0"/>
                <a:ea typeface="Times New Roman"/>
                <a:cs typeface="Times New Roman" pitchFamily="18" charset="0"/>
              </a:rPr>
              <a:t>II. </a:t>
            </a:r>
            <a:r>
              <a:rPr lang="en-US" sz="2800" b="1" u="sng" dirty="0" err="1">
                <a:solidFill>
                  <a:srgbClr val="0033CC"/>
                </a:solidFill>
                <a:latin typeface="Times New Roman" pitchFamily="18" charset="0"/>
                <a:ea typeface="Times New Roman"/>
                <a:cs typeface="Times New Roman" pitchFamily="18" charset="0"/>
              </a:rPr>
              <a:t>Vì</a:t>
            </a:r>
            <a:r>
              <a:rPr lang="en-US" sz="2800" b="1" u="sng" dirty="0">
                <a:solidFill>
                  <a:srgbClr val="0033CC"/>
                </a:solidFill>
                <a:latin typeface="Times New Roman" pitchFamily="18" charset="0"/>
                <a:ea typeface="Times New Roman"/>
                <a:cs typeface="Times New Roman" pitchFamily="18" charset="0"/>
              </a:rPr>
              <a:t> </a:t>
            </a:r>
            <a:r>
              <a:rPr lang="en-US" sz="2800" b="1" u="sng" dirty="0" err="1">
                <a:solidFill>
                  <a:srgbClr val="0033CC"/>
                </a:solidFill>
                <a:latin typeface="Times New Roman" pitchFamily="18" charset="0"/>
                <a:ea typeface="Times New Roman"/>
                <a:cs typeface="Times New Roman" pitchFamily="18" charset="0"/>
              </a:rPr>
              <a:t>sao</a:t>
            </a:r>
            <a:r>
              <a:rPr lang="en-US" sz="2800" b="1" u="sng" dirty="0">
                <a:solidFill>
                  <a:srgbClr val="0033CC"/>
                </a:solidFill>
                <a:latin typeface="Times New Roman" pitchFamily="18" charset="0"/>
                <a:ea typeface="Times New Roman"/>
                <a:cs typeface="Times New Roman" pitchFamily="18" charset="0"/>
              </a:rPr>
              <a:t> </a:t>
            </a:r>
            <a:r>
              <a:rPr lang="en-US" sz="2800" b="1" u="sng" dirty="0" err="1">
                <a:solidFill>
                  <a:srgbClr val="0033CC"/>
                </a:solidFill>
                <a:latin typeface="Times New Roman" pitchFamily="18" charset="0"/>
                <a:ea typeface="Times New Roman"/>
                <a:cs typeface="Times New Roman" pitchFamily="18" charset="0"/>
              </a:rPr>
              <a:t>phải</a:t>
            </a:r>
            <a:r>
              <a:rPr lang="en-US" sz="2800" b="1" u="sng" dirty="0">
                <a:solidFill>
                  <a:srgbClr val="0033CC"/>
                </a:solidFill>
                <a:latin typeface="Times New Roman" pitchFamily="18" charset="0"/>
                <a:ea typeface="Times New Roman"/>
                <a:cs typeface="Times New Roman" pitchFamily="18" charset="0"/>
              </a:rPr>
              <a:t> </a:t>
            </a:r>
            <a:r>
              <a:rPr lang="en-US" sz="2800" b="1" u="sng" dirty="0" err="1">
                <a:solidFill>
                  <a:srgbClr val="0033CC"/>
                </a:solidFill>
                <a:latin typeface="Times New Roman" pitchFamily="18" charset="0"/>
                <a:ea typeface="Times New Roman"/>
                <a:cs typeface="Times New Roman" pitchFamily="18" charset="0"/>
              </a:rPr>
              <a:t>học</a:t>
            </a:r>
            <a:r>
              <a:rPr lang="en-US" sz="2800" b="1" u="sng" dirty="0">
                <a:solidFill>
                  <a:srgbClr val="0033CC"/>
                </a:solidFill>
                <a:latin typeface="Times New Roman" pitchFamily="18" charset="0"/>
                <a:ea typeface="Times New Roman"/>
                <a:cs typeface="Times New Roman" pitchFamily="18" charset="0"/>
              </a:rPr>
              <a:t> </a:t>
            </a:r>
            <a:r>
              <a:rPr lang="en-US" sz="2800" b="1" u="sng" dirty="0" err="1">
                <a:solidFill>
                  <a:srgbClr val="0033CC"/>
                </a:solidFill>
                <a:latin typeface="Times New Roman" pitchFamily="18" charset="0"/>
                <a:ea typeface="Times New Roman"/>
                <a:cs typeface="Times New Roman" pitchFamily="18" charset="0"/>
              </a:rPr>
              <a:t>lịch</a:t>
            </a:r>
            <a:r>
              <a:rPr lang="en-US" sz="2800" b="1" u="sng" dirty="0">
                <a:solidFill>
                  <a:srgbClr val="0033CC"/>
                </a:solidFill>
                <a:latin typeface="Times New Roman" pitchFamily="18" charset="0"/>
                <a:ea typeface="Times New Roman"/>
                <a:cs typeface="Times New Roman" pitchFamily="18" charset="0"/>
              </a:rPr>
              <a:t> </a:t>
            </a:r>
            <a:r>
              <a:rPr lang="en-US" sz="2800" b="1" u="sng" dirty="0" err="1">
                <a:solidFill>
                  <a:srgbClr val="0033CC"/>
                </a:solidFill>
                <a:latin typeface="Times New Roman" pitchFamily="18" charset="0"/>
                <a:ea typeface="Times New Roman"/>
                <a:cs typeface="Times New Roman" pitchFamily="18" charset="0"/>
              </a:rPr>
              <a:t>sử</a:t>
            </a:r>
            <a:r>
              <a:rPr lang="en-US" sz="2800" b="1" u="sng" dirty="0">
                <a:solidFill>
                  <a:srgbClr val="0033CC"/>
                </a:solidFill>
                <a:latin typeface="Times New Roman" pitchFamily="18" charset="0"/>
                <a:ea typeface="Times New Roman"/>
                <a:cs typeface="Times New Roman" pitchFamily="18" charset="0"/>
              </a:rPr>
              <a:t> ?</a:t>
            </a:r>
            <a:endParaRPr lang="en-US" sz="2800" dirty="0">
              <a:solidFill>
                <a:srgbClr val="0033CC"/>
              </a:solidFill>
              <a:latin typeface="Times New Roman" pitchFamily="18" charset="0"/>
              <a:ea typeface="Times New Roman"/>
              <a:cs typeface="Times New Roman" pitchFamily="18" charset="0"/>
            </a:endParaRPr>
          </a:p>
          <a:p>
            <a:pPr marL="0" marR="0" indent="0" algn="just">
              <a:lnSpc>
                <a:spcPct val="115000"/>
              </a:lnSpc>
              <a:spcBef>
                <a:spcPts val="0"/>
              </a:spcBef>
              <a:spcAft>
                <a:spcPts val="1000"/>
              </a:spcAft>
              <a:buNone/>
            </a:pPr>
            <a:r>
              <a:rPr lang="en-US" sz="2800" b="1" u="sng" dirty="0">
                <a:solidFill>
                  <a:srgbClr val="0033CC"/>
                </a:solidFill>
                <a:latin typeface="Times New Roman" pitchFamily="18" charset="0"/>
                <a:ea typeface="Times New Roman"/>
                <a:cs typeface="Times New Roman" pitchFamily="18" charset="0"/>
              </a:rPr>
              <a:t>III. </a:t>
            </a:r>
            <a:r>
              <a:rPr lang="en-US" sz="2800" b="1" u="sng" dirty="0" err="1">
                <a:solidFill>
                  <a:srgbClr val="0033CC"/>
                </a:solidFill>
                <a:latin typeface="Times New Roman" pitchFamily="18" charset="0"/>
                <a:ea typeface="Times New Roman"/>
                <a:cs typeface="Times New Roman" pitchFamily="18" charset="0"/>
              </a:rPr>
              <a:t>Khám</a:t>
            </a:r>
            <a:r>
              <a:rPr lang="en-US" sz="2800" b="1" u="sng" dirty="0">
                <a:solidFill>
                  <a:srgbClr val="0033CC"/>
                </a:solidFill>
                <a:latin typeface="Times New Roman" pitchFamily="18" charset="0"/>
                <a:ea typeface="Times New Roman"/>
                <a:cs typeface="Times New Roman" pitchFamily="18" charset="0"/>
              </a:rPr>
              <a:t> </a:t>
            </a:r>
            <a:r>
              <a:rPr lang="en-US" sz="2800" b="1" u="sng" dirty="0" err="1">
                <a:solidFill>
                  <a:srgbClr val="0033CC"/>
                </a:solidFill>
                <a:latin typeface="Times New Roman" pitchFamily="18" charset="0"/>
                <a:ea typeface="Times New Roman"/>
                <a:cs typeface="Times New Roman" pitchFamily="18" charset="0"/>
              </a:rPr>
              <a:t>phá</a:t>
            </a:r>
            <a:r>
              <a:rPr lang="en-US" sz="2800" b="1" u="sng" dirty="0">
                <a:solidFill>
                  <a:srgbClr val="0033CC"/>
                </a:solidFill>
                <a:latin typeface="Times New Roman" pitchFamily="18" charset="0"/>
                <a:ea typeface="Times New Roman"/>
                <a:cs typeface="Times New Roman" pitchFamily="18" charset="0"/>
              </a:rPr>
              <a:t> </a:t>
            </a:r>
            <a:r>
              <a:rPr lang="en-US" sz="2800" b="1" u="sng" dirty="0" err="1">
                <a:solidFill>
                  <a:srgbClr val="0033CC"/>
                </a:solidFill>
                <a:latin typeface="Times New Roman" pitchFamily="18" charset="0"/>
                <a:ea typeface="Times New Roman"/>
                <a:cs typeface="Times New Roman" pitchFamily="18" charset="0"/>
              </a:rPr>
              <a:t>quá</a:t>
            </a:r>
            <a:r>
              <a:rPr lang="en-US" sz="2800" b="1" u="sng" dirty="0">
                <a:solidFill>
                  <a:srgbClr val="0033CC"/>
                </a:solidFill>
                <a:latin typeface="Times New Roman" pitchFamily="18" charset="0"/>
                <a:ea typeface="Times New Roman"/>
                <a:cs typeface="Times New Roman" pitchFamily="18" charset="0"/>
              </a:rPr>
              <a:t> </a:t>
            </a:r>
            <a:r>
              <a:rPr lang="en-US" sz="2800" b="1" u="sng" dirty="0" err="1">
                <a:solidFill>
                  <a:srgbClr val="0033CC"/>
                </a:solidFill>
                <a:latin typeface="Times New Roman" pitchFamily="18" charset="0"/>
                <a:ea typeface="Times New Roman"/>
                <a:cs typeface="Times New Roman" pitchFamily="18" charset="0"/>
              </a:rPr>
              <a:t>khứ</a:t>
            </a:r>
            <a:r>
              <a:rPr lang="en-US" sz="2800" b="1" u="sng" dirty="0">
                <a:solidFill>
                  <a:srgbClr val="0033CC"/>
                </a:solidFill>
                <a:latin typeface="Times New Roman" pitchFamily="18" charset="0"/>
                <a:ea typeface="Times New Roman"/>
                <a:cs typeface="Times New Roman" pitchFamily="18" charset="0"/>
              </a:rPr>
              <a:t> </a:t>
            </a:r>
            <a:r>
              <a:rPr lang="en-US" sz="2800" b="1" u="sng" dirty="0" err="1">
                <a:solidFill>
                  <a:srgbClr val="0033CC"/>
                </a:solidFill>
                <a:latin typeface="Times New Roman" pitchFamily="18" charset="0"/>
                <a:ea typeface="Times New Roman"/>
                <a:cs typeface="Times New Roman" pitchFamily="18" charset="0"/>
              </a:rPr>
              <a:t>từ</a:t>
            </a:r>
            <a:r>
              <a:rPr lang="en-US" sz="2800" b="1" u="sng" dirty="0">
                <a:solidFill>
                  <a:srgbClr val="0033CC"/>
                </a:solidFill>
                <a:latin typeface="Times New Roman" pitchFamily="18" charset="0"/>
                <a:ea typeface="Times New Roman"/>
                <a:cs typeface="Times New Roman" pitchFamily="18" charset="0"/>
              </a:rPr>
              <a:t> </a:t>
            </a:r>
            <a:r>
              <a:rPr lang="en-US" sz="2800" b="1" u="sng" dirty="0" err="1">
                <a:solidFill>
                  <a:srgbClr val="0033CC"/>
                </a:solidFill>
                <a:latin typeface="Times New Roman" pitchFamily="18" charset="0"/>
                <a:ea typeface="Times New Roman"/>
                <a:cs typeface="Times New Roman" pitchFamily="18" charset="0"/>
              </a:rPr>
              <a:t>các</a:t>
            </a:r>
            <a:r>
              <a:rPr lang="en-US" sz="2800" b="1" u="sng" dirty="0">
                <a:solidFill>
                  <a:srgbClr val="0033CC"/>
                </a:solidFill>
                <a:latin typeface="Times New Roman" pitchFamily="18" charset="0"/>
                <a:ea typeface="Times New Roman"/>
                <a:cs typeface="Times New Roman" pitchFamily="18" charset="0"/>
              </a:rPr>
              <a:t> </a:t>
            </a:r>
            <a:r>
              <a:rPr lang="en-US" sz="2800" b="1" u="sng" dirty="0" err="1">
                <a:solidFill>
                  <a:srgbClr val="0033CC"/>
                </a:solidFill>
                <a:latin typeface="Times New Roman" pitchFamily="18" charset="0"/>
                <a:ea typeface="Times New Roman"/>
                <a:cs typeface="Times New Roman" pitchFamily="18" charset="0"/>
              </a:rPr>
              <a:t>nguồn</a:t>
            </a:r>
            <a:r>
              <a:rPr lang="en-US" sz="2800" b="1" u="sng" dirty="0">
                <a:solidFill>
                  <a:srgbClr val="0033CC"/>
                </a:solidFill>
                <a:latin typeface="Times New Roman" pitchFamily="18" charset="0"/>
                <a:ea typeface="Times New Roman"/>
                <a:cs typeface="Times New Roman" pitchFamily="18" charset="0"/>
              </a:rPr>
              <a:t> </a:t>
            </a:r>
            <a:r>
              <a:rPr lang="en-US" sz="2800" b="1" u="sng" dirty="0" err="1">
                <a:solidFill>
                  <a:srgbClr val="0033CC"/>
                </a:solidFill>
                <a:latin typeface="Times New Roman" pitchFamily="18" charset="0"/>
                <a:ea typeface="Times New Roman"/>
                <a:cs typeface="Times New Roman" pitchFamily="18" charset="0"/>
              </a:rPr>
              <a:t>sử</a:t>
            </a:r>
            <a:r>
              <a:rPr lang="en-US" sz="2800" b="1" u="sng" dirty="0">
                <a:solidFill>
                  <a:srgbClr val="0033CC"/>
                </a:solidFill>
                <a:latin typeface="Times New Roman" pitchFamily="18" charset="0"/>
                <a:ea typeface="Times New Roman"/>
                <a:cs typeface="Times New Roman" pitchFamily="18" charset="0"/>
              </a:rPr>
              <a:t> </a:t>
            </a:r>
            <a:r>
              <a:rPr lang="en-US" sz="2800" b="1" u="sng" dirty="0" err="1">
                <a:solidFill>
                  <a:srgbClr val="0033CC"/>
                </a:solidFill>
                <a:latin typeface="Times New Roman" pitchFamily="18" charset="0"/>
                <a:ea typeface="Times New Roman"/>
                <a:cs typeface="Times New Roman" pitchFamily="18" charset="0"/>
              </a:rPr>
              <a:t>liệu</a:t>
            </a:r>
            <a:endParaRPr lang="en-US" sz="2800" dirty="0">
              <a:solidFill>
                <a:srgbClr val="0033CC"/>
              </a:solidFill>
              <a:latin typeface="Times New Roman" pitchFamily="18" charset="0"/>
              <a:ea typeface="Times New Roman"/>
              <a:cs typeface="Times New Roman" pitchFamily="18" charset="0"/>
            </a:endParaRPr>
          </a:p>
          <a:p>
            <a:pPr marL="0" marR="0" indent="0">
              <a:lnSpc>
                <a:spcPct val="115000"/>
              </a:lnSpc>
              <a:spcBef>
                <a:spcPts val="0"/>
              </a:spcBef>
              <a:spcAft>
                <a:spcPts val="1000"/>
              </a:spcAft>
              <a:buNone/>
            </a:pPr>
            <a:endParaRPr lang="en-US" sz="1200"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20782" y="0"/>
            <a:ext cx="9144000" cy="1066800"/>
          </a:xfrm>
        </p:spPr>
        <p:txBody>
          <a:bodyPr>
            <a:normAutofit fontScale="90000"/>
          </a:bodyPr>
          <a:lstStyle/>
          <a:p>
            <a:pPr marL="0" marR="0" algn="l">
              <a:lnSpc>
                <a:spcPct val="115000"/>
              </a:lnSpc>
              <a:spcBef>
                <a:spcPts val="0"/>
              </a:spcBef>
              <a:spcAft>
                <a:spcPts val="0"/>
              </a:spcAft>
              <a:tabLst>
                <a:tab pos="114300" algn="l"/>
                <a:tab pos="228600" algn="l"/>
                <a:tab pos="2315845" algn="l"/>
              </a:tabLst>
            </a:pPr>
            <a:r>
              <a:rPr lang="en-US" sz="3100" b="1" u="sng" dirty="0">
                <a:solidFill>
                  <a:srgbClr val="FF0000"/>
                </a:solidFill>
                <a:latin typeface="Times New Roman"/>
                <a:ea typeface="Times New Roman"/>
                <a:cs typeface="Times New Roman"/>
              </a:rPr>
              <a:t/>
            </a:r>
            <a:br>
              <a:rPr lang="en-US" sz="3100" b="1" u="sng" dirty="0">
                <a:solidFill>
                  <a:srgbClr val="FF0000"/>
                </a:solidFill>
                <a:latin typeface="Times New Roman"/>
                <a:ea typeface="Times New Roman"/>
                <a:cs typeface="Times New Roman"/>
              </a:rPr>
            </a:br>
            <a:r>
              <a:rPr lang="en-US" sz="3100" b="1" u="sng" dirty="0">
                <a:solidFill>
                  <a:srgbClr val="FF0000"/>
                </a:solidFill>
                <a:latin typeface="Times New Roman"/>
                <a:ea typeface="Times New Roman"/>
                <a:cs typeface="Times New Roman"/>
              </a:rPr>
              <a:t>CHƯƠNG 1.</a:t>
            </a:r>
            <a:r>
              <a:rPr lang="en-US" sz="3100" b="1" dirty="0">
                <a:solidFill>
                  <a:srgbClr val="FF0000"/>
                </a:solidFill>
                <a:latin typeface="Times New Roman"/>
                <a:ea typeface="Times New Roman"/>
                <a:cs typeface="Times New Roman"/>
              </a:rPr>
              <a:t> TẠI SAO CẦN HỌC LỊCH SỬ</a:t>
            </a:r>
            <a:r>
              <a:rPr lang="en-US" sz="3100" dirty="0">
                <a:solidFill>
                  <a:srgbClr val="FF0000"/>
                </a:solidFill>
                <a:ea typeface="Times New Roman"/>
                <a:cs typeface="Times New Roman"/>
              </a:rPr>
              <a:t/>
            </a:r>
            <a:br>
              <a:rPr lang="en-US" sz="3100" dirty="0">
                <a:solidFill>
                  <a:srgbClr val="FF0000"/>
                </a:solidFill>
                <a:ea typeface="Times New Roman"/>
                <a:cs typeface="Times New Roman"/>
              </a:rPr>
            </a:br>
            <a:r>
              <a:rPr lang="en-US" sz="3100" b="1" dirty="0" err="1">
                <a:solidFill>
                  <a:srgbClr val="FF0000"/>
                </a:solidFill>
                <a:latin typeface="Times New Roman"/>
                <a:ea typeface="Times New Roman"/>
                <a:cs typeface="Times New Roman"/>
              </a:rPr>
              <a:t>Tuần</a:t>
            </a:r>
            <a:r>
              <a:rPr lang="en-US" sz="3100" b="1" dirty="0">
                <a:solidFill>
                  <a:srgbClr val="FF0000"/>
                </a:solidFill>
                <a:latin typeface="Times New Roman"/>
                <a:ea typeface="Times New Roman"/>
                <a:cs typeface="Times New Roman"/>
              </a:rPr>
              <a:t> 1- </a:t>
            </a:r>
            <a:r>
              <a:rPr lang="en-US" sz="3100" b="1" dirty="0" err="1">
                <a:solidFill>
                  <a:srgbClr val="FF0000"/>
                </a:solidFill>
                <a:latin typeface="Times New Roman"/>
                <a:ea typeface="Times New Roman"/>
                <a:cs typeface="Times New Roman"/>
              </a:rPr>
              <a:t>tiết</a:t>
            </a:r>
            <a:r>
              <a:rPr lang="en-US" sz="3100" b="1" dirty="0">
                <a:solidFill>
                  <a:srgbClr val="FF0000"/>
                </a:solidFill>
                <a:latin typeface="Times New Roman"/>
                <a:ea typeface="Times New Roman"/>
                <a:cs typeface="Times New Roman"/>
              </a:rPr>
              <a:t> 1, 2 - BÀI 1. LỊCH SỬ LÀ GÌ ? (2 </a:t>
            </a:r>
            <a:r>
              <a:rPr lang="en-US" sz="3100" b="1" dirty="0" err="1">
                <a:solidFill>
                  <a:srgbClr val="FF0000"/>
                </a:solidFill>
                <a:latin typeface="Times New Roman"/>
                <a:ea typeface="Times New Roman"/>
                <a:cs typeface="Times New Roman"/>
              </a:rPr>
              <a:t>tiết</a:t>
            </a:r>
            <a:r>
              <a:rPr lang="en-US" sz="3100" b="1" dirty="0">
                <a:solidFill>
                  <a:srgbClr val="FF0000"/>
                </a:solidFill>
                <a:latin typeface="Times New Roman"/>
                <a:ea typeface="Times New Roman"/>
                <a:cs typeface="Times New Roman"/>
              </a:rPr>
              <a:t>)</a:t>
            </a:r>
            <a:r>
              <a:rPr lang="en-US" sz="3100" dirty="0">
                <a:solidFill>
                  <a:srgbClr val="FF0000"/>
                </a:solidFill>
                <a:ea typeface="Times New Roman"/>
                <a:cs typeface="Times New Roman"/>
              </a:rPr>
              <a:t/>
            </a:r>
            <a:br>
              <a:rPr lang="en-US" sz="3100" dirty="0">
                <a:solidFill>
                  <a:srgbClr val="FF0000"/>
                </a:solidFill>
                <a:ea typeface="Times New Roman"/>
                <a:cs typeface="Times New Roman"/>
              </a:rPr>
            </a:br>
            <a:endParaRPr lang="en-US" sz="3100" dirty="0">
              <a:solidFill>
                <a:srgbClr val="FF0000"/>
              </a:solidFill>
              <a:latin typeface="Times New Roman" pitchFamily="18" charset="0"/>
              <a:cs typeface="Times New Roman" pitchFamily="18" charset="0"/>
            </a:endParaRPr>
          </a:p>
        </p:txBody>
      </p:sp>
      <p:sp>
        <p:nvSpPr>
          <p:cNvPr id="3" name="Nơi giữ chỗ cho Nội dung 2"/>
          <p:cNvSpPr>
            <a:spLocks noGrp="1"/>
          </p:cNvSpPr>
          <p:nvPr>
            <p:ph idx="1"/>
          </p:nvPr>
        </p:nvSpPr>
        <p:spPr>
          <a:xfrm>
            <a:off x="13855" y="1066800"/>
            <a:ext cx="9144000" cy="3916363"/>
          </a:xfrm>
        </p:spPr>
        <p:txBody>
          <a:bodyPr>
            <a:noAutofit/>
          </a:bodyPr>
          <a:lstStyle/>
          <a:p>
            <a:pPr marL="0" marR="0" indent="0" algn="just">
              <a:lnSpc>
                <a:spcPct val="115000"/>
              </a:lnSpc>
              <a:spcBef>
                <a:spcPts val="0"/>
              </a:spcBef>
              <a:spcAft>
                <a:spcPts val="1000"/>
              </a:spcAft>
              <a:buNone/>
            </a:pPr>
            <a:r>
              <a:rPr lang="en-US" sz="2800" b="1" u="sng" dirty="0">
                <a:solidFill>
                  <a:srgbClr val="FF0000"/>
                </a:solidFill>
                <a:latin typeface="Times New Roman" pitchFamily="18" charset="0"/>
                <a:ea typeface="Times New Roman"/>
                <a:cs typeface="Times New Roman" pitchFamily="18" charset="0"/>
              </a:rPr>
              <a:t>I. </a:t>
            </a:r>
            <a:r>
              <a:rPr lang="en-US" sz="2800" b="1" u="sng" dirty="0" err="1">
                <a:solidFill>
                  <a:srgbClr val="FF0000"/>
                </a:solidFill>
                <a:latin typeface="Times New Roman" pitchFamily="18" charset="0"/>
                <a:ea typeface="Times New Roman"/>
                <a:cs typeface="Times New Roman" pitchFamily="18" charset="0"/>
              </a:rPr>
              <a:t>Lịch</a:t>
            </a:r>
            <a:r>
              <a:rPr lang="en-US" sz="2800" b="1" u="sng" dirty="0">
                <a:solidFill>
                  <a:srgbClr val="FF0000"/>
                </a:solidFill>
                <a:latin typeface="Times New Roman" pitchFamily="18" charset="0"/>
                <a:ea typeface="Times New Roman"/>
                <a:cs typeface="Times New Roman" pitchFamily="18" charset="0"/>
              </a:rPr>
              <a:t> </a:t>
            </a:r>
            <a:r>
              <a:rPr lang="en-US" sz="2800" b="1" u="sng" dirty="0" err="1">
                <a:solidFill>
                  <a:srgbClr val="FF0000"/>
                </a:solidFill>
                <a:latin typeface="Times New Roman" pitchFamily="18" charset="0"/>
                <a:ea typeface="Times New Roman"/>
                <a:cs typeface="Times New Roman" pitchFamily="18" charset="0"/>
              </a:rPr>
              <a:t>sử</a:t>
            </a:r>
            <a:r>
              <a:rPr lang="en-US" sz="2800" b="1" u="sng" dirty="0">
                <a:solidFill>
                  <a:srgbClr val="FF0000"/>
                </a:solidFill>
                <a:latin typeface="Times New Roman" pitchFamily="18" charset="0"/>
                <a:ea typeface="Times New Roman"/>
                <a:cs typeface="Times New Roman" pitchFamily="18" charset="0"/>
              </a:rPr>
              <a:t> </a:t>
            </a:r>
            <a:r>
              <a:rPr lang="en-US" sz="2800" b="1" u="sng" dirty="0" err="1">
                <a:solidFill>
                  <a:srgbClr val="FF0000"/>
                </a:solidFill>
                <a:latin typeface="Times New Roman" pitchFamily="18" charset="0"/>
                <a:ea typeface="Times New Roman"/>
                <a:cs typeface="Times New Roman" pitchFamily="18" charset="0"/>
              </a:rPr>
              <a:t>và</a:t>
            </a:r>
            <a:r>
              <a:rPr lang="en-US" sz="2800" b="1" u="sng" dirty="0">
                <a:solidFill>
                  <a:srgbClr val="FF0000"/>
                </a:solidFill>
                <a:latin typeface="Times New Roman" pitchFamily="18" charset="0"/>
                <a:ea typeface="Times New Roman"/>
                <a:cs typeface="Times New Roman" pitchFamily="18" charset="0"/>
              </a:rPr>
              <a:t> </a:t>
            </a:r>
            <a:r>
              <a:rPr lang="en-US" sz="2800" b="1" u="sng" dirty="0" err="1">
                <a:solidFill>
                  <a:srgbClr val="FF0000"/>
                </a:solidFill>
                <a:latin typeface="Times New Roman" pitchFamily="18" charset="0"/>
                <a:ea typeface="Times New Roman"/>
                <a:cs typeface="Times New Roman" pitchFamily="18" charset="0"/>
              </a:rPr>
              <a:t>môn</a:t>
            </a:r>
            <a:r>
              <a:rPr lang="en-US" sz="2800" b="1" u="sng" dirty="0">
                <a:solidFill>
                  <a:srgbClr val="FF0000"/>
                </a:solidFill>
                <a:latin typeface="Times New Roman" pitchFamily="18" charset="0"/>
                <a:ea typeface="Times New Roman"/>
                <a:cs typeface="Times New Roman" pitchFamily="18" charset="0"/>
              </a:rPr>
              <a:t> </a:t>
            </a:r>
            <a:r>
              <a:rPr lang="en-US" sz="2800" b="1" u="sng" dirty="0" err="1">
                <a:solidFill>
                  <a:srgbClr val="FF0000"/>
                </a:solidFill>
                <a:latin typeface="Times New Roman" pitchFamily="18" charset="0"/>
                <a:ea typeface="Times New Roman"/>
                <a:cs typeface="Times New Roman" pitchFamily="18" charset="0"/>
              </a:rPr>
              <a:t>lịch</a:t>
            </a:r>
            <a:r>
              <a:rPr lang="en-US" sz="2800" b="1" u="sng" dirty="0">
                <a:solidFill>
                  <a:srgbClr val="FF0000"/>
                </a:solidFill>
                <a:latin typeface="Times New Roman" pitchFamily="18" charset="0"/>
                <a:ea typeface="Times New Roman"/>
                <a:cs typeface="Times New Roman" pitchFamily="18" charset="0"/>
              </a:rPr>
              <a:t> </a:t>
            </a:r>
            <a:r>
              <a:rPr lang="en-US" sz="2800" b="1" u="sng" dirty="0" err="1">
                <a:solidFill>
                  <a:srgbClr val="FF0000"/>
                </a:solidFill>
                <a:latin typeface="Times New Roman" pitchFamily="18" charset="0"/>
                <a:ea typeface="Times New Roman"/>
                <a:cs typeface="Times New Roman" pitchFamily="18" charset="0"/>
              </a:rPr>
              <a:t>sử</a:t>
            </a:r>
            <a:endParaRPr lang="en-US" sz="2800" b="1" u="sng" dirty="0">
              <a:solidFill>
                <a:srgbClr val="FF0000"/>
              </a:solidFill>
              <a:latin typeface="Times New Roman" pitchFamily="18" charset="0"/>
              <a:ea typeface="Times New Roman"/>
              <a:cs typeface="Times New Roman" pitchFamily="18" charset="0"/>
            </a:endParaRPr>
          </a:p>
          <a:p>
            <a:pPr marL="0" marR="0" indent="0" algn="just">
              <a:lnSpc>
                <a:spcPct val="115000"/>
              </a:lnSpc>
              <a:spcBef>
                <a:spcPts val="0"/>
              </a:spcBef>
              <a:spcAft>
                <a:spcPts val="1000"/>
              </a:spcAft>
              <a:buNone/>
            </a:pPr>
            <a:r>
              <a:rPr lang="en-US" sz="2800" dirty="0">
                <a:latin typeface="Times New Roman"/>
                <a:ea typeface="Times New Roman"/>
                <a:cs typeface="Times New Roman"/>
              </a:rPr>
              <a:t>-</a:t>
            </a:r>
            <a:r>
              <a:rPr lang="en-US" dirty="0" err="1">
                <a:solidFill>
                  <a:srgbClr val="0033CC"/>
                </a:solidFill>
                <a:latin typeface="Times New Roman"/>
                <a:ea typeface="Times New Roman"/>
                <a:cs typeface="Times New Roman"/>
              </a:rPr>
              <a:t>Lịch</a:t>
            </a:r>
            <a:r>
              <a:rPr lang="en-US" dirty="0">
                <a:solidFill>
                  <a:srgbClr val="0033CC"/>
                </a:solidFill>
                <a:latin typeface="Times New Roman"/>
                <a:ea typeface="Times New Roman"/>
                <a:cs typeface="Times New Roman"/>
              </a:rPr>
              <a:t> </a:t>
            </a:r>
            <a:r>
              <a:rPr lang="en-US" dirty="0" err="1">
                <a:solidFill>
                  <a:srgbClr val="0033CC"/>
                </a:solidFill>
                <a:latin typeface="Times New Roman"/>
                <a:ea typeface="Times New Roman"/>
                <a:cs typeface="Times New Roman"/>
              </a:rPr>
              <a:t>sử</a:t>
            </a:r>
            <a:r>
              <a:rPr lang="en-US" dirty="0">
                <a:solidFill>
                  <a:srgbClr val="0033CC"/>
                </a:solidFill>
                <a:latin typeface="Times New Roman"/>
                <a:ea typeface="Times New Roman"/>
                <a:cs typeface="Times New Roman"/>
              </a:rPr>
              <a:t> </a:t>
            </a:r>
            <a:r>
              <a:rPr lang="en-US" dirty="0" err="1">
                <a:solidFill>
                  <a:srgbClr val="0033CC"/>
                </a:solidFill>
                <a:latin typeface="Times New Roman"/>
                <a:ea typeface="Times New Roman"/>
                <a:cs typeface="Times New Roman"/>
              </a:rPr>
              <a:t>là</a:t>
            </a:r>
            <a:r>
              <a:rPr lang="en-US" dirty="0">
                <a:solidFill>
                  <a:srgbClr val="0033CC"/>
                </a:solidFill>
                <a:latin typeface="Times New Roman"/>
                <a:ea typeface="Times New Roman"/>
                <a:cs typeface="Times New Roman"/>
              </a:rPr>
              <a:t> </a:t>
            </a:r>
            <a:r>
              <a:rPr lang="en-US" dirty="0" err="1">
                <a:solidFill>
                  <a:srgbClr val="0033CC"/>
                </a:solidFill>
                <a:latin typeface="Times New Roman"/>
                <a:ea typeface="Times New Roman"/>
                <a:cs typeface="Times New Roman"/>
              </a:rPr>
              <a:t>những</a:t>
            </a:r>
            <a:r>
              <a:rPr lang="en-US" dirty="0">
                <a:solidFill>
                  <a:srgbClr val="0033CC"/>
                </a:solidFill>
                <a:latin typeface="Times New Roman"/>
                <a:ea typeface="Times New Roman"/>
                <a:cs typeface="Times New Roman"/>
              </a:rPr>
              <a:t> </a:t>
            </a:r>
            <a:r>
              <a:rPr lang="en-US" dirty="0" err="1">
                <a:solidFill>
                  <a:srgbClr val="0033CC"/>
                </a:solidFill>
                <a:latin typeface="Times New Roman"/>
                <a:ea typeface="Times New Roman"/>
                <a:cs typeface="Times New Roman"/>
              </a:rPr>
              <a:t>gì</a:t>
            </a:r>
            <a:r>
              <a:rPr lang="en-US" dirty="0">
                <a:solidFill>
                  <a:srgbClr val="0033CC"/>
                </a:solidFill>
                <a:latin typeface="Times New Roman"/>
                <a:ea typeface="Times New Roman"/>
                <a:cs typeface="Times New Roman"/>
              </a:rPr>
              <a:t> </a:t>
            </a:r>
            <a:r>
              <a:rPr lang="en-US" dirty="0" err="1">
                <a:solidFill>
                  <a:srgbClr val="0033CC"/>
                </a:solidFill>
                <a:latin typeface="Times New Roman"/>
                <a:ea typeface="Times New Roman"/>
                <a:cs typeface="Times New Roman"/>
              </a:rPr>
              <a:t>đã</a:t>
            </a:r>
            <a:r>
              <a:rPr lang="en-US" dirty="0">
                <a:solidFill>
                  <a:srgbClr val="0033CC"/>
                </a:solidFill>
                <a:latin typeface="Times New Roman"/>
                <a:ea typeface="Times New Roman"/>
                <a:cs typeface="Times New Roman"/>
              </a:rPr>
              <a:t> </a:t>
            </a:r>
            <a:r>
              <a:rPr lang="en-US" dirty="0" err="1">
                <a:solidFill>
                  <a:srgbClr val="0033CC"/>
                </a:solidFill>
                <a:latin typeface="Times New Roman"/>
                <a:ea typeface="Times New Roman"/>
                <a:cs typeface="Times New Roman"/>
              </a:rPr>
              <a:t>diễn</a:t>
            </a:r>
            <a:r>
              <a:rPr lang="en-US" dirty="0">
                <a:solidFill>
                  <a:srgbClr val="0033CC"/>
                </a:solidFill>
                <a:latin typeface="Times New Roman"/>
                <a:ea typeface="Times New Roman"/>
                <a:cs typeface="Times New Roman"/>
              </a:rPr>
              <a:t> </a:t>
            </a:r>
            <a:r>
              <a:rPr lang="en-US" dirty="0" err="1">
                <a:solidFill>
                  <a:srgbClr val="0033CC"/>
                </a:solidFill>
                <a:latin typeface="Times New Roman"/>
                <a:ea typeface="Times New Roman"/>
                <a:cs typeface="Times New Roman"/>
              </a:rPr>
              <a:t>ra</a:t>
            </a:r>
            <a:r>
              <a:rPr lang="en-US" dirty="0">
                <a:solidFill>
                  <a:srgbClr val="0033CC"/>
                </a:solidFill>
                <a:latin typeface="Times New Roman"/>
                <a:ea typeface="Times New Roman"/>
                <a:cs typeface="Times New Roman"/>
              </a:rPr>
              <a:t> </a:t>
            </a:r>
            <a:r>
              <a:rPr lang="en-US" dirty="0" err="1">
                <a:solidFill>
                  <a:srgbClr val="0033CC"/>
                </a:solidFill>
                <a:latin typeface="Times New Roman"/>
                <a:ea typeface="Times New Roman"/>
                <a:cs typeface="Times New Roman"/>
              </a:rPr>
              <a:t>trong</a:t>
            </a:r>
            <a:r>
              <a:rPr lang="en-US" dirty="0">
                <a:solidFill>
                  <a:srgbClr val="0033CC"/>
                </a:solidFill>
                <a:latin typeface="Times New Roman"/>
                <a:ea typeface="Times New Roman"/>
                <a:cs typeface="Times New Roman"/>
              </a:rPr>
              <a:t> </a:t>
            </a:r>
            <a:r>
              <a:rPr lang="en-US" dirty="0" err="1">
                <a:solidFill>
                  <a:srgbClr val="0033CC"/>
                </a:solidFill>
                <a:latin typeface="Times New Roman"/>
                <a:ea typeface="Times New Roman"/>
                <a:cs typeface="Times New Roman"/>
              </a:rPr>
              <a:t>quá</a:t>
            </a:r>
            <a:r>
              <a:rPr lang="en-US" dirty="0">
                <a:solidFill>
                  <a:srgbClr val="0033CC"/>
                </a:solidFill>
                <a:latin typeface="Times New Roman"/>
                <a:ea typeface="Times New Roman"/>
                <a:cs typeface="Times New Roman"/>
              </a:rPr>
              <a:t> </a:t>
            </a:r>
            <a:r>
              <a:rPr lang="en-US" dirty="0" err="1">
                <a:solidFill>
                  <a:srgbClr val="0033CC"/>
                </a:solidFill>
                <a:latin typeface="Times New Roman"/>
                <a:ea typeface="Times New Roman"/>
                <a:cs typeface="Times New Roman"/>
              </a:rPr>
              <a:t>khứ</a:t>
            </a:r>
            <a:r>
              <a:rPr lang="en-US" dirty="0">
                <a:solidFill>
                  <a:srgbClr val="0033CC"/>
                </a:solidFill>
                <a:latin typeface="Times New Roman"/>
                <a:ea typeface="Times New Roman"/>
                <a:cs typeface="Times New Roman"/>
              </a:rPr>
              <a:t>, </a:t>
            </a:r>
            <a:endParaRPr lang="en-US" dirty="0">
              <a:solidFill>
                <a:srgbClr val="0033CC"/>
              </a:solidFill>
              <a:ea typeface="Times New Roman"/>
              <a:cs typeface="Times New Roman"/>
            </a:endParaRPr>
          </a:p>
          <a:p>
            <a:pPr marL="0" lvl="0" indent="0" algn="just">
              <a:lnSpc>
                <a:spcPct val="115000"/>
              </a:lnSpc>
              <a:spcBef>
                <a:spcPts val="0"/>
              </a:spcBef>
              <a:spcAft>
                <a:spcPts val="1000"/>
              </a:spcAft>
              <a:buNone/>
            </a:pPr>
            <a:r>
              <a:rPr lang="en-US" dirty="0">
                <a:solidFill>
                  <a:srgbClr val="0033CC"/>
                </a:solidFill>
                <a:latin typeface="Times New Roman"/>
                <a:ea typeface="Times New Roman"/>
                <a:cs typeface="Times New Roman"/>
              </a:rPr>
              <a:t>- </a:t>
            </a:r>
            <a:r>
              <a:rPr lang="en-US" dirty="0" err="1">
                <a:solidFill>
                  <a:srgbClr val="0033CC"/>
                </a:solidFill>
                <a:latin typeface="Times New Roman"/>
                <a:ea typeface="Times New Roman"/>
                <a:cs typeface="Times New Roman"/>
              </a:rPr>
              <a:t>Môn</a:t>
            </a:r>
            <a:r>
              <a:rPr lang="en-US" dirty="0">
                <a:solidFill>
                  <a:srgbClr val="0033CC"/>
                </a:solidFill>
                <a:latin typeface="Times New Roman"/>
                <a:ea typeface="Times New Roman"/>
                <a:cs typeface="Times New Roman"/>
              </a:rPr>
              <a:t> </a:t>
            </a:r>
            <a:r>
              <a:rPr lang="en-US" dirty="0" err="1">
                <a:solidFill>
                  <a:srgbClr val="0033CC"/>
                </a:solidFill>
                <a:latin typeface="Times New Roman"/>
                <a:ea typeface="Times New Roman"/>
                <a:cs typeface="Times New Roman"/>
              </a:rPr>
              <a:t>lịch</a:t>
            </a:r>
            <a:r>
              <a:rPr lang="en-US" dirty="0">
                <a:solidFill>
                  <a:srgbClr val="0033CC"/>
                </a:solidFill>
                <a:latin typeface="Times New Roman"/>
                <a:ea typeface="Times New Roman"/>
                <a:cs typeface="Times New Roman"/>
              </a:rPr>
              <a:t> </a:t>
            </a:r>
            <a:r>
              <a:rPr lang="en-US" dirty="0" err="1">
                <a:solidFill>
                  <a:srgbClr val="0033CC"/>
                </a:solidFill>
                <a:latin typeface="Times New Roman"/>
                <a:ea typeface="Times New Roman"/>
                <a:cs typeface="Times New Roman"/>
              </a:rPr>
              <a:t>sử</a:t>
            </a:r>
            <a:r>
              <a:rPr lang="en-US" dirty="0">
                <a:solidFill>
                  <a:srgbClr val="0033CC"/>
                </a:solidFill>
                <a:latin typeface="Times New Roman"/>
                <a:ea typeface="Times New Roman"/>
                <a:cs typeface="Times New Roman"/>
              </a:rPr>
              <a:t> </a:t>
            </a:r>
            <a:r>
              <a:rPr lang="en-US" dirty="0" err="1">
                <a:solidFill>
                  <a:srgbClr val="0033CC"/>
                </a:solidFill>
                <a:latin typeface="Times New Roman"/>
                <a:ea typeface="Times New Roman"/>
                <a:cs typeface="Times New Roman"/>
              </a:rPr>
              <a:t>là</a:t>
            </a:r>
            <a:r>
              <a:rPr lang="en-US" dirty="0">
                <a:solidFill>
                  <a:srgbClr val="0033CC"/>
                </a:solidFill>
                <a:latin typeface="Times New Roman"/>
                <a:ea typeface="Times New Roman"/>
                <a:cs typeface="Times New Roman"/>
              </a:rPr>
              <a:t> </a:t>
            </a:r>
            <a:r>
              <a:rPr lang="en-US" dirty="0" err="1">
                <a:solidFill>
                  <a:srgbClr val="0033CC"/>
                </a:solidFill>
                <a:latin typeface="Times New Roman"/>
                <a:ea typeface="Times New Roman"/>
                <a:cs typeface="Times New Roman"/>
              </a:rPr>
              <a:t>môn</a:t>
            </a:r>
            <a:r>
              <a:rPr lang="en-US" dirty="0">
                <a:solidFill>
                  <a:srgbClr val="0033CC"/>
                </a:solidFill>
                <a:latin typeface="Times New Roman"/>
                <a:ea typeface="Times New Roman"/>
                <a:cs typeface="Times New Roman"/>
              </a:rPr>
              <a:t> </a:t>
            </a:r>
            <a:r>
              <a:rPr lang="en-US" dirty="0" err="1">
                <a:solidFill>
                  <a:srgbClr val="0033CC"/>
                </a:solidFill>
                <a:latin typeface="Times New Roman"/>
                <a:ea typeface="Times New Roman"/>
                <a:cs typeface="Times New Roman"/>
              </a:rPr>
              <a:t>khoa</a:t>
            </a:r>
            <a:r>
              <a:rPr lang="en-US" dirty="0">
                <a:solidFill>
                  <a:srgbClr val="0033CC"/>
                </a:solidFill>
                <a:latin typeface="Times New Roman"/>
                <a:ea typeface="Times New Roman"/>
                <a:cs typeface="Times New Roman"/>
              </a:rPr>
              <a:t> </a:t>
            </a:r>
            <a:r>
              <a:rPr lang="en-US" dirty="0" err="1">
                <a:solidFill>
                  <a:srgbClr val="0033CC"/>
                </a:solidFill>
                <a:latin typeface="Times New Roman"/>
                <a:ea typeface="Times New Roman"/>
                <a:cs typeface="Times New Roman"/>
              </a:rPr>
              <a:t>học</a:t>
            </a:r>
            <a:r>
              <a:rPr lang="en-US" dirty="0">
                <a:solidFill>
                  <a:srgbClr val="0033CC"/>
                </a:solidFill>
                <a:latin typeface="Times New Roman"/>
                <a:ea typeface="Times New Roman"/>
                <a:cs typeface="Times New Roman"/>
              </a:rPr>
              <a:t> </a:t>
            </a:r>
            <a:r>
              <a:rPr lang="en-US" dirty="0" err="1">
                <a:solidFill>
                  <a:srgbClr val="0033CC"/>
                </a:solidFill>
                <a:latin typeface="Times New Roman"/>
                <a:ea typeface="Times New Roman"/>
                <a:cs typeface="Times New Roman"/>
              </a:rPr>
              <a:t>tìm</a:t>
            </a:r>
            <a:r>
              <a:rPr lang="en-US" dirty="0">
                <a:solidFill>
                  <a:srgbClr val="0033CC"/>
                </a:solidFill>
                <a:latin typeface="Times New Roman"/>
                <a:ea typeface="Times New Roman"/>
                <a:cs typeface="Times New Roman"/>
              </a:rPr>
              <a:t> </a:t>
            </a:r>
            <a:r>
              <a:rPr lang="en-US" dirty="0" err="1">
                <a:solidFill>
                  <a:srgbClr val="0033CC"/>
                </a:solidFill>
                <a:latin typeface="Times New Roman"/>
                <a:ea typeface="Times New Roman"/>
                <a:cs typeface="Times New Roman"/>
              </a:rPr>
              <a:t>hiểu</a:t>
            </a:r>
            <a:r>
              <a:rPr lang="en-US" dirty="0">
                <a:solidFill>
                  <a:srgbClr val="0033CC"/>
                </a:solidFill>
                <a:latin typeface="Times New Roman"/>
                <a:ea typeface="Times New Roman"/>
                <a:cs typeface="Times New Roman"/>
              </a:rPr>
              <a:t> </a:t>
            </a:r>
            <a:r>
              <a:rPr lang="en-US" dirty="0" err="1">
                <a:solidFill>
                  <a:srgbClr val="0033CC"/>
                </a:solidFill>
                <a:latin typeface="Times New Roman"/>
                <a:ea typeface="Times New Roman"/>
                <a:cs typeface="Times New Roman"/>
              </a:rPr>
              <a:t>về</a:t>
            </a:r>
            <a:r>
              <a:rPr lang="en-US" dirty="0">
                <a:solidFill>
                  <a:srgbClr val="0033CC"/>
                </a:solidFill>
                <a:latin typeface="Times New Roman"/>
                <a:ea typeface="Times New Roman"/>
                <a:cs typeface="Times New Roman"/>
              </a:rPr>
              <a:t> </a:t>
            </a:r>
            <a:r>
              <a:rPr lang="en-US" dirty="0" err="1">
                <a:solidFill>
                  <a:srgbClr val="0033CC"/>
                </a:solidFill>
                <a:latin typeface="Times New Roman"/>
                <a:ea typeface="Times New Roman"/>
                <a:cs typeface="Times New Roman"/>
              </a:rPr>
              <a:t>lịch</a:t>
            </a:r>
            <a:r>
              <a:rPr lang="en-US" dirty="0">
                <a:solidFill>
                  <a:srgbClr val="0033CC"/>
                </a:solidFill>
                <a:latin typeface="Times New Roman"/>
                <a:ea typeface="Times New Roman"/>
                <a:cs typeface="Times New Roman"/>
              </a:rPr>
              <a:t> </a:t>
            </a:r>
            <a:r>
              <a:rPr lang="en-US" dirty="0" err="1">
                <a:solidFill>
                  <a:srgbClr val="0033CC"/>
                </a:solidFill>
                <a:latin typeface="Times New Roman"/>
                <a:ea typeface="Times New Roman"/>
                <a:cs typeface="Times New Roman"/>
              </a:rPr>
              <a:t>sử</a:t>
            </a:r>
            <a:r>
              <a:rPr lang="en-US" dirty="0">
                <a:solidFill>
                  <a:srgbClr val="0033CC"/>
                </a:solidFill>
                <a:latin typeface="Times New Roman"/>
                <a:ea typeface="Times New Roman"/>
                <a:cs typeface="Times New Roman"/>
              </a:rPr>
              <a:t> </a:t>
            </a:r>
            <a:r>
              <a:rPr lang="en-US" dirty="0" err="1">
                <a:solidFill>
                  <a:srgbClr val="0033CC"/>
                </a:solidFill>
                <a:latin typeface="Times New Roman"/>
                <a:ea typeface="Times New Roman"/>
                <a:cs typeface="Times New Roman"/>
              </a:rPr>
              <a:t>loài</a:t>
            </a:r>
            <a:r>
              <a:rPr lang="en-US" dirty="0">
                <a:solidFill>
                  <a:srgbClr val="0033CC"/>
                </a:solidFill>
                <a:latin typeface="Times New Roman"/>
                <a:ea typeface="Times New Roman"/>
                <a:cs typeface="Times New Roman"/>
              </a:rPr>
              <a:t> </a:t>
            </a:r>
            <a:r>
              <a:rPr lang="en-US" dirty="0" err="1">
                <a:solidFill>
                  <a:srgbClr val="0033CC"/>
                </a:solidFill>
                <a:latin typeface="Times New Roman"/>
                <a:ea typeface="Times New Roman"/>
                <a:cs typeface="Times New Roman"/>
              </a:rPr>
              <a:t>người</a:t>
            </a:r>
            <a:r>
              <a:rPr lang="en-US" dirty="0">
                <a:solidFill>
                  <a:srgbClr val="0033CC"/>
                </a:solidFill>
                <a:latin typeface="Times New Roman"/>
                <a:ea typeface="Times New Roman"/>
                <a:cs typeface="Times New Roman"/>
              </a:rPr>
              <a:t>, </a:t>
            </a:r>
            <a:r>
              <a:rPr lang="en-US" dirty="0" err="1">
                <a:solidFill>
                  <a:srgbClr val="0033CC"/>
                </a:solidFill>
                <a:latin typeface="Times New Roman"/>
                <a:ea typeface="Times New Roman"/>
                <a:cs typeface="Times New Roman"/>
              </a:rPr>
              <a:t>bao</a:t>
            </a:r>
            <a:r>
              <a:rPr lang="en-US" dirty="0">
                <a:solidFill>
                  <a:srgbClr val="0033CC"/>
                </a:solidFill>
                <a:latin typeface="Times New Roman"/>
                <a:ea typeface="Times New Roman"/>
                <a:cs typeface="Times New Roman"/>
              </a:rPr>
              <a:t> </a:t>
            </a:r>
            <a:r>
              <a:rPr lang="en-US" dirty="0" err="1">
                <a:solidFill>
                  <a:srgbClr val="0033CC"/>
                </a:solidFill>
                <a:latin typeface="Times New Roman"/>
                <a:ea typeface="Times New Roman"/>
                <a:cs typeface="Times New Roman"/>
              </a:rPr>
              <a:t>gồm</a:t>
            </a:r>
            <a:r>
              <a:rPr lang="en-US" dirty="0">
                <a:solidFill>
                  <a:srgbClr val="0033CC"/>
                </a:solidFill>
                <a:latin typeface="Times New Roman"/>
                <a:ea typeface="Times New Roman"/>
                <a:cs typeface="Times New Roman"/>
              </a:rPr>
              <a:t> </a:t>
            </a:r>
            <a:r>
              <a:rPr lang="en-US" dirty="0" err="1">
                <a:solidFill>
                  <a:srgbClr val="0033CC"/>
                </a:solidFill>
                <a:latin typeface="Times New Roman"/>
                <a:ea typeface="Times New Roman"/>
                <a:cs typeface="Times New Roman"/>
              </a:rPr>
              <a:t>toàn</a:t>
            </a:r>
            <a:r>
              <a:rPr lang="en-US" dirty="0">
                <a:solidFill>
                  <a:srgbClr val="0033CC"/>
                </a:solidFill>
                <a:latin typeface="Times New Roman"/>
                <a:ea typeface="Times New Roman"/>
                <a:cs typeface="Times New Roman"/>
              </a:rPr>
              <a:t> </a:t>
            </a:r>
            <a:r>
              <a:rPr lang="en-US" dirty="0" err="1">
                <a:solidFill>
                  <a:srgbClr val="0033CC"/>
                </a:solidFill>
                <a:latin typeface="Times New Roman"/>
                <a:ea typeface="Times New Roman"/>
                <a:cs typeface="Times New Roman"/>
              </a:rPr>
              <a:t>bộ</a:t>
            </a:r>
            <a:r>
              <a:rPr lang="en-US" dirty="0">
                <a:solidFill>
                  <a:srgbClr val="0033CC"/>
                </a:solidFill>
                <a:latin typeface="Times New Roman"/>
                <a:ea typeface="Times New Roman"/>
                <a:cs typeface="Times New Roman"/>
              </a:rPr>
              <a:t> </a:t>
            </a:r>
            <a:r>
              <a:rPr lang="en-US" dirty="0" err="1">
                <a:solidFill>
                  <a:srgbClr val="0033CC"/>
                </a:solidFill>
                <a:latin typeface="Times New Roman"/>
                <a:ea typeface="Times New Roman"/>
                <a:cs typeface="Times New Roman"/>
              </a:rPr>
              <a:t>những</a:t>
            </a:r>
            <a:r>
              <a:rPr lang="en-US" dirty="0">
                <a:solidFill>
                  <a:srgbClr val="0033CC"/>
                </a:solidFill>
                <a:latin typeface="Times New Roman"/>
                <a:ea typeface="Times New Roman"/>
                <a:cs typeface="Times New Roman"/>
              </a:rPr>
              <a:t> </a:t>
            </a:r>
            <a:r>
              <a:rPr lang="en-US" dirty="0" err="1">
                <a:solidFill>
                  <a:srgbClr val="0033CC"/>
                </a:solidFill>
                <a:latin typeface="Times New Roman"/>
                <a:ea typeface="Times New Roman"/>
                <a:cs typeface="Times New Roman"/>
              </a:rPr>
              <a:t>hoạt</a:t>
            </a:r>
            <a:r>
              <a:rPr lang="en-US" dirty="0">
                <a:solidFill>
                  <a:srgbClr val="0033CC"/>
                </a:solidFill>
                <a:latin typeface="Times New Roman"/>
                <a:ea typeface="Times New Roman"/>
                <a:cs typeface="Times New Roman"/>
              </a:rPr>
              <a:t> </a:t>
            </a:r>
            <a:r>
              <a:rPr lang="en-US" dirty="0" err="1">
                <a:solidFill>
                  <a:srgbClr val="0033CC"/>
                </a:solidFill>
                <a:latin typeface="Times New Roman"/>
                <a:ea typeface="Times New Roman"/>
                <a:cs typeface="Times New Roman"/>
              </a:rPr>
              <a:t>động</a:t>
            </a:r>
            <a:r>
              <a:rPr lang="en-US" dirty="0">
                <a:solidFill>
                  <a:srgbClr val="0033CC"/>
                </a:solidFill>
                <a:latin typeface="Times New Roman"/>
                <a:ea typeface="Times New Roman"/>
                <a:cs typeface="Times New Roman"/>
              </a:rPr>
              <a:t> </a:t>
            </a:r>
            <a:r>
              <a:rPr lang="en-US" dirty="0" err="1">
                <a:solidFill>
                  <a:srgbClr val="0033CC"/>
                </a:solidFill>
                <a:latin typeface="Times New Roman"/>
                <a:ea typeface="Times New Roman"/>
                <a:cs typeface="Times New Roman"/>
              </a:rPr>
              <a:t>của</a:t>
            </a:r>
            <a:r>
              <a:rPr lang="en-US" dirty="0">
                <a:solidFill>
                  <a:srgbClr val="0033CC"/>
                </a:solidFill>
                <a:latin typeface="Times New Roman"/>
                <a:ea typeface="Times New Roman"/>
                <a:cs typeface="Times New Roman"/>
              </a:rPr>
              <a:t> con </a:t>
            </a:r>
            <a:r>
              <a:rPr lang="en-US" dirty="0" err="1">
                <a:solidFill>
                  <a:srgbClr val="0033CC"/>
                </a:solidFill>
                <a:latin typeface="Times New Roman"/>
                <a:ea typeface="Times New Roman"/>
                <a:cs typeface="Times New Roman"/>
              </a:rPr>
              <a:t>người</a:t>
            </a:r>
            <a:r>
              <a:rPr lang="en-US" dirty="0">
                <a:solidFill>
                  <a:srgbClr val="0033CC"/>
                </a:solidFill>
                <a:latin typeface="Times New Roman"/>
                <a:ea typeface="Times New Roman"/>
                <a:cs typeface="Times New Roman"/>
              </a:rPr>
              <a:t>  </a:t>
            </a:r>
            <a:r>
              <a:rPr lang="en-US" dirty="0" err="1">
                <a:solidFill>
                  <a:srgbClr val="0033CC"/>
                </a:solidFill>
                <a:latin typeface="Times New Roman"/>
                <a:ea typeface="Times New Roman"/>
                <a:cs typeface="Times New Roman"/>
              </a:rPr>
              <a:t>và</a:t>
            </a:r>
            <a:r>
              <a:rPr lang="en-US" dirty="0">
                <a:solidFill>
                  <a:srgbClr val="0033CC"/>
                </a:solidFill>
                <a:latin typeface="Times New Roman"/>
                <a:ea typeface="Times New Roman"/>
                <a:cs typeface="Times New Roman"/>
              </a:rPr>
              <a:t> </a:t>
            </a:r>
            <a:r>
              <a:rPr lang="en-US" dirty="0" err="1">
                <a:solidFill>
                  <a:srgbClr val="0033CC"/>
                </a:solidFill>
                <a:latin typeface="Times New Roman"/>
                <a:ea typeface="Times New Roman"/>
                <a:cs typeface="Times New Roman"/>
              </a:rPr>
              <a:t>xã</a:t>
            </a:r>
            <a:r>
              <a:rPr lang="en-US" dirty="0">
                <a:solidFill>
                  <a:srgbClr val="0033CC"/>
                </a:solidFill>
                <a:latin typeface="Times New Roman"/>
                <a:ea typeface="Times New Roman"/>
                <a:cs typeface="Times New Roman"/>
              </a:rPr>
              <a:t> </a:t>
            </a:r>
            <a:r>
              <a:rPr lang="en-US" dirty="0" err="1">
                <a:solidFill>
                  <a:srgbClr val="0033CC"/>
                </a:solidFill>
                <a:latin typeface="Times New Roman"/>
                <a:ea typeface="Times New Roman"/>
                <a:cs typeface="Times New Roman"/>
              </a:rPr>
              <a:t>hội</a:t>
            </a:r>
            <a:r>
              <a:rPr lang="en-US" dirty="0">
                <a:solidFill>
                  <a:srgbClr val="0033CC"/>
                </a:solidFill>
                <a:latin typeface="Times New Roman"/>
                <a:ea typeface="Times New Roman"/>
                <a:cs typeface="Times New Roman"/>
              </a:rPr>
              <a:t> </a:t>
            </a:r>
            <a:r>
              <a:rPr lang="en-US" dirty="0" err="1">
                <a:solidFill>
                  <a:srgbClr val="0033CC"/>
                </a:solidFill>
                <a:latin typeface="Times New Roman"/>
                <a:ea typeface="Times New Roman"/>
                <a:cs typeface="Times New Roman"/>
              </a:rPr>
              <a:t>loài</a:t>
            </a:r>
            <a:r>
              <a:rPr lang="en-US" dirty="0">
                <a:solidFill>
                  <a:srgbClr val="0033CC"/>
                </a:solidFill>
                <a:latin typeface="Times New Roman"/>
                <a:ea typeface="Times New Roman"/>
                <a:cs typeface="Times New Roman"/>
              </a:rPr>
              <a:t> </a:t>
            </a:r>
            <a:r>
              <a:rPr lang="en-US" dirty="0" err="1">
                <a:solidFill>
                  <a:srgbClr val="0033CC"/>
                </a:solidFill>
                <a:latin typeface="Times New Roman"/>
                <a:ea typeface="Times New Roman"/>
                <a:cs typeface="Times New Roman"/>
              </a:rPr>
              <a:t>người</a:t>
            </a:r>
            <a:r>
              <a:rPr lang="en-US" dirty="0">
                <a:solidFill>
                  <a:srgbClr val="0033CC"/>
                </a:solidFill>
                <a:latin typeface="Times New Roman"/>
                <a:ea typeface="Times New Roman"/>
                <a:cs typeface="Times New Roman"/>
              </a:rPr>
              <a:t> </a:t>
            </a:r>
            <a:r>
              <a:rPr lang="en-US" dirty="0" err="1">
                <a:solidFill>
                  <a:srgbClr val="0033CC"/>
                </a:solidFill>
                <a:latin typeface="Times New Roman"/>
                <a:ea typeface="Times New Roman"/>
                <a:cs typeface="Times New Roman"/>
              </a:rPr>
              <a:t>trong</a:t>
            </a:r>
            <a:r>
              <a:rPr lang="en-US" dirty="0">
                <a:solidFill>
                  <a:srgbClr val="0033CC"/>
                </a:solidFill>
                <a:latin typeface="Times New Roman"/>
                <a:ea typeface="Times New Roman"/>
                <a:cs typeface="Times New Roman"/>
              </a:rPr>
              <a:t> </a:t>
            </a:r>
            <a:r>
              <a:rPr lang="en-US" dirty="0" err="1">
                <a:solidFill>
                  <a:srgbClr val="0033CC"/>
                </a:solidFill>
                <a:latin typeface="Times New Roman"/>
                <a:ea typeface="Times New Roman"/>
                <a:cs typeface="Times New Roman"/>
              </a:rPr>
              <a:t>quá</a:t>
            </a:r>
            <a:r>
              <a:rPr lang="en-US" dirty="0">
                <a:solidFill>
                  <a:srgbClr val="0033CC"/>
                </a:solidFill>
                <a:latin typeface="Times New Roman"/>
                <a:ea typeface="Times New Roman"/>
                <a:cs typeface="Times New Roman"/>
              </a:rPr>
              <a:t> </a:t>
            </a:r>
            <a:r>
              <a:rPr lang="en-US" dirty="0" err="1">
                <a:solidFill>
                  <a:srgbClr val="0033CC"/>
                </a:solidFill>
                <a:latin typeface="Times New Roman"/>
                <a:ea typeface="Times New Roman"/>
                <a:cs typeface="Times New Roman"/>
              </a:rPr>
              <a:t>khứ</a:t>
            </a:r>
            <a:r>
              <a:rPr lang="en-US" dirty="0">
                <a:solidFill>
                  <a:srgbClr val="0033CC"/>
                </a:solidFill>
                <a:latin typeface="Times New Roman"/>
                <a:ea typeface="Times New Roman"/>
                <a:cs typeface="Times New Roman"/>
              </a:rPr>
              <a:t>.</a:t>
            </a:r>
            <a:endParaRPr lang="en-US" dirty="0">
              <a:solidFill>
                <a:srgbClr val="0033CC"/>
              </a:solidFill>
              <a:ea typeface="Times New Roman"/>
              <a:cs typeface="Times New Roman"/>
            </a:endParaRPr>
          </a:p>
          <a:p>
            <a:pPr marL="0" marR="0" indent="0" algn="just">
              <a:lnSpc>
                <a:spcPct val="115000"/>
              </a:lnSpc>
              <a:spcBef>
                <a:spcPts val="0"/>
              </a:spcBef>
              <a:spcAft>
                <a:spcPts val="1000"/>
              </a:spcAft>
              <a:buNone/>
            </a:pPr>
            <a:endParaRPr lang="en-US" sz="2800" dirty="0">
              <a:solidFill>
                <a:srgbClr val="0033CC"/>
              </a:solidFill>
              <a:latin typeface="Times New Roman" pitchFamily="18" charset="0"/>
              <a:ea typeface="Times New Roman"/>
              <a:cs typeface="Times New Roman" pitchFamily="18" charset="0"/>
            </a:endParaRPr>
          </a:p>
        </p:txBody>
      </p:sp>
    </p:spTree>
    <p:extLst>
      <p:ext uri="{BB962C8B-B14F-4D97-AF65-F5344CB8AC3E}">
        <p14:creationId xmlns:p14="http://schemas.microsoft.com/office/powerpoint/2010/main" val="600157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20782" y="0"/>
            <a:ext cx="9144000" cy="1066800"/>
          </a:xfrm>
        </p:spPr>
        <p:txBody>
          <a:bodyPr>
            <a:normAutofit fontScale="90000"/>
          </a:bodyPr>
          <a:lstStyle/>
          <a:p>
            <a:pPr marL="0" marR="0" algn="l">
              <a:lnSpc>
                <a:spcPct val="115000"/>
              </a:lnSpc>
              <a:spcBef>
                <a:spcPts val="0"/>
              </a:spcBef>
              <a:spcAft>
                <a:spcPts val="0"/>
              </a:spcAft>
              <a:tabLst>
                <a:tab pos="114300" algn="l"/>
                <a:tab pos="228600" algn="l"/>
                <a:tab pos="2315845" algn="l"/>
              </a:tabLst>
            </a:pPr>
            <a:r>
              <a:rPr lang="en-US" sz="3100" b="1" u="sng" dirty="0">
                <a:solidFill>
                  <a:srgbClr val="FF0000"/>
                </a:solidFill>
                <a:latin typeface="Times New Roman"/>
                <a:ea typeface="Times New Roman"/>
                <a:cs typeface="Times New Roman"/>
              </a:rPr>
              <a:t/>
            </a:r>
            <a:br>
              <a:rPr lang="en-US" sz="3100" b="1" u="sng" dirty="0">
                <a:solidFill>
                  <a:srgbClr val="FF0000"/>
                </a:solidFill>
                <a:latin typeface="Times New Roman"/>
                <a:ea typeface="Times New Roman"/>
                <a:cs typeface="Times New Roman"/>
              </a:rPr>
            </a:br>
            <a:r>
              <a:rPr lang="en-US" sz="3100" b="1" u="sng" dirty="0">
                <a:solidFill>
                  <a:srgbClr val="FF0000"/>
                </a:solidFill>
                <a:latin typeface="Times New Roman"/>
                <a:ea typeface="Times New Roman"/>
                <a:cs typeface="Times New Roman"/>
              </a:rPr>
              <a:t>CHƯƠNG 1.</a:t>
            </a:r>
            <a:r>
              <a:rPr lang="en-US" sz="3100" b="1" dirty="0">
                <a:solidFill>
                  <a:srgbClr val="FF0000"/>
                </a:solidFill>
                <a:latin typeface="Times New Roman"/>
                <a:ea typeface="Times New Roman"/>
                <a:cs typeface="Times New Roman"/>
              </a:rPr>
              <a:t> TẠI SAO CẦN HỌC LỊCH SỬ</a:t>
            </a:r>
            <a:r>
              <a:rPr lang="en-US" sz="3100" dirty="0">
                <a:solidFill>
                  <a:srgbClr val="FF0000"/>
                </a:solidFill>
                <a:ea typeface="Times New Roman"/>
                <a:cs typeface="Times New Roman"/>
              </a:rPr>
              <a:t/>
            </a:r>
            <a:br>
              <a:rPr lang="en-US" sz="3100" dirty="0">
                <a:solidFill>
                  <a:srgbClr val="FF0000"/>
                </a:solidFill>
                <a:ea typeface="Times New Roman"/>
                <a:cs typeface="Times New Roman"/>
              </a:rPr>
            </a:br>
            <a:r>
              <a:rPr lang="en-US" sz="3100" b="1" dirty="0" err="1">
                <a:solidFill>
                  <a:srgbClr val="FF0000"/>
                </a:solidFill>
                <a:latin typeface="Times New Roman"/>
                <a:ea typeface="Times New Roman"/>
                <a:cs typeface="Times New Roman"/>
              </a:rPr>
              <a:t>Tuần</a:t>
            </a:r>
            <a:r>
              <a:rPr lang="en-US" sz="3100" b="1" dirty="0">
                <a:solidFill>
                  <a:srgbClr val="FF0000"/>
                </a:solidFill>
                <a:latin typeface="Times New Roman"/>
                <a:ea typeface="Times New Roman"/>
                <a:cs typeface="Times New Roman"/>
              </a:rPr>
              <a:t> 1- </a:t>
            </a:r>
            <a:r>
              <a:rPr lang="en-US" sz="3100" b="1" dirty="0" err="1">
                <a:solidFill>
                  <a:srgbClr val="FF0000"/>
                </a:solidFill>
                <a:latin typeface="Times New Roman"/>
                <a:ea typeface="Times New Roman"/>
                <a:cs typeface="Times New Roman"/>
              </a:rPr>
              <a:t>tiết</a:t>
            </a:r>
            <a:r>
              <a:rPr lang="en-US" sz="3100" b="1" dirty="0">
                <a:solidFill>
                  <a:srgbClr val="FF0000"/>
                </a:solidFill>
                <a:latin typeface="Times New Roman"/>
                <a:ea typeface="Times New Roman"/>
                <a:cs typeface="Times New Roman"/>
              </a:rPr>
              <a:t> 1, 2 - BÀI 1. LỊCH SỬ LÀ GÌ ? (2 </a:t>
            </a:r>
            <a:r>
              <a:rPr lang="en-US" sz="3100" b="1" dirty="0" err="1">
                <a:solidFill>
                  <a:srgbClr val="FF0000"/>
                </a:solidFill>
                <a:latin typeface="Times New Roman"/>
                <a:ea typeface="Times New Roman"/>
                <a:cs typeface="Times New Roman"/>
              </a:rPr>
              <a:t>tiết</a:t>
            </a:r>
            <a:r>
              <a:rPr lang="en-US" sz="3100" b="1" dirty="0">
                <a:solidFill>
                  <a:srgbClr val="FF0000"/>
                </a:solidFill>
                <a:latin typeface="Times New Roman"/>
                <a:ea typeface="Times New Roman"/>
                <a:cs typeface="Times New Roman"/>
              </a:rPr>
              <a:t>)</a:t>
            </a:r>
            <a:r>
              <a:rPr lang="en-US" sz="3100" dirty="0">
                <a:solidFill>
                  <a:srgbClr val="FF0000"/>
                </a:solidFill>
                <a:ea typeface="Times New Roman"/>
                <a:cs typeface="Times New Roman"/>
              </a:rPr>
              <a:t/>
            </a:r>
            <a:br>
              <a:rPr lang="en-US" sz="3100" dirty="0">
                <a:solidFill>
                  <a:srgbClr val="FF0000"/>
                </a:solidFill>
                <a:ea typeface="Times New Roman"/>
                <a:cs typeface="Times New Roman"/>
              </a:rPr>
            </a:br>
            <a:endParaRPr lang="en-US" sz="3100" dirty="0">
              <a:solidFill>
                <a:srgbClr val="FF0000"/>
              </a:solidFill>
              <a:latin typeface="Times New Roman" pitchFamily="18" charset="0"/>
              <a:cs typeface="Times New Roman" pitchFamily="18" charset="0"/>
            </a:endParaRPr>
          </a:p>
        </p:txBody>
      </p:sp>
      <p:sp>
        <p:nvSpPr>
          <p:cNvPr id="3" name="Nơi giữ chỗ cho Nội dung 2"/>
          <p:cNvSpPr>
            <a:spLocks noGrp="1"/>
          </p:cNvSpPr>
          <p:nvPr>
            <p:ph idx="1"/>
          </p:nvPr>
        </p:nvSpPr>
        <p:spPr>
          <a:xfrm>
            <a:off x="13855" y="1066800"/>
            <a:ext cx="9144000" cy="3916363"/>
          </a:xfrm>
        </p:spPr>
        <p:txBody>
          <a:bodyPr>
            <a:noAutofit/>
          </a:bodyPr>
          <a:lstStyle/>
          <a:p>
            <a:pPr marL="0" marR="0" indent="0" algn="just">
              <a:lnSpc>
                <a:spcPct val="115000"/>
              </a:lnSpc>
              <a:spcBef>
                <a:spcPts val="0"/>
              </a:spcBef>
              <a:spcAft>
                <a:spcPts val="1000"/>
              </a:spcAft>
              <a:buNone/>
            </a:pPr>
            <a:r>
              <a:rPr lang="en-US" sz="2800" b="1" u="sng" dirty="0">
                <a:solidFill>
                  <a:srgbClr val="FF0000"/>
                </a:solidFill>
                <a:latin typeface="Times New Roman" pitchFamily="18" charset="0"/>
                <a:ea typeface="Times New Roman"/>
                <a:cs typeface="Times New Roman" pitchFamily="18" charset="0"/>
              </a:rPr>
              <a:t>I. </a:t>
            </a:r>
            <a:r>
              <a:rPr lang="en-US" sz="2800" b="1" u="sng" dirty="0" err="1">
                <a:solidFill>
                  <a:srgbClr val="FF0000"/>
                </a:solidFill>
                <a:latin typeface="Times New Roman" pitchFamily="18" charset="0"/>
                <a:ea typeface="Times New Roman"/>
                <a:cs typeface="Times New Roman" pitchFamily="18" charset="0"/>
              </a:rPr>
              <a:t>Lịch</a:t>
            </a:r>
            <a:r>
              <a:rPr lang="en-US" sz="2800" b="1" u="sng" dirty="0">
                <a:solidFill>
                  <a:srgbClr val="FF0000"/>
                </a:solidFill>
                <a:latin typeface="Times New Roman" pitchFamily="18" charset="0"/>
                <a:ea typeface="Times New Roman"/>
                <a:cs typeface="Times New Roman" pitchFamily="18" charset="0"/>
              </a:rPr>
              <a:t> </a:t>
            </a:r>
            <a:r>
              <a:rPr lang="en-US" sz="2800" b="1" u="sng" dirty="0" err="1">
                <a:solidFill>
                  <a:srgbClr val="FF0000"/>
                </a:solidFill>
                <a:latin typeface="Times New Roman" pitchFamily="18" charset="0"/>
                <a:ea typeface="Times New Roman"/>
                <a:cs typeface="Times New Roman" pitchFamily="18" charset="0"/>
              </a:rPr>
              <a:t>sử</a:t>
            </a:r>
            <a:r>
              <a:rPr lang="en-US" sz="2800" b="1" u="sng" dirty="0">
                <a:solidFill>
                  <a:srgbClr val="FF0000"/>
                </a:solidFill>
                <a:latin typeface="Times New Roman" pitchFamily="18" charset="0"/>
                <a:ea typeface="Times New Roman"/>
                <a:cs typeface="Times New Roman" pitchFamily="18" charset="0"/>
              </a:rPr>
              <a:t> </a:t>
            </a:r>
            <a:r>
              <a:rPr lang="en-US" sz="2800" b="1" u="sng" dirty="0" err="1">
                <a:solidFill>
                  <a:srgbClr val="FF0000"/>
                </a:solidFill>
                <a:latin typeface="Times New Roman" pitchFamily="18" charset="0"/>
                <a:ea typeface="Times New Roman"/>
                <a:cs typeface="Times New Roman" pitchFamily="18" charset="0"/>
              </a:rPr>
              <a:t>và</a:t>
            </a:r>
            <a:r>
              <a:rPr lang="en-US" sz="2800" b="1" u="sng" dirty="0">
                <a:solidFill>
                  <a:srgbClr val="FF0000"/>
                </a:solidFill>
                <a:latin typeface="Times New Roman" pitchFamily="18" charset="0"/>
                <a:ea typeface="Times New Roman"/>
                <a:cs typeface="Times New Roman" pitchFamily="18" charset="0"/>
              </a:rPr>
              <a:t> </a:t>
            </a:r>
            <a:r>
              <a:rPr lang="en-US" sz="2800" b="1" u="sng" dirty="0" err="1">
                <a:solidFill>
                  <a:srgbClr val="FF0000"/>
                </a:solidFill>
                <a:latin typeface="Times New Roman" pitchFamily="18" charset="0"/>
                <a:ea typeface="Times New Roman"/>
                <a:cs typeface="Times New Roman" pitchFamily="18" charset="0"/>
              </a:rPr>
              <a:t>môn</a:t>
            </a:r>
            <a:r>
              <a:rPr lang="en-US" sz="2800" b="1" u="sng" dirty="0">
                <a:solidFill>
                  <a:srgbClr val="FF0000"/>
                </a:solidFill>
                <a:latin typeface="Times New Roman" pitchFamily="18" charset="0"/>
                <a:ea typeface="Times New Roman"/>
                <a:cs typeface="Times New Roman" pitchFamily="18" charset="0"/>
              </a:rPr>
              <a:t> </a:t>
            </a:r>
            <a:r>
              <a:rPr lang="en-US" sz="2800" b="1" u="sng" dirty="0" err="1">
                <a:solidFill>
                  <a:srgbClr val="FF0000"/>
                </a:solidFill>
                <a:latin typeface="Times New Roman" pitchFamily="18" charset="0"/>
                <a:ea typeface="Times New Roman"/>
                <a:cs typeface="Times New Roman" pitchFamily="18" charset="0"/>
              </a:rPr>
              <a:t>lịch</a:t>
            </a:r>
            <a:r>
              <a:rPr lang="en-US" sz="2800" b="1" u="sng" dirty="0">
                <a:solidFill>
                  <a:srgbClr val="FF0000"/>
                </a:solidFill>
                <a:latin typeface="Times New Roman" pitchFamily="18" charset="0"/>
                <a:ea typeface="Times New Roman"/>
                <a:cs typeface="Times New Roman" pitchFamily="18" charset="0"/>
              </a:rPr>
              <a:t> </a:t>
            </a:r>
            <a:r>
              <a:rPr lang="en-US" sz="2800" b="1" u="sng" dirty="0" err="1">
                <a:solidFill>
                  <a:srgbClr val="FF0000"/>
                </a:solidFill>
                <a:latin typeface="Times New Roman" pitchFamily="18" charset="0"/>
                <a:ea typeface="Times New Roman"/>
                <a:cs typeface="Times New Roman" pitchFamily="18" charset="0"/>
              </a:rPr>
              <a:t>sử</a:t>
            </a:r>
            <a:endParaRPr lang="en-US" sz="2800" b="1" u="sng" dirty="0">
              <a:solidFill>
                <a:srgbClr val="FF0000"/>
              </a:solidFill>
              <a:latin typeface="Times New Roman" pitchFamily="18" charset="0"/>
              <a:ea typeface="Times New Roman"/>
              <a:cs typeface="Times New Roman" pitchFamily="18" charset="0"/>
            </a:endParaRPr>
          </a:p>
          <a:p>
            <a:pPr marL="0" lvl="0" indent="0" algn="just">
              <a:lnSpc>
                <a:spcPct val="115000"/>
              </a:lnSpc>
              <a:spcBef>
                <a:spcPts val="0"/>
              </a:spcBef>
              <a:spcAft>
                <a:spcPts val="1000"/>
              </a:spcAft>
              <a:buNone/>
            </a:pPr>
            <a:r>
              <a:rPr lang="en-US" sz="2800" b="1" u="sng" dirty="0">
                <a:solidFill>
                  <a:srgbClr val="FF0000"/>
                </a:solidFill>
                <a:latin typeface="Times New Roman" pitchFamily="18" charset="0"/>
                <a:ea typeface="Times New Roman"/>
                <a:cs typeface="Times New Roman" pitchFamily="18" charset="0"/>
              </a:rPr>
              <a:t>II. </a:t>
            </a:r>
            <a:r>
              <a:rPr lang="en-US" sz="2800" b="1" u="sng" dirty="0" err="1">
                <a:solidFill>
                  <a:srgbClr val="FF0000"/>
                </a:solidFill>
                <a:latin typeface="Times New Roman" pitchFamily="18" charset="0"/>
                <a:ea typeface="Times New Roman"/>
                <a:cs typeface="Times New Roman" pitchFamily="18" charset="0"/>
              </a:rPr>
              <a:t>Vì</a:t>
            </a:r>
            <a:r>
              <a:rPr lang="en-US" sz="2800" b="1" u="sng" dirty="0">
                <a:solidFill>
                  <a:srgbClr val="FF0000"/>
                </a:solidFill>
                <a:latin typeface="Times New Roman" pitchFamily="18" charset="0"/>
                <a:ea typeface="Times New Roman"/>
                <a:cs typeface="Times New Roman" pitchFamily="18" charset="0"/>
              </a:rPr>
              <a:t> </a:t>
            </a:r>
            <a:r>
              <a:rPr lang="en-US" sz="2800" b="1" u="sng" dirty="0" err="1">
                <a:solidFill>
                  <a:srgbClr val="FF0000"/>
                </a:solidFill>
                <a:latin typeface="Times New Roman" pitchFamily="18" charset="0"/>
                <a:ea typeface="Times New Roman"/>
                <a:cs typeface="Times New Roman" pitchFamily="18" charset="0"/>
              </a:rPr>
              <a:t>sao</a:t>
            </a:r>
            <a:r>
              <a:rPr lang="en-US" sz="2800" b="1" u="sng" dirty="0">
                <a:solidFill>
                  <a:srgbClr val="FF0000"/>
                </a:solidFill>
                <a:latin typeface="Times New Roman" pitchFamily="18" charset="0"/>
                <a:ea typeface="Times New Roman"/>
                <a:cs typeface="Times New Roman" pitchFamily="18" charset="0"/>
              </a:rPr>
              <a:t> </a:t>
            </a:r>
            <a:r>
              <a:rPr lang="en-US" sz="2800" b="1" u="sng" dirty="0" err="1">
                <a:solidFill>
                  <a:srgbClr val="FF0000"/>
                </a:solidFill>
                <a:latin typeface="Times New Roman" pitchFamily="18" charset="0"/>
                <a:ea typeface="Times New Roman"/>
                <a:cs typeface="Times New Roman" pitchFamily="18" charset="0"/>
              </a:rPr>
              <a:t>phải</a:t>
            </a:r>
            <a:r>
              <a:rPr lang="en-US" sz="2800" b="1" u="sng" dirty="0">
                <a:solidFill>
                  <a:srgbClr val="FF0000"/>
                </a:solidFill>
                <a:latin typeface="Times New Roman" pitchFamily="18" charset="0"/>
                <a:ea typeface="Times New Roman"/>
                <a:cs typeface="Times New Roman" pitchFamily="18" charset="0"/>
              </a:rPr>
              <a:t> </a:t>
            </a:r>
            <a:r>
              <a:rPr lang="en-US" sz="2800" b="1" u="sng" dirty="0" err="1">
                <a:solidFill>
                  <a:srgbClr val="FF0000"/>
                </a:solidFill>
                <a:latin typeface="Times New Roman" pitchFamily="18" charset="0"/>
                <a:ea typeface="Times New Roman"/>
                <a:cs typeface="Times New Roman" pitchFamily="18" charset="0"/>
              </a:rPr>
              <a:t>học</a:t>
            </a:r>
            <a:r>
              <a:rPr lang="en-US" sz="2800" b="1" u="sng" dirty="0">
                <a:solidFill>
                  <a:srgbClr val="FF0000"/>
                </a:solidFill>
                <a:latin typeface="Times New Roman" pitchFamily="18" charset="0"/>
                <a:ea typeface="Times New Roman"/>
                <a:cs typeface="Times New Roman" pitchFamily="18" charset="0"/>
              </a:rPr>
              <a:t> </a:t>
            </a:r>
            <a:r>
              <a:rPr lang="en-US" sz="2800" b="1" u="sng" dirty="0" err="1">
                <a:solidFill>
                  <a:srgbClr val="FF0000"/>
                </a:solidFill>
                <a:latin typeface="Times New Roman" pitchFamily="18" charset="0"/>
                <a:ea typeface="Times New Roman"/>
                <a:cs typeface="Times New Roman" pitchFamily="18" charset="0"/>
              </a:rPr>
              <a:t>lịch</a:t>
            </a:r>
            <a:r>
              <a:rPr lang="en-US" sz="2800" b="1" u="sng" dirty="0">
                <a:solidFill>
                  <a:srgbClr val="FF0000"/>
                </a:solidFill>
                <a:latin typeface="Times New Roman" pitchFamily="18" charset="0"/>
                <a:ea typeface="Times New Roman"/>
                <a:cs typeface="Times New Roman" pitchFamily="18" charset="0"/>
              </a:rPr>
              <a:t> </a:t>
            </a:r>
            <a:r>
              <a:rPr lang="en-US" sz="2800" b="1" u="sng" dirty="0" err="1">
                <a:solidFill>
                  <a:srgbClr val="FF0000"/>
                </a:solidFill>
                <a:latin typeface="Times New Roman" pitchFamily="18" charset="0"/>
                <a:ea typeface="Times New Roman"/>
                <a:cs typeface="Times New Roman" pitchFamily="18" charset="0"/>
              </a:rPr>
              <a:t>sử</a:t>
            </a:r>
            <a:r>
              <a:rPr lang="en-US" sz="2800" b="1" u="sng" dirty="0">
                <a:solidFill>
                  <a:srgbClr val="FF0000"/>
                </a:solidFill>
                <a:latin typeface="Times New Roman" pitchFamily="18" charset="0"/>
                <a:ea typeface="Times New Roman"/>
                <a:cs typeface="Times New Roman" pitchFamily="18" charset="0"/>
              </a:rPr>
              <a:t> ?</a:t>
            </a:r>
            <a:endParaRPr lang="en-US" sz="2800" dirty="0">
              <a:solidFill>
                <a:srgbClr val="FF0000"/>
              </a:solidFill>
              <a:latin typeface="Times New Roman" pitchFamily="18" charset="0"/>
              <a:ea typeface="Times New Roman"/>
              <a:cs typeface="Times New Roman" pitchFamily="18" charset="0"/>
            </a:endParaRPr>
          </a:p>
          <a:p>
            <a:pPr marL="0" marR="0" indent="0" algn="just">
              <a:lnSpc>
                <a:spcPct val="115000"/>
              </a:lnSpc>
              <a:spcBef>
                <a:spcPts val="0"/>
              </a:spcBef>
              <a:spcAft>
                <a:spcPts val="1000"/>
              </a:spcAft>
              <a:buNone/>
            </a:pPr>
            <a:endParaRPr lang="en-US" sz="2800" dirty="0">
              <a:solidFill>
                <a:srgbClr val="0033CC"/>
              </a:solidFill>
              <a:latin typeface="Times New Roman" pitchFamily="18" charset="0"/>
              <a:ea typeface="Times New Roman"/>
              <a:cs typeface="Times New Roman" pitchFamily="18" charset="0"/>
            </a:endParaRPr>
          </a:p>
        </p:txBody>
      </p:sp>
    </p:spTree>
    <p:extLst>
      <p:ext uri="{BB962C8B-B14F-4D97-AF65-F5344CB8AC3E}">
        <p14:creationId xmlns:p14="http://schemas.microsoft.com/office/powerpoint/2010/main" val="2078041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378"/>
            <a:ext cx="8229600" cy="1143000"/>
          </a:xfrm>
        </p:spPr>
        <p:txBody>
          <a:bodyPr>
            <a:noAutofit/>
          </a:bodyPr>
          <a:lstStyle/>
          <a:p>
            <a:pPr lvl="0">
              <a:spcBef>
                <a:spcPts val="0"/>
              </a:spcBef>
            </a:pPr>
            <a:r>
              <a:rPr lang="en-US" sz="3600" b="1" dirty="0">
                <a:solidFill>
                  <a:srgbClr val="C00000"/>
                </a:solidFill>
                <a:latin typeface="Times New Roman" pitchFamily="18" charset="0"/>
                <a:ea typeface="+mn-ea"/>
                <a:cs typeface="Times New Roman" pitchFamily="18" charset="0"/>
              </a:rPr>
              <a:t/>
            </a:r>
            <a:br>
              <a:rPr lang="en-US" sz="3600" b="1" dirty="0">
                <a:solidFill>
                  <a:srgbClr val="C00000"/>
                </a:solidFill>
                <a:latin typeface="Times New Roman" pitchFamily="18" charset="0"/>
                <a:ea typeface="+mn-ea"/>
                <a:cs typeface="Times New Roman" pitchFamily="18" charset="0"/>
              </a:rPr>
            </a:br>
            <a:r>
              <a:rPr lang="en-US" sz="3600" b="1" dirty="0" err="1">
                <a:solidFill>
                  <a:srgbClr val="FF0000"/>
                </a:solidFill>
                <a:latin typeface="Times New Roman" pitchFamily="18" charset="0"/>
                <a:ea typeface="+mn-ea"/>
                <a:cs typeface="Times New Roman" pitchFamily="18" charset="0"/>
              </a:rPr>
              <a:t>Em</a:t>
            </a:r>
            <a:r>
              <a:rPr lang="en-US" sz="3600" b="1" dirty="0">
                <a:solidFill>
                  <a:srgbClr val="FF0000"/>
                </a:solidFill>
                <a:latin typeface="Times New Roman" pitchFamily="18" charset="0"/>
                <a:ea typeface="+mn-ea"/>
                <a:cs typeface="Times New Roman" pitchFamily="18" charset="0"/>
              </a:rPr>
              <a:t> </a:t>
            </a:r>
            <a:r>
              <a:rPr lang="en-US" sz="3600" b="1" dirty="0" err="1">
                <a:solidFill>
                  <a:srgbClr val="FF0000"/>
                </a:solidFill>
                <a:latin typeface="Times New Roman" pitchFamily="18" charset="0"/>
                <a:ea typeface="+mn-ea"/>
                <a:cs typeface="Times New Roman" pitchFamily="18" charset="0"/>
              </a:rPr>
              <a:t>hiểu</a:t>
            </a:r>
            <a:r>
              <a:rPr lang="en-US" sz="3600" b="1" dirty="0">
                <a:solidFill>
                  <a:srgbClr val="FF0000"/>
                </a:solidFill>
                <a:latin typeface="Times New Roman" pitchFamily="18" charset="0"/>
                <a:ea typeface="+mn-ea"/>
                <a:cs typeface="Times New Roman" pitchFamily="18" charset="0"/>
              </a:rPr>
              <a:t> </a:t>
            </a:r>
            <a:r>
              <a:rPr lang="en-US" sz="3600" b="1" dirty="0" err="1">
                <a:solidFill>
                  <a:srgbClr val="FF0000"/>
                </a:solidFill>
                <a:latin typeface="Times New Roman" pitchFamily="18" charset="0"/>
                <a:ea typeface="+mn-ea"/>
                <a:cs typeface="Times New Roman" pitchFamily="18" charset="0"/>
              </a:rPr>
              <a:t>như</a:t>
            </a:r>
            <a:r>
              <a:rPr lang="en-US" sz="3600" b="1" dirty="0">
                <a:solidFill>
                  <a:srgbClr val="FF0000"/>
                </a:solidFill>
                <a:latin typeface="Times New Roman" pitchFamily="18" charset="0"/>
                <a:ea typeface="+mn-ea"/>
                <a:cs typeface="Times New Roman" pitchFamily="18" charset="0"/>
              </a:rPr>
              <a:t> </a:t>
            </a:r>
            <a:r>
              <a:rPr lang="en-US" sz="3600" b="1" dirty="0" err="1">
                <a:solidFill>
                  <a:srgbClr val="FF0000"/>
                </a:solidFill>
                <a:latin typeface="Times New Roman" pitchFamily="18" charset="0"/>
                <a:ea typeface="+mn-ea"/>
                <a:cs typeface="Times New Roman" pitchFamily="18" charset="0"/>
              </a:rPr>
              <a:t>thế</a:t>
            </a:r>
            <a:r>
              <a:rPr lang="en-US" sz="3600" b="1" dirty="0">
                <a:solidFill>
                  <a:srgbClr val="FF0000"/>
                </a:solidFill>
                <a:latin typeface="Times New Roman" pitchFamily="18" charset="0"/>
                <a:ea typeface="+mn-ea"/>
                <a:cs typeface="Times New Roman" pitchFamily="18" charset="0"/>
              </a:rPr>
              <a:t> </a:t>
            </a:r>
            <a:r>
              <a:rPr lang="en-US" sz="3600" b="1" dirty="0" err="1">
                <a:solidFill>
                  <a:srgbClr val="FF0000"/>
                </a:solidFill>
                <a:latin typeface="Times New Roman" pitchFamily="18" charset="0"/>
                <a:ea typeface="+mn-ea"/>
                <a:cs typeface="Times New Roman" pitchFamily="18" charset="0"/>
              </a:rPr>
              <a:t>nào</a:t>
            </a:r>
            <a:r>
              <a:rPr lang="en-US" sz="3600" b="1" dirty="0">
                <a:solidFill>
                  <a:srgbClr val="FF0000"/>
                </a:solidFill>
                <a:latin typeface="Times New Roman" pitchFamily="18" charset="0"/>
                <a:ea typeface="+mn-ea"/>
                <a:cs typeface="Times New Roman" pitchFamily="18" charset="0"/>
              </a:rPr>
              <a:t> </a:t>
            </a:r>
            <a:r>
              <a:rPr lang="en-US" sz="3600" b="1" dirty="0" err="1">
                <a:solidFill>
                  <a:srgbClr val="FF0000"/>
                </a:solidFill>
                <a:latin typeface="Times New Roman" pitchFamily="18" charset="0"/>
                <a:ea typeface="+mn-ea"/>
                <a:cs typeface="Times New Roman" pitchFamily="18" charset="0"/>
              </a:rPr>
              <a:t>về</a:t>
            </a:r>
            <a:r>
              <a:rPr lang="en-US" sz="3600" b="1" dirty="0">
                <a:solidFill>
                  <a:srgbClr val="FF0000"/>
                </a:solidFill>
                <a:latin typeface="Times New Roman" pitchFamily="18" charset="0"/>
                <a:ea typeface="+mn-ea"/>
                <a:cs typeface="Times New Roman" pitchFamily="18" charset="0"/>
              </a:rPr>
              <a:t> </a:t>
            </a:r>
            <a:r>
              <a:rPr lang="en-US" sz="3600" b="1" dirty="0" err="1">
                <a:solidFill>
                  <a:srgbClr val="FF0000"/>
                </a:solidFill>
                <a:latin typeface="Times New Roman" pitchFamily="18" charset="0"/>
                <a:ea typeface="+mn-ea"/>
                <a:cs typeface="Times New Roman" pitchFamily="18" charset="0"/>
              </a:rPr>
              <a:t>hai</a:t>
            </a:r>
            <a:r>
              <a:rPr lang="en-US" sz="3600" b="1" dirty="0">
                <a:solidFill>
                  <a:srgbClr val="FF0000"/>
                </a:solidFill>
                <a:latin typeface="Times New Roman" pitchFamily="18" charset="0"/>
                <a:ea typeface="+mn-ea"/>
                <a:cs typeface="Times New Roman" pitchFamily="18" charset="0"/>
              </a:rPr>
              <a:t> </a:t>
            </a:r>
            <a:r>
              <a:rPr lang="en-US" sz="3600" b="1" dirty="0" err="1">
                <a:solidFill>
                  <a:srgbClr val="FF0000"/>
                </a:solidFill>
                <a:latin typeface="Times New Roman" pitchFamily="18" charset="0"/>
                <a:ea typeface="+mn-ea"/>
                <a:cs typeface="Times New Roman" pitchFamily="18" charset="0"/>
              </a:rPr>
              <a:t>câu</a:t>
            </a:r>
            <a:r>
              <a:rPr lang="en-US" sz="3600" b="1" dirty="0">
                <a:solidFill>
                  <a:srgbClr val="FF0000"/>
                </a:solidFill>
                <a:latin typeface="Times New Roman" pitchFamily="18" charset="0"/>
                <a:ea typeface="+mn-ea"/>
                <a:cs typeface="Times New Roman" pitchFamily="18" charset="0"/>
              </a:rPr>
              <a:t> </a:t>
            </a:r>
            <a:r>
              <a:rPr lang="en-US" sz="3600" b="1" dirty="0" err="1">
                <a:solidFill>
                  <a:srgbClr val="FF0000"/>
                </a:solidFill>
                <a:latin typeface="Times New Roman" pitchFamily="18" charset="0"/>
                <a:ea typeface="+mn-ea"/>
                <a:cs typeface="Times New Roman" pitchFamily="18" charset="0"/>
              </a:rPr>
              <a:t>thơ</a:t>
            </a:r>
            <a:r>
              <a:rPr lang="en-US" sz="3600" b="1" dirty="0">
                <a:solidFill>
                  <a:srgbClr val="FF0000"/>
                </a:solidFill>
                <a:latin typeface="Times New Roman" pitchFamily="18" charset="0"/>
                <a:ea typeface="+mn-ea"/>
                <a:cs typeface="Times New Roman" pitchFamily="18" charset="0"/>
              </a:rPr>
              <a:t> </a:t>
            </a:r>
            <a:r>
              <a:rPr lang="en-US" sz="3600" b="1" dirty="0" err="1">
                <a:solidFill>
                  <a:srgbClr val="FF0000"/>
                </a:solidFill>
                <a:latin typeface="Times New Roman" pitchFamily="18" charset="0"/>
                <a:ea typeface="+mn-ea"/>
                <a:cs typeface="Times New Roman" pitchFamily="18" charset="0"/>
              </a:rPr>
              <a:t>sau</a:t>
            </a:r>
            <a:r>
              <a:rPr lang="en-US" sz="3600" b="1" dirty="0">
                <a:solidFill>
                  <a:srgbClr val="FF0000"/>
                </a:solidFill>
                <a:latin typeface="Times New Roman" pitchFamily="18" charset="0"/>
                <a:ea typeface="+mn-ea"/>
                <a:cs typeface="Times New Roman" pitchFamily="18" charset="0"/>
              </a:rPr>
              <a:t> </a:t>
            </a:r>
            <a:r>
              <a:rPr lang="en-US" sz="3600" b="1" dirty="0" err="1">
                <a:solidFill>
                  <a:srgbClr val="FF0000"/>
                </a:solidFill>
                <a:latin typeface="Times New Roman" pitchFamily="18" charset="0"/>
                <a:ea typeface="+mn-ea"/>
                <a:cs typeface="Times New Roman" pitchFamily="18" charset="0"/>
              </a:rPr>
              <a:t>đây</a:t>
            </a:r>
            <a:r>
              <a:rPr lang="en-US" sz="3600" b="1" dirty="0">
                <a:solidFill>
                  <a:srgbClr val="FF0000"/>
                </a:solidFill>
                <a:latin typeface="Times New Roman" pitchFamily="18" charset="0"/>
                <a:ea typeface="+mn-ea"/>
                <a:cs typeface="Times New Roman" pitchFamily="18" charset="0"/>
              </a:rPr>
              <a:t> </a:t>
            </a:r>
            <a:r>
              <a:rPr lang="en-US" sz="3600" b="1" dirty="0" err="1">
                <a:solidFill>
                  <a:srgbClr val="FF0000"/>
                </a:solidFill>
                <a:latin typeface="Times New Roman" pitchFamily="18" charset="0"/>
                <a:ea typeface="+mn-ea"/>
                <a:cs typeface="Times New Roman" pitchFamily="18" charset="0"/>
              </a:rPr>
              <a:t>của</a:t>
            </a:r>
            <a:r>
              <a:rPr lang="en-US" sz="3600" b="1" dirty="0">
                <a:solidFill>
                  <a:srgbClr val="FF0000"/>
                </a:solidFill>
                <a:latin typeface="Times New Roman" pitchFamily="18" charset="0"/>
                <a:ea typeface="+mn-ea"/>
                <a:cs typeface="Times New Roman" pitchFamily="18" charset="0"/>
              </a:rPr>
              <a:t> </a:t>
            </a:r>
            <a:r>
              <a:rPr lang="en-US" sz="3600" b="1" dirty="0" err="1">
                <a:solidFill>
                  <a:srgbClr val="FF0000"/>
                </a:solidFill>
                <a:latin typeface="Times New Roman" pitchFamily="18" charset="0"/>
                <a:ea typeface="+mn-ea"/>
                <a:cs typeface="Times New Roman" pitchFamily="18" charset="0"/>
              </a:rPr>
              <a:t>Bác</a:t>
            </a:r>
            <a:r>
              <a:rPr lang="en-US" sz="3600" b="1" dirty="0">
                <a:solidFill>
                  <a:srgbClr val="FF0000"/>
                </a:solidFill>
                <a:latin typeface="Times New Roman" pitchFamily="18" charset="0"/>
                <a:ea typeface="+mn-ea"/>
                <a:cs typeface="Times New Roman" pitchFamily="18" charset="0"/>
              </a:rPr>
              <a:t> </a:t>
            </a:r>
            <a:r>
              <a:rPr lang="en-US" sz="3600" b="1" dirty="0" err="1">
                <a:solidFill>
                  <a:srgbClr val="FF0000"/>
                </a:solidFill>
                <a:latin typeface="Times New Roman" pitchFamily="18" charset="0"/>
                <a:ea typeface="+mn-ea"/>
                <a:cs typeface="Times New Roman" pitchFamily="18" charset="0"/>
              </a:rPr>
              <a:t>Hồ</a:t>
            </a:r>
            <a:r>
              <a:rPr lang="en-US" sz="3600" b="1" dirty="0">
                <a:solidFill>
                  <a:srgbClr val="FF0000"/>
                </a:solidFill>
                <a:latin typeface="Times New Roman" pitchFamily="18" charset="0"/>
                <a:ea typeface="+mn-ea"/>
                <a:cs typeface="Times New Roman" pitchFamily="18" charset="0"/>
              </a:rPr>
              <a:t>: </a:t>
            </a:r>
            <a:br>
              <a:rPr lang="en-US" sz="3600" b="1" dirty="0">
                <a:solidFill>
                  <a:srgbClr val="FF0000"/>
                </a:solidFill>
                <a:latin typeface="Times New Roman" pitchFamily="18" charset="0"/>
                <a:ea typeface="+mn-ea"/>
                <a:cs typeface="Times New Roman" pitchFamily="18" charset="0"/>
              </a:rPr>
            </a:br>
            <a:endParaRPr lang="en-US" sz="3600" dirty="0">
              <a:solidFill>
                <a:srgbClr val="FF0000"/>
              </a:solidFill>
            </a:endParaRPr>
          </a:p>
        </p:txBody>
      </p:sp>
      <p:pic>
        <p:nvPicPr>
          <p:cNvPr id="71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04800" y="1752600"/>
            <a:ext cx="8839200"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54953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25018" y="-36286"/>
            <a:ext cx="9158896" cy="1179286"/>
          </a:xfrm>
        </p:spPr>
        <p:txBody>
          <a:bodyPr>
            <a:noAutofit/>
          </a:bodyPr>
          <a:lstStyle/>
          <a:p>
            <a:r>
              <a:rPr lang="en-US" sz="2800" b="1" dirty="0" smtClean="0">
                <a:solidFill>
                  <a:srgbClr val="FF0000"/>
                </a:solidFill>
                <a:latin typeface="Times New Roman" pitchFamily="18" charset="0"/>
                <a:cs typeface="Times New Roman" pitchFamily="18" charset="0"/>
              </a:rPr>
              <a:t> </a:t>
            </a:r>
            <a:br>
              <a:rPr lang="en-US" sz="2800" b="1" dirty="0" smtClean="0">
                <a:solidFill>
                  <a:srgbClr val="FF0000"/>
                </a:solidFill>
                <a:latin typeface="Times New Roman" pitchFamily="18" charset="0"/>
                <a:cs typeface="Times New Roman" pitchFamily="18" charset="0"/>
              </a:rPr>
            </a:br>
            <a:r>
              <a:rPr lang="en-US" sz="4000" b="1" dirty="0" smtClean="0">
                <a:solidFill>
                  <a:srgbClr val="FF0000"/>
                </a:solidFill>
                <a:latin typeface="Times New Roman" pitchFamily="18" charset="0"/>
                <a:cs typeface="Times New Roman" pitchFamily="18" charset="0"/>
              </a:rPr>
              <a:t>THẢO LUẬN NHÓM</a:t>
            </a:r>
            <a:endParaRPr lang="en-US" sz="4000" b="1" dirty="0">
              <a:solidFill>
                <a:srgbClr val="0033CC"/>
              </a:solidFill>
              <a:latin typeface="Times New Roman" pitchFamily="18" charset="0"/>
              <a:cs typeface="Times New Roman" pitchFamily="18" charset="0"/>
            </a:endParaRPr>
          </a:p>
        </p:txBody>
      </p:sp>
      <p:sp>
        <p:nvSpPr>
          <p:cNvPr id="3" name="Nơi giữ chỗ cho Nội dung 2"/>
          <p:cNvSpPr>
            <a:spLocks noGrp="1"/>
          </p:cNvSpPr>
          <p:nvPr>
            <p:ph idx="1"/>
          </p:nvPr>
        </p:nvSpPr>
        <p:spPr>
          <a:xfrm>
            <a:off x="0" y="1143000"/>
            <a:ext cx="8930296" cy="4724399"/>
          </a:xfrm>
        </p:spPr>
        <p:txBody>
          <a:bodyPr/>
          <a:lstStyle/>
          <a:p>
            <a:pPr marL="0" indent="0">
              <a:buNone/>
            </a:pPr>
            <a:r>
              <a:rPr lang="en-US" sz="3600" b="1" dirty="0" err="1">
                <a:solidFill>
                  <a:srgbClr val="0033CC"/>
                </a:solidFill>
                <a:latin typeface="Times New Roman" pitchFamily="18" charset="0"/>
                <a:ea typeface="+mj-ea"/>
                <a:cs typeface="Times New Roman" pitchFamily="18" charset="0"/>
              </a:rPr>
              <a:t>Có</a:t>
            </a:r>
            <a:r>
              <a:rPr lang="en-US" sz="3600" b="1" dirty="0">
                <a:solidFill>
                  <a:srgbClr val="0033CC"/>
                </a:solidFill>
                <a:latin typeface="Times New Roman" pitchFamily="18" charset="0"/>
                <a:ea typeface="+mj-ea"/>
                <a:cs typeface="Times New Roman" pitchFamily="18" charset="0"/>
              </a:rPr>
              <a:t> ý </a:t>
            </a:r>
            <a:r>
              <a:rPr lang="en-US" sz="3600" b="1" dirty="0" err="1">
                <a:solidFill>
                  <a:srgbClr val="0033CC"/>
                </a:solidFill>
                <a:latin typeface="Times New Roman" pitchFamily="18" charset="0"/>
                <a:ea typeface="+mj-ea"/>
                <a:cs typeface="Times New Roman" pitchFamily="18" charset="0"/>
              </a:rPr>
              <a:t>kiến</a:t>
            </a:r>
            <a:r>
              <a:rPr lang="en-US" sz="3600" b="1" dirty="0">
                <a:solidFill>
                  <a:srgbClr val="0033CC"/>
                </a:solidFill>
                <a:latin typeface="Times New Roman" pitchFamily="18" charset="0"/>
                <a:ea typeface="+mj-ea"/>
                <a:cs typeface="Times New Roman" pitchFamily="18" charset="0"/>
              </a:rPr>
              <a:t> </a:t>
            </a:r>
            <a:r>
              <a:rPr lang="en-US" sz="3600" b="1" dirty="0" err="1">
                <a:solidFill>
                  <a:srgbClr val="0033CC"/>
                </a:solidFill>
                <a:latin typeface="Times New Roman" pitchFamily="18" charset="0"/>
                <a:ea typeface="+mj-ea"/>
                <a:cs typeface="Times New Roman" pitchFamily="18" charset="0"/>
              </a:rPr>
              <a:t>cho</a:t>
            </a:r>
            <a:r>
              <a:rPr lang="en-US" sz="3600" b="1" dirty="0">
                <a:solidFill>
                  <a:srgbClr val="0033CC"/>
                </a:solidFill>
                <a:latin typeface="Times New Roman" pitchFamily="18" charset="0"/>
                <a:ea typeface="+mj-ea"/>
                <a:cs typeface="Times New Roman" pitchFamily="18" charset="0"/>
              </a:rPr>
              <a:t> </a:t>
            </a:r>
            <a:r>
              <a:rPr lang="en-US" sz="3600" b="1" dirty="0" err="1">
                <a:solidFill>
                  <a:srgbClr val="0033CC"/>
                </a:solidFill>
                <a:latin typeface="Times New Roman" pitchFamily="18" charset="0"/>
                <a:ea typeface="+mj-ea"/>
                <a:cs typeface="Times New Roman" pitchFamily="18" charset="0"/>
              </a:rPr>
              <a:t>rằng</a:t>
            </a:r>
            <a:r>
              <a:rPr lang="en-US" sz="3600" b="1" dirty="0">
                <a:solidFill>
                  <a:srgbClr val="0033CC"/>
                </a:solidFill>
                <a:latin typeface="Times New Roman" pitchFamily="18" charset="0"/>
                <a:ea typeface="+mj-ea"/>
                <a:cs typeface="Times New Roman" pitchFamily="18" charset="0"/>
              </a:rPr>
              <a:t>: </a:t>
            </a:r>
            <a:r>
              <a:rPr lang="en-US" sz="3600" b="1" dirty="0" err="1">
                <a:solidFill>
                  <a:srgbClr val="0033CC"/>
                </a:solidFill>
                <a:latin typeface="Times New Roman" pitchFamily="18" charset="0"/>
                <a:ea typeface="+mj-ea"/>
                <a:cs typeface="Times New Roman" pitchFamily="18" charset="0"/>
              </a:rPr>
              <a:t>Lịch</a:t>
            </a:r>
            <a:r>
              <a:rPr lang="en-US" sz="3600" b="1" dirty="0">
                <a:solidFill>
                  <a:srgbClr val="0033CC"/>
                </a:solidFill>
                <a:latin typeface="Times New Roman" pitchFamily="18" charset="0"/>
                <a:ea typeface="+mj-ea"/>
                <a:cs typeface="Times New Roman" pitchFamily="18" charset="0"/>
              </a:rPr>
              <a:t> </a:t>
            </a:r>
            <a:r>
              <a:rPr lang="en-US" sz="3600" b="1" dirty="0" err="1">
                <a:solidFill>
                  <a:srgbClr val="0033CC"/>
                </a:solidFill>
                <a:latin typeface="Times New Roman" pitchFamily="18" charset="0"/>
                <a:ea typeface="+mj-ea"/>
                <a:cs typeface="Times New Roman" pitchFamily="18" charset="0"/>
              </a:rPr>
              <a:t>sử</a:t>
            </a:r>
            <a:r>
              <a:rPr lang="en-US" sz="3600" b="1" dirty="0">
                <a:solidFill>
                  <a:srgbClr val="0033CC"/>
                </a:solidFill>
                <a:latin typeface="Times New Roman" pitchFamily="18" charset="0"/>
                <a:ea typeface="+mj-ea"/>
                <a:cs typeface="Times New Roman" pitchFamily="18" charset="0"/>
              </a:rPr>
              <a:t> </a:t>
            </a:r>
            <a:r>
              <a:rPr lang="en-US" sz="3600" b="1" dirty="0" err="1">
                <a:solidFill>
                  <a:srgbClr val="0033CC"/>
                </a:solidFill>
                <a:latin typeface="Times New Roman" pitchFamily="18" charset="0"/>
                <a:ea typeface="+mj-ea"/>
                <a:cs typeface="Times New Roman" pitchFamily="18" charset="0"/>
              </a:rPr>
              <a:t>là</a:t>
            </a:r>
            <a:r>
              <a:rPr lang="en-US" sz="3600" b="1" dirty="0">
                <a:solidFill>
                  <a:srgbClr val="0033CC"/>
                </a:solidFill>
                <a:latin typeface="Times New Roman" pitchFamily="18" charset="0"/>
                <a:ea typeface="+mj-ea"/>
                <a:cs typeface="Times New Roman" pitchFamily="18" charset="0"/>
              </a:rPr>
              <a:t> </a:t>
            </a:r>
            <a:r>
              <a:rPr lang="en-US" sz="3600" b="1" dirty="0" err="1">
                <a:solidFill>
                  <a:srgbClr val="0033CC"/>
                </a:solidFill>
                <a:latin typeface="Times New Roman" pitchFamily="18" charset="0"/>
                <a:ea typeface="+mj-ea"/>
                <a:cs typeface="Times New Roman" pitchFamily="18" charset="0"/>
              </a:rPr>
              <a:t>những</a:t>
            </a:r>
            <a:r>
              <a:rPr lang="en-US" sz="3600" b="1" dirty="0">
                <a:solidFill>
                  <a:srgbClr val="0033CC"/>
                </a:solidFill>
                <a:latin typeface="Times New Roman" pitchFamily="18" charset="0"/>
                <a:ea typeface="+mj-ea"/>
                <a:cs typeface="Times New Roman" pitchFamily="18" charset="0"/>
              </a:rPr>
              <a:t> </a:t>
            </a:r>
            <a:r>
              <a:rPr lang="en-US" sz="3600" b="1" dirty="0" err="1">
                <a:solidFill>
                  <a:srgbClr val="0033CC"/>
                </a:solidFill>
                <a:latin typeface="Times New Roman" pitchFamily="18" charset="0"/>
                <a:ea typeface="+mj-ea"/>
                <a:cs typeface="Times New Roman" pitchFamily="18" charset="0"/>
              </a:rPr>
              <a:t>gì</a:t>
            </a:r>
            <a:r>
              <a:rPr lang="en-US" sz="3600" b="1" dirty="0">
                <a:solidFill>
                  <a:srgbClr val="0033CC"/>
                </a:solidFill>
                <a:latin typeface="Times New Roman" pitchFamily="18" charset="0"/>
                <a:ea typeface="+mj-ea"/>
                <a:cs typeface="Times New Roman" pitchFamily="18" charset="0"/>
              </a:rPr>
              <a:t> </a:t>
            </a:r>
            <a:r>
              <a:rPr lang="en-US" sz="3600" b="1" dirty="0" err="1">
                <a:solidFill>
                  <a:srgbClr val="0033CC"/>
                </a:solidFill>
                <a:latin typeface="Times New Roman" pitchFamily="18" charset="0"/>
                <a:ea typeface="+mj-ea"/>
                <a:cs typeface="Times New Roman" pitchFamily="18" charset="0"/>
              </a:rPr>
              <a:t>đã</a:t>
            </a:r>
            <a:r>
              <a:rPr lang="en-US" sz="3600" b="1" dirty="0">
                <a:solidFill>
                  <a:srgbClr val="0033CC"/>
                </a:solidFill>
                <a:latin typeface="Times New Roman" pitchFamily="18" charset="0"/>
                <a:ea typeface="+mj-ea"/>
                <a:cs typeface="Times New Roman" pitchFamily="18" charset="0"/>
              </a:rPr>
              <a:t> qua, </a:t>
            </a:r>
            <a:r>
              <a:rPr lang="en-US" sz="3600" b="1" dirty="0" err="1">
                <a:solidFill>
                  <a:srgbClr val="0033CC"/>
                </a:solidFill>
                <a:latin typeface="Times New Roman" pitchFamily="18" charset="0"/>
                <a:ea typeface="+mj-ea"/>
                <a:cs typeface="Times New Roman" pitchFamily="18" charset="0"/>
              </a:rPr>
              <a:t>không</a:t>
            </a:r>
            <a:r>
              <a:rPr lang="en-US" sz="3600" b="1" dirty="0">
                <a:solidFill>
                  <a:srgbClr val="0033CC"/>
                </a:solidFill>
                <a:latin typeface="Times New Roman" pitchFamily="18" charset="0"/>
                <a:ea typeface="+mj-ea"/>
                <a:cs typeface="Times New Roman" pitchFamily="18" charset="0"/>
              </a:rPr>
              <a:t> </a:t>
            </a:r>
            <a:r>
              <a:rPr lang="en-US" sz="3600" b="1" dirty="0" err="1">
                <a:solidFill>
                  <a:srgbClr val="0033CC"/>
                </a:solidFill>
                <a:latin typeface="Times New Roman" pitchFamily="18" charset="0"/>
                <a:ea typeface="+mj-ea"/>
                <a:cs typeface="Times New Roman" pitchFamily="18" charset="0"/>
              </a:rPr>
              <a:t>thể</a:t>
            </a:r>
            <a:r>
              <a:rPr lang="en-US" sz="3600" b="1" dirty="0">
                <a:solidFill>
                  <a:srgbClr val="0033CC"/>
                </a:solidFill>
                <a:latin typeface="Times New Roman" pitchFamily="18" charset="0"/>
                <a:ea typeface="+mj-ea"/>
                <a:cs typeface="Times New Roman" pitchFamily="18" charset="0"/>
              </a:rPr>
              <a:t> </a:t>
            </a:r>
            <a:r>
              <a:rPr lang="en-US" sz="3600" b="1" dirty="0" err="1">
                <a:solidFill>
                  <a:srgbClr val="0033CC"/>
                </a:solidFill>
                <a:latin typeface="Times New Roman" pitchFamily="18" charset="0"/>
                <a:ea typeface="+mj-ea"/>
                <a:cs typeface="Times New Roman" pitchFamily="18" charset="0"/>
              </a:rPr>
              <a:t>thay</a:t>
            </a:r>
            <a:r>
              <a:rPr lang="en-US" sz="3600" b="1" dirty="0">
                <a:solidFill>
                  <a:srgbClr val="0033CC"/>
                </a:solidFill>
                <a:latin typeface="Times New Roman" pitchFamily="18" charset="0"/>
                <a:ea typeface="+mj-ea"/>
                <a:cs typeface="Times New Roman" pitchFamily="18" charset="0"/>
              </a:rPr>
              <a:t> </a:t>
            </a:r>
            <a:r>
              <a:rPr lang="en-US" sz="3600" b="1" dirty="0" err="1">
                <a:solidFill>
                  <a:srgbClr val="0033CC"/>
                </a:solidFill>
                <a:latin typeface="Times New Roman" pitchFamily="18" charset="0"/>
                <a:ea typeface="+mj-ea"/>
                <a:cs typeface="Times New Roman" pitchFamily="18" charset="0"/>
              </a:rPr>
              <a:t>đổi</a:t>
            </a:r>
            <a:r>
              <a:rPr lang="en-US" sz="3600" b="1" dirty="0">
                <a:solidFill>
                  <a:srgbClr val="0033CC"/>
                </a:solidFill>
                <a:latin typeface="Times New Roman" pitchFamily="18" charset="0"/>
                <a:ea typeface="+mj-ea"/>
                <a:cs typeface="Times New Roman" pitchFamily="18" charset="0"/>
              </a:rPr>
              <a:t> </a:t>
            </a:r>
            <a:r>
              <a:rPr lang="en-US" sz="3600" b="1" dirty="0" err="1">
                <a:solidFill>
                  <a:srgbClr val="0033CC"/>
                </a:solidFill>
                <a:latin typeface="Times New Roman" pitchFamily="18" charset="0"/>
                <a:ea typeface="+mj-ea"/>
                <a:cs typeface="Times New Roman" pitchFamily="18" charset="0"/>
              </a:rPr>
              <a:t>được</a:t>
            </a:r>
            <a:r>
              <a:rPr lang="en-US" sz="3600" b="1" dirty="0">
                <a:solidFill>
                  <a:srgbClr val="0033CC"/>
                </a:solidFill>
                <a:latin typeface="Times New Roman" pitchFamily="18" charset="0"/>
                <a:ea typeface="+mj-ea"/>
                <a:cs typeface="Times New Roman" pitchFamily="18" charset="0"/>
              </a:rPr>
              <a:t> </a:t>
            </a:r>
            <a:r>
              <a:rPr lang="en-US" sz="3600" b="1" dirty="0" err="1">
                <a:solidFill>
                  <a:srgbClr val="0033CC"/>
                </a:solidFill>
                <a:latin typeface="Times New Roman" pitchFamily="18" charset="0"/>
                <a:ea typeface="+mj-ea"/>
                <a:cs typeface="Times New Roman" pitchFamily="18" charset="0"/>
              </a:rPr>
              <a:t>nên</a:t>
            </a:r>
            <a:r>
              <a:rPr lang="en-US" sz="3600" b="1" dirty="0">
                <a:solidFill>
                  <a:srgbClr val="0033CC"/>
                </a:solidFill>
                <a:latin typeface="Times New Roman" pitchFamily="18" charset="0"/>
                <a:ea typeface="+mj-ea"/>
                <a:cs typeface="Times New Roman" pitchFamily="18" charset="0"/>
              </a:rPr>
              <a:t> </a:t>
            </a:r>
            <a:r>
              <a:rPr lang="en-US" sz="3600" b="1" dirty="0" err="1">
                <a:solidFill>
                  <a:srgbClr val="0033CC"/>
                </a:solidFill>
                <a:latin typeface="Times New Roman" pitchFamily="18" charset="0"/>
                <a:ea typeface="+mj-ea"/>
                <a:cs typeface="Times New Roman" pitchFamily="18" charset="0"/>
              </a:rPr>
              <a:t>không</a:t>
            </a:r>
            <a:r>
              <a:rPr lang="en-US" sz="3600" b="1" dirty="0">
                <a:solidFill>
                  <a:srgbClr val="0033CC"/>
                </a:solidFill>
                <a:latin typeface="Times New Roman" pitchFamily="18" charset="0"/>
                <a:ea typeface="+mj-ea"/>
                <a:cs typeface="Times New Roman" pitchFamily="18" charset="0"/>
              </a:rPr>
              <a:t> </a:t>
            </a:r>
            <a:r>
              <a:rPr lang="en-US" sz="3600" b="1" dirty="0" err="1">
                <a:solidFill>
                  <a:srgbClr val="0033CC"/>
                </a:solidFill>
                <a:latin typeface="Times New Roman" pitchFamily="18" charset="0"/>
                <a:ea typeface="+mj-ea"/>
                <a:cs typeface="Times New Roman" pitchFamily="18" charset="0"/>
              </a:rPr>
              <a:t>cần</a:t>
            </a:r>
            <a:r>
              <a:rPr lang="en-US" sz="3600" b="1" dirty="0">
                <a:solidFill>
                  <a:srgbClr val="0033CC"/>
                </a:solidFill>
                <a:latin typeface="Times New Roman" pitchFamily="18" charset="0"/>
                <a:ea typeface="+mj-ea"/>
                <a:cs typeface="Times New Roman" pitchFamily="18" charset="0"/>
              </a:rPr>
              <a:t> </a:t>
            </a:r>
            <a:r>
              <a:rPr lang="en-US" sz="3600" b="1" dirty="0" err="1">
                <a:solidFill>
                  <a:srgbClr val="0033CC"/>
                </a:solidFill>
                <a:latin typeface="Times New Roman" pitchFamily="18" charset="0"/>
                <a:ea typeface="+mj-ea"/>
                <a:cs typeface="Times New Roman" pitchFamily="18" charset="0"/>
              </a:rPr>
              <a:t>thiết</a:t>
            </a:r>
            <a:r>
              <a:rPr lang="en-US" sz="3600" b="1" dirty="0">
                <a:solidFill>
                  <a:srgbClr val="0033CC"/>
                </a:solidFill>
                <a:latin typeface="Times New Roman" pitchFamily="18" charset="0"/>
                <a:ea typeface="+mj-ea"/>
                <a:cs typeface="Times New Roman" pitchFamily="18" charset="0"/>
              </a:rPr>
              <a:t> </a:t>
            </a:r>
            <a:r>
              <a:rPr lang="en-US" sz="3600" b="1" dirty="0" err="1">
                <a:solidFill>
                  <a:srgbClr val="0033CC"/>
                </a:solidFill>
                <a:latin typeface="Times New Roman" pitchFamily="18" charset="0"/>
                <a:ea typeface="+mj-ea"/>
                <a:cs typeface="Times New Roman" pitchFamily="18" charset="0"/>
              </a:rPr>
              <a:t>phải</a:t>
            </a:r>
            <a:r>
              <a:rPr lang="en-US" sz="3600" b="1" dirty="0">
                <a:solidFill>
                  <a:srgbClr val="0033CC"/>
                </a:solidFill>
                <a:latin typeface="Times New Roman" pitchFamily="18" charset="0"/>
                <a:ea typeface="+mj-ea"/>
                <a:cs typeface="Times New Roman" pitchFamily="18" charset="0"/>
              </a:rPr>
              <a:t> </a:t>
            </a:r>
            <a:r>
              <a:rPr lang="en-US" sz="3600" b="1" dirty="0" err="1">
                <a:solidFill>
                  <a:srgbClr val="0033CC"/>
                </a:solidFill>
                <a:latin typeface="Times New Roman" pitchFamily="18" charset="0"/>
                <a:ea typeface="+mj-ea"/>
                <a:cs typeface="Times New Roman" pitchFamily="18" charset="0"/>
              </a:rPr>
              <a:t>học</a:t>
            </a:r>
            <a:r>
              <a:rPr lang="en-US" sz="3600" b="1" dirty="0">
                <a:solidFill>
                  <a:srgbClr val="0033CC"/>
                </a:solidFill>
                <a:latin typeface="Times New Roman" pitchFamily="18" charset="0"/>
                <a:ea typeface="+mj-ea"/>
                <a:cs typeface="Times New Roman" pitchFamily="18" charset="0"/>
              </a:rPr>
              <a:t> </a:t>
            </a:r>
            <a:r>
              <a:rPr lang="en-US" sz="3600" b="1" dirty="0" err="1">
                <a:solidFill>
                  <a:srgbClr val="0033CC"/>
                </a:solidFill>
                <a:latin typeface="Times New Roman" pitchFamily="18" charset="0"/>
                <a:ea typeface="+mj-ea"/>
                <a:cs typeface="Times New Roman" pitchFamily="18" charset="0"/>
              </a:rPr>
              <a:t>môn</a:t>
            </a:r>
            <a:r>
              <a:rPr lang="en-US" sz="3600" b="1" dirty="0">
                <a:solidFill>
                  <a:srgbClr val="0033CC"/>
                </a:solidFill>
                <a:latin typeface="Times New Roman" pitchFamily="18" charset="0"/>
                <a:ea typeface="+mj-ea"/>
                <a:cs typeface="Times New Roman" pitchFamily="18" charset="0"/>
              </a:rPr>
              <a:t> </a:t>
            </a:r>
            <a:r>
              <a:rPr lang="en-US" sz="3600" b="1" dirty="0" err="1">
                <a:solidFill>
                  <a:srgbClr val="0033CC"/>
                </a:solidFill>
                <a:latin typeface="Times New Roman" pitchFamily="18" charset="0"/>
                <a:ea typeface="+mj-ea"/>
                <a:cs typeface="Times New Roman" pitchFamily="18" charset="0"/>
              </a:rPr>
              <a:t>lịch</a:t>
            </a:r>
            <a:r>
              <a:rPr lang="en-US" sz="3600" b="1" dirty="0">
                <a:solidFill>
                  <a:srgbClr val="0033CC"/>
                </a:solidFill>
                <a:latin typeface="Times New Roman" pitchFamily="18" charset="0"/>
                <a:ea typeface="+mj-ea"/>
                <a:cs typeface="Times New Roman" pitchFamily="18" charset="0"/>
              </a:rPr>
              <a:t> </a:t>
            </a:r>
            <a:r>
              <a:rPr lang="en-US" sz="3600" b="1" dirty="0" err="1">
                <a:solidFill>
                  <a:srgbClr val="0033CC"/>
                </a:solidFill>
                <a:latin typeface="Times New Roman" pitchFamily="18" charset="0"/>
                <a:ea typeface="+mj-ea"/>
                <a:cs typeface="Times New Roman" pitchFamily="18" charset="0"/>
              </a:rPr>
              <a:t>sử</a:t>
            </a:r>
            <a:r>
              <a:rPr lang="en-US" sz="3600" b="1" dirty="0">
                <a:solidFill>
                  <a:srgbClr val="0033CC"/>
                </a:solidFill>
                <a:latin typeface="Times New Roman" pitchFamily="18" charset="0"/>
                <a:ea typeface="+mj-ea"/>
                <a:cs typeface="Times New Roman" pitchFamily="18" charset="0"/>
              </a:rPr>
              <a:t>. </a:t>
            </a:r>
            <a:r>
              <a:rPr lang="en-US" sz="3600" b="1" dirty="0" err="1">
                <a:solidFill>
                  <a:srgbClr val="0033CC"/>
                </a:solidFill>
                <a:latin typeface="Times New Roman" pitchFamily="18" charset="0"/>
                <a:ea typeface="+mj-ea"/>
                <a:cs typeface="Times New Roman" pitchFamily="18" charset="0"/>
              </a:rPr>
              <a:t>Em</a:t>
            </a:r>
            <a:r>
              <a:rPr lang="en-US" sz="3600" b="1" dirty="0">
                <a:solidFill>
                  <a:srgbClr val="0033CC"/>
                </a:solidFill>
                <a:latin typeface="Times New Roman" pitchFamily="18" charset="0"/>
                <a:ea typeface="+mj-ea"/>
                <a:cs typeface="Times New Roman" pitchFamily="18" charset="0"/>
              </a:rPr>
              <a:t> </a:t>
            </a:r>
            <a:r>
              <a:rPr lang="en-US" sz="3600" b="1" dirty="0" err="1">
                <a:solidFill>
                  <a:srgbClr val="0033CC"/>
                </a:solidFill>
                <a:latin typeface="Times New Roman" pitchFamily="18" charset="0"/>
                <a:ea typeface="+mj-ea"/>
                <a:cs typeface="Times New Roman" pitchFamily="18" charset="0"/>
              </a:rPr>
              <a:t>có</a:t>
            </a:r>
            <a:r>
              <a:rPr lang="en-US" sz="3600" b="1" dirty="0">
                <a:solidFill>
                  <a:srgbClr val="0033CC"/>
                </a:solidFill>
                <a:latin typeface="Times New Roman" pitchFamily="18" charset="0"/>
                <a:ea typeface="+mj-ea"/>
                <a:cs typeface="Times New Roman" pitchFamily="18" charset="0"/>
              </a:rPr>
              <a:t> </a:t>
            </a:r>
            <a:r>
              <a:rPr lang="en-US" sz="3600" b="1" dirty="0" err="1">
                <a:solidFill>
                  <a:srgbClr val="0033CC"/>
                </a:solidFill>
                <a:latin typeface="Times New Roman" pitchFamily="18" charset="0"/>
                <a:ea typeface="+mj-ea"/>
                <a:cs typeface="Times New Roman" pitchFamily="18" charset="0"/>
              </a:rPr>
              <a:t>đồng</a:t>
            </a:r>
            <a:r>
              <a:rPr lang="en-US" sz="3600" b="1" dirty="0">
                <a:solidFill>
                  <a:srgbClr val="0033CC"/>
                </a:solidFill>
                <a:latin typeface="Times New Roman" pitchFamily="18" charset="0"/>
                <a:ea typeface="+mj-ea"/>
                <a:cs typeface="Times New Roman" pitchFamily="18" charset="0"/>
              </a:rPr>
              <a:t> ý </a:t>
            </a:r>
            <a:r>
              <a:rPr lang="en-US" sz="3600" b="1" dirty="0" err="1">
                <a:solidFill>
                  <a:srgbClr val="0033CC"/>
                </a:solidFill>
                <a:latin typeface="Times New Roman" pitchFamily="18" charset="0"/>
                <a:ea typeface="+mj-ea"/>
                <a:cs typeface="Times New Roman" pitchFamily="18" charset="0"/>
              </a:rPr>
              <a:t>với</a:t>
            </a:r>
            <a:r>
              <a:rPr lang="en-US" sz="3600" b="1" dirty="0">
                <a:solidFill>
                  <a:srgbClr val="0033CC"/>
                </a:solidFill>
                <a:latin typeface="Times New Roman" pitchFamily="18" charset="0"/>
                <a:ea typeface="+mj-ea"/>
                <a:cs typeface="Times New Roman" pitchFamily="18" charset="0"/>
              </a:rPr>
              <a:t> ý </a:t>
            </a:r>
            <a:r>
              <a:rPr lang="en-US" sz="3600" b="1" dirty="0" err="1">
                <a:solidFill>
                  <a:srgbClr val="0033CC"/>
                </a:solidFill>
                <a:latin typeface="Times New Roman" pitchFamily="18" charset="0"/>
                <a:ea typeface="+mj-ea"/>
                <a:cs typeface="Times New Roman" pitchFamily="18" charset="0"/>
              </a:rPr>
              <a:t>kiến</a:t>
            </a:r>
            <a:r>
              <a:rPr lang="en-US" sz="3600" b="1" dirty="0">
                <a:solidFill>
                  <a:srgbClr val="0033CC"/>
                </a:solidFill>
                <a:latin typeface="Times New Roman" pitchFamily="18" charset="0"/>
                <a:ea typeface="+mj-ea"/>
                <a:cs typeface="Times New Roman" pitchFamily="18" charset="0"/>
              </a:rPr>
              <a:t> </a:t>
            </a:r>
            <a:r>
              <a:rPr lang="en-US" sz="3600" b="1" dirty="0" err="1">
                <a:solidFill>
                  <a:srgbClr val="0033CC"/>
                </a:solidFill>
                <a:latin typeface="Times New Roman" pitchFamily="18" charset="0"/>
                <a:ea typeface="+mj-ea"/>
                <a:cs typeface="Times New Roman" pitchFamily="18" charset="0"/>
              </a:rPr>
              <a:t>đó</a:t>
            </a:r>
            <a:r>
              <a:rPr lang="en-US" sz="3600" b="1" dirty="0">
                <a:solidFill>
                  <a:srgbClr val="0033CC"/>
                </a:solidFill>
                <a:latin typeface="Times New Roman" pitchFamily="18" charset="0"/>
                <a:ea typeface="+mj-ea"/>
                <a:cs typeface="Times New Roman" pitchFamily="18" charset="0"/>
              </a:rPr>
              <a:t> </a:t>
            </a:r>
            <a:r>
              <a:rPr lang="en-US" sz="3600" b="1" dirty="0" err="1">
                <a:solidFill>
                  <a:srgbClr val="0033CC"/>
                </a:solidFill>
                <a:latin typeface="Times New Roman" pitchFamily="18" charset="0"/>
                <a:ea typeface="+mj-ea"/>
                <a:cs typeface="Times New Roman" pitchFamily="18" charset="0"/>
              </a:rPr>
              <a:t>không</a:t>
            </a:r>
            <a:r>
              <a:rPr lang="en-US" sz="3600" b="1" dirty="0">
                <a:solidFill>
                  <a:srgbClr val="0033CC"/>
                </a:solidFill>
                <a:latin typeface="Times New Roman" pitchFamily="18" charset="0"/>
                <a:ea typeface="+mj-ea"/>
                <a:cs typeface="Times New Roman" pitchFamily="18" charset="0"/>
              </a:rPr>
              <a:t> ? </a:t>
            </a:r>
            <a:r>
              <a:rPr lang="en-US" sz="3600" b="1" dirty="0" err="1">
                <a:solidFill>
                  <a:srgbClr val="0033CC"/>
                </a:solidFill>
                <a:latin typeface="Times New Roman" pitchFamily="18" charset="0"/>
                <a:ea typeface="+mj-ea"/>
                <a:cs typeface="Times New Roman" pitchFamily="18" charset="0"/>
              </a:rPr>
              <a:t>Tại</a:t>
            </a:r>
            <a:r>
              <a:rPr lang="en-US" sz="3600" b="1" dirty="0">
                <a:solidFill>
                  <a:srgbClr val="0033CC"/>
                </a:solidFill>
                <a:latin typeface="Times New Roman" pitchFamily="18" charset="0"/>
                <a:ea typeface="+mj-ea"/>
                <a:cs typeface="Times New Roman" pitchFamily="18" charset="0"/>
              </a:rPr>
              <a:t> </a:t>
            </a:r>
            <a:r>
              <a:rPr lang="en-US" sz="3600" b="1" dirty="0" err="1">
                <a:solidFill>
                  <a:srgbClr val="0033CC"/>
                </a:solidFill>
                <a:latin typeface="Times New Roman" pitchFamily="18" charset="0"/>
                <a:ea typeface="+mj-ea"/>
                <a:cs typeface="Times New Roman" pitchFamily="18" charset="0"/>
              </a:rPr>
              <a:t>sao</a:t>
            </a:r>
            <a:r>
              <a:rPr lang="en-US" sz="3600" b="1" dirty="0">
                <a:solidFill>
                  <a:srgbClr val="0033CC"/>
                </a:solidFill>
                <a:latin typeface="Times New Roman" pitchFamily="18" charset="0"/>
                <a:ea typeface="+mj-ea"/>
                <a:cs typeface="Times New Roman" pitchFamily="18" charset="0"/>
              </a:rPr>
              <a:t> ? </a:t>
            </a:r>
            <a:br>
              <a:rPr lang="en-US" sz="3600" b="1" dirty="0">
                <a:solidFill>
                  <a:srgbClr val="0033CC"/>
                </a:solidFill>
                <a:latin typeface="Times New Roman" pitchFamily="18" charset="0"/>
                <a:ea typeface="+mj-ea"/>
                <a:cs typeface="Times New Roman" pitchFamily="18" charset="0"/>
              </a:rPr>
            </a:br>
            <a:endParaRPr lang="en-US" dirty="0">
              <a:solidFill>
                <a:srgbClr val="0033CC"/>
              </a:solidFill>
            </a:endParaRPr>
          </a:p>
        </p:txBody>
      </p:sp>
      <p:sp>
        <p:nvSpPr>
          <p:cNvPr id="5" name="Rectangle 4"/>
          <p:cNvSpPr/>
          <p:nvPr/>
        </p:nvSpPr>
        <p:spPr>
          <a:xfrm>
            <a:off x="-76200" y="2608776"/>
            <a:ext cx="9296400" cy="286232"/>
          </a:xfrm>
          <a:prstGeom prst="rect">
            <a:avLst/>
          </a:prstGeom>
        </p:spPr>
        <p:txBody>
          <a:bodyPr wrap="square">
            <a:spAutoFit/>
          </a:bodyPr>
          <a:lstStyle/>
          <a:p>
            <a:pPr marL="609600" lvl="0" indent="-609600">
              <a:lnSpc>
                <a:spcPct val="90000"/>
              </a:lnSpc>
              <a:spcBef>
                <a:spcPts val="1000"/>
              </a:spcBef>
            </a:pPr>
            <a:r>
              <a:rPr lang="en-US" altLang="en-US" sz="1400" dirty="0">
                <a:solidFill>
                  <a:srgbClr val="0000FF"/>
                </a:solidFill>
                <a:latin typeface="Times New Roman" panose="02020603050405020304" pitchFamily="18" charset="0"/>
              </a:rPr>
              <a:t>-</a:t>
            </a:r>
            <a:endParaRPr lang="en-US" altLang="en-US" sz="1400" dirty="0">
              <a:solidFill>
                <a:srgbClr val="0000FF"/>
              </a:solidFill>
              <a:latin typeface="Times New Roman" panose="02020603050405020304" pitchFamily="18" charset="0"/>
              <a:sym typeface="Wingdings 3" panose="05040102010807070707" pitchFamily="18" charset="2"/>
            </a:endParaRPr>
          </a:p>
        </p:txBody>
      </p:sp>
      <p:sp>
        <p:nvSpPr>
          <p:cNvPr id="4" name="Rectangle 3"/>
          <p:cNvSpPr/>
          <p:nvPr/>
        </p:nvSpPr>
        <p:spPr>
          <a:xfrm>
            <a:off x="61304" y="5143914"/>
            <a:ext cx="4572000" cy="830997"/>
          </a:xfrm>
          <a:prstGeom prst="rect">
            <a:avLst/>
          </a:prstGeom>
        </p:spPr>
        <p:txBody>
          <a:bodyP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altLang="vi-VN" sz="2400" b="1" i="0" u="none" strike="noStrike" kern="0" cap="none" spc="0" normalizeH="0" baseline="0" noProof="0" dirty="0">
                <a:ln>
                  <a:noFill/>
                </a:ln>
                <a:solidFill>
                  <a:srgbClr val="FFFFFF"/>
                </a:solidFill>
                <a:effectLst/>
                <a:uLnTx/>
                <a:uFillTx/>
              </a:rPr>
              <a:t>Leonardo di ser Piero da Vinci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it-IT" altLang="vi-VN" sz="2400" b="1" i="0" u="none" strike="noStrike" kern="0" cap="none" spc="0" normalizeH="0" baseline="0" noProof="0" dirty="0">
                <a:ln>
                  <a:noFill/>
                </a:ln>
                <a:solidFill>
                  <a:srgbClr val="FFFFFF"/>
                </a:solidFill>
                <a:effectLst/>
                <a:uLnTx/>
                <a:uFillTx/>
              </a:rPr>
              <a:t>( 1452 – 1519)</a:t>
            </a:r>
            <a:endParaRPr kumimoji="0" lang="en-US" altLang="vi-VN" sz="2400" b="0" i="0" u="none" strike="noStrike" kern="0" cap="none" spc="0" normalizeH="0" baseline="0" noProof="0" dirty="0">
              <a:ln>
                <a:noFill/>
              </a:ln>
              <a:solidFill>
                <a:srgbClr val="FFFFFF"/>
              </a:solidFill>
              <a:effectLst/>
              <a:uLnTx/>
              <a:uFillTx/>
            </a:endParaRPr>
          </a:p>
        </p:txBody>
      </p:sp>
    </p:spTree>
    <p:extLst>
      <p:ext uri="{BB962C8B-B14F-4D97-AF65-F5344CB8AC3E}">
        <p14:creationId xmlns:p14="http://schemas.microsoft.com/office/powerpoint/2010/main" val="321768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25018" y="-36286"/>
            <a:ext cx="9158896" cy="1484086"/>
          </a:xfrm>
        </p:spPr>
        <p:txBody>
          <a:bodyPr>
            <a:noAutofit/>
          </a:bodyPr>
          <a:lstStyle/>
          <a:p>
            <a:pPr algn="l"/>
            <a:r>
              <a:rPr lang="en-US" sz="3200" b="1" dirty="0" err="1">
                <a:solidFill>
                  <a:srgbClr val="FF0000"/>
                </a:solidFill>
                <a:latin typeface="Times New Roman" pitchFamily="18" charset="0"/>
                <a:cs typeface="Times New Roman" pitchFamily="18" charset="0"/>
              </a:rPr>
              <a:t>Điền</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vào</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chỗ</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trống</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đoạn</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văn</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sau</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với</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những</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từ</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ngữ</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gợi</a:t>
            </a:r>
            <a:r>
              <a:rPr lang="en-US" sz="3200" b="1" dirty="0">
                <a:solidFill>
                  <a:srgbClr val="FF0000"/>
                </a:solidFill>
                <a:latin typeface="Times New Roman" pitchFamily="18" charset="0"/>
                <a:cs typeface="Times New Roman" pitchFamily="18" charset="0"/>
              </a:rPr>
              <a:t> ý: </a:t>
            </a:r>
            <a:r>
              <a:rPr lang="en-US" sz="3200" b="1" dirty="0">
                <a:solidFill>
                  <a:srgbClr val="0033CC"/>
                </a:solidFill>
                <a:latin typeface="Times New Roman" pitchFamily="18" charset="0"/>
                <a:cs typeface="Times New Roman" pitchFamily="18" charset="0"/>
              </a:rPr>
              <a:t> </a:t>
            </a:r>
            <a:r>
              <a:rPr lang="en-US" sz="3200" b="1" dirty="0" err="1">
                <a:solidFill>
                  <a:srgbClr val="0033CC"/>
                </a:solidFill>
                <a:latin typeface="Times New Roman" pitchFamily="18" charset="0"/>
                <a:cs typeface="Times New Roman" pitchFamily="18" charset="0"/>
              </a:rPr>
              <a:t>cội</a:t>
            </a:r>
            <a:r>
              <a:rPr lang="en-US" sz="3200" b="1" dirty="0">
                <a:solidFill>
                  <a:srgbClr val="0033CC"/>
                </a:solidFill>
                <a:latin typeface="Times New Roman" pitchFamily="18" charset="0"/>
                <a:cs typeface="Times New Roman" pitchFamily="18" charset="0"/>
              </a:rPr>
              <a:t> </a:t>
            </a:r>
            <a:r>
              <a:rPr lang="en-US" sz="3200" b="1" dirty="0" err="1">
                <a:solidFill>
                  <a:srgbClr val="0033CC"/>
                </a:solidFill>
                <a:latin typeface="Times New Roman" pitchFamily="18" charset="0"/>
                <a:cs typeface="Times New Roman" pitchFamily="18" charset="0"/>
              </a:rPr>
              <a:t>nguồn</a:t>
            </a:r>
            <a:r>
              <a:rPr lang="en-US" sz="3200" b="1" dirty="0">
                <a:solidFill>
                  <a:srgbClr val="0033CC"/>
                </a:solidFill>
                <a:latin typeface="Times New Roman" pitchFamily="18" charset="0"/>
                <a:cs typeface="Times New Roman" pitchFamily="18" charset="0"/>
              </a:rPr>
              <a:t>, </a:t>
            </a:r>
            <a:r>
              <a:rPr lang="en-US" sz="3200" b="1" dirty="0" err="1">
                <a:solidFill>
                  <a:srgbClr val="0033CC"/>
                </a:solidFill>
                <a:latin typeface="Times New Roman" pitchFamily="18" charset="0"/>
                <a:cs typeface="Times New Roman" pitchFamily="18" charset="0"/>
              </a:rPr>
              <a:t>bài</a:t>
            </a:r>
            <a:r>
              <a:rPr lang="en-US" sz="3200" b="1" dirty="0">
                <a:solidFill>
                  <a:srgbClr val="0033CC"/>
                </a:solidFill>
                <a:latin typeface="Times New Roman" pitchFamily="18" charset="0"/>
                <a:cs typeface="Times New Roman" pitchFamily="18" charset="0"/>
              </a:rPr>
              <a:t> </a:t>
            </a:r>
            <a:r>
              <a:rPr lang="en-US" sz="3200" b="1" dirty="0" err="1">
                <a:solidFill>
                  <a:srgbClr val="0033CC"/>
                </a:solidFill>
                <a:latin typeface="Times New Roman" pitchFamily="18" charset="0"/>
                <a:cs typeface="Times New Roman" pitchFamily="18" charset="0"/>
              </a:rPr>
              <a:t>học</a:t>
            </a:r>
            <a:r>
              <a:rPr lang="en-US" sz="3200" b="1" dirty="0">
                <a:solidFill>
                  <a:srgbClr val="0033CC"/>
                </a:solidFill>
                <a:latin typeface="Times New Roman" pitchFamily="18" charset="0"/>
                <a:cs typeface="Times New Roman" pitchFamily="18" charset="0"/>
              </a:rPr>
              <a:t> </a:t>
            </a:r>
            <a:r>
              <a:rPr lang="en-US" sz="3200" b="1" dirty="0" err="1">
                <a:solidFill>
                  <a:srgbClr val="0033CC"/>
                </a:solidFill>
                <a:latin typeface="Times New Roman" pitchFamily="18" charset="0"/>
                <a:cs typeface="Times New Roman" pitchFamily="18" charset="0"/>
              </a:rPr>
              <a:t>kinh</a:t>
            </a:r>
            <a:r>
              <a:rPr lang="en-US" sz="3200" b="1" dirty="0">
                <a:solidFill>
                  <a:srgbClr val="0033CC"/>
                </a:solidFill>
                <a:latin typeface="Times New Roman" pitchFamily="18" charset="0"/>
                <a:cs typeface="Times New Roman" pitchFamily="18" charset="0"/>
              </a:rPr>
              <a:t> </a:t>
            </a:r>
            <a:r>
              <a:rPr lang="en-US" sz="3200" b="1" dirty="0" err="1">
                <a:solidFill>
                  <a:srgbClr val="0033CC"/>
                </a:solidFill>
                <a:latin typeface="Times New Roman" pitchFamily="18" charset="0"/>
                <a:cs typeface="Times New Roman" pitchFamily="18" charset="0"/>
              </a:rPr>
              <a:t>nghiệm</a:t>
            </a:r>
            <a:r>
              <a:rPr lang="en-US" sz="3200" b="1" dirty="0">
                <a:solidFill>
                  <a:srgbClr val="0033CC"/>
                </a:solidFill>
                <a:latin typeface="Times New Roman" pitchFamily="18" charset="0"/>
                <a:cs typeface="Times New Roman" pitchFamily="18" charset="0"/>
              </a:rPr>
              <a:t>, </a:t>
            </a:r>
            <a:r>
              <a:rPr lang="en-US" sz="3200" b="1" dirty="0" err="1">
                <a:solidFill>
                  <a:srgbClr val="0033CC"/>
                </a:solidFill>
                <a:latin typeface="Times New Roman" pitchFamily="18" charset="0"/>
                <a:cs typeface="Times New Roman" pitchFamily="18" charset="0"/>
              </a:rPr>
              <a:t>tương</a:t>
            </a:r>
            <a:r>
              <a:rPr lang="en-US" sz="3200" b="1" dirty="0">
                <a:solidFill>
                  <a:srgbClr val="0033CC"/>
                </a:solidFill>
                <a:latin typeface="Times New Roman" pitchFamily="18" charset="0"/>
                <a:cs typeface="Times New Roman" pitchFamily="18" charset="0"/>
              </a:rPr>
              <a:t> </a:t>
            </a:r>
            <a:r>
              <a:rPr lang="en-US" sz="3200" b="1" dirty="0" err="1">
                <a:solidFill>
                  <a:srgbClr val="0033CC"/>
                </a:solidFill>
                <a:latin typeface="Times New Roman" pitchFamily="18" charset="0"/>
                <a:cs typeface="Times New Roman" pitchFamily="18" charset="0"/>
              </a:rPr>
              <a:t>lại</a:t>
            </a:r>
            <a:r>
              <a:rPr lang="en-US" sz="3200" b="1" dirty="0">
                <a:solidFill>
                  <a:srgbClr val="0033CC"/>
                </a:solidFill>
                <a:latin typeface="Times New Roman" pitchFamily="18" charset="0"/>
                <a:cs typeface="Times New Roman" pitchFamily="18" charset="0"/>
              </a:rPr>
              <a:t>, </a:t>
            </a:r>
            <a:r>
              <a:rPr lang="en-US" sz="3200" b="1" dirty="0" err="1">
                <a:solidFill>
                  <a:srgbClr val="0033CC"/>
                </a:solidFill>
                <a:latin typeface="Times New Roman" pitchFamily="18" charset="0"/>
                <a:cs typeface="Times New Roman" pitchFamily="18" charset="0"/>
              </a:rPr>
              <a:t>đấu</a:t>
            </a:r>
            <a:r>
              <a:rPr lang="en-US" sz="3200" b="1" dirty="0">
                <a:solidFill>
                  <a:srgbClr val="0033CC"/>
                </a:solidFill>
                <a:latin typeface="Times New Roman" pitchFamily="18" charset="0"/>
                <a:cs typeface="Times New Roman" pitchFamily="18" charset="0"/>
              </a:rPr>
              <a:t> </a:t>
            </a:r>
            <a:r>
              <a:rPr lang="en-US" sz="3200" b="1" dirty="0" err="1">
                <a:solidFill>
                  <a:srgbClr val="0033CC"/>
                </a:solidFill>
                <a:latin typeface="Times New Roman" pitchFamily="18" charset="0"/>
                <a:cs typeface="Times New Roman" pitchFamily="18" charset="0"/>
              </a:rPr>
              <a:t>tranh</a:t>
            </a:r>
            <a:r>
              <a:rPr lang="en-US" sz="3200" b="1" dirty="0">
                <a:solidFill>
                  <a:srgbClr val="0033CC"/>
                </a:solidFill>
                <a:latin typeface="Times New Roman" pitchFamily="18" charset="0"/>
                <a:cs typeface="Times New Roman" pitchFamily="18" charset="0"/>
              </a:rPr>
              <a:t>. </a:t>
            </a:r>
          </a:p>
        </p:txBody>
      </p:sp>
      <p:sp>
        <p:nvSpPr>
          <p:cNvPr id="3" name="Nơi giữ chỗ cho Nội dung 2"/>
          <p:cNvSpPr>
            <a:spLocks noGrp="1"/>
          </p:cNvSpPr>
          <p:nvPr>
            <p:ph idx="1"/>
          </p:nvPr>
        </p:nvSpPr>
        <p:spPr>
          <a:xfrm>
            <a:off x="-36286" y="2037176"/>
            <a:ext cx="9220200" cy="4724399"/>
          </a:xfrm>
        </p:spPr>
        <p:txBody>
          <a:bodyPr/>
          <a:lstStyle/>
          <a:p>
            <a:pPr marL="0" marR="0" indent="0" algn="just">
              <a:lnSpc>
                <a:spcPct val="115000"/>
              </a:lnSpc>
              <a:spcBef>
                <a:spcPts val="0"/>
              </a:spcBef>
              <a:spcAft>
                <a:spcPts val="1000"/>
              </a:spcAft>
              <a:buNone/>
            </a:pPr>
            <a:r>
              <a:rPr lang="en-US" sz="2800" dirty="0" smtClean="0">
                <a:solidFill>
                  <a:srgbClr val="0033CC"/>
                </a:solidFill>
                <a:latin typeface="Times New Roman"/>
                <a:ea typeface="Times New Roman"/>
                <a:cs typeface="Times New Roman"/>
              </a:rPr>
              <a:t>- </a:t>
            </a:r>
            <a:r>
              <a:rPr lang="en-US" dirty="0" err="1" smtClean="0">
                <a:solidFill>
                  <a:srgbClr val="0033CC"/>
                </a:solidFill>
                <a:latin typeface="Times New Roman"/>
                <a:ea typeface="Times New Roman"/>
                <a:cs typeface="Times New Roman"/>
              </a:rPr>
              <a:t>Học</a:t>
            </a:r>
            <a:r>
              <a:rPr lang="en-US" dirty="0" smtClean="0">
                <a:solidFill>
                  <a:srgbClr val="0033CC"/>
                </a:solidFill>
                <a:latin typeface="Times New Roman"/>
                <a:ea typeface="Times New Roman"/>
                <a:cs typeface="Times New Roman"/>
              </a:rPr>
              <a:t> </a:t>
            </a:r>
            <a:r>
              <a:rPr lang="en-US" dirty="0" err="1">
                <a:solidFill>
                  <a:srgbClr val="0033CC"/>
                </a:solidFill>
                <a:latin typeface="Times New Roman"/>
                <a:ea typeface="Times New Roman"/>
                <a:cs typeface="Times New Roman"/>
              </a:rPr>
              <a:t>lịch</a:t>
            </a:r>
            <a:r>
              <a:rPr lang="en-US" dirty="0">
                <a:solidFill>
                  <a:srgbClr val="0033CC"/>
                </a:solidFill>
                <a:latin typeface="Times New Roman"/>
                <a:ea typeface="Times New Roman"/>
                <a:cs typeface="Times New Roman"/>
              </a:rPr>
              <a:t> </a:t>
            </a:r>
            <a:r>
              <a:rPr lang="en-US" dirty="0" err="1">
                <a:solidFill>
                  <a:srgbClr val="0033CC"/>
                </a:solidFill>
                <a:latin typeface="Times New Roman"/>
                <a:ea typeface="Times New Roman"/>
                <a:cs typeface="Times New Roman"/>
              </a:rPr>
              <a:t>sử</a:t>
            </a:r>
            <a:r>
              <a:rPr lang="en-US" dirty="0">
                <a:solidFill>
                  <a:srgbClr val="0033CC"/>
                </a:solidFill>
                <a:latin typeface="Times New Roman"/>
                <a:ea typeface="Times New Roman"/>
                <a:cs typeface="Times New Roman"/>
              </a:rPr>
              <a:t> </a:t>
            </a:r>
            <a:r>
              <a:rPr lang="en-US" dirty="0" err="1">
                <a:solidFill>
                  <a:srgbClr val="0033CC"/>
                </a:solidFill>
                <a:latin typeface="Times New Roman"/>
                <a:ea typeface="Times New Roman"/>
                <a:cs typeface="Times New Roman"/>
              </a:rPr>
              <a:t>để</a:t>
            </a:r>
            <a:r>
              <a:rPr lang="en-US" dirty="0">
                <a:solidFill>
                  <a:srgbClr val="0033CC"/>
                </a:solidFill>
                <a:latin typeface="Times New Roman"/>
                <a:ea typeface="Times New Roman"/>
                <a:cs typeface="Times New Roman"/>
              </a:rPr>
              <a:t> </a:t>
            </a:r>
            <a:r>
              <a:rPr lang="en-US" dirty="0" err="1">
                <a:solidFill>
                  <a:srgbClr val="0033CC"/>
                </a:solidFill>
                <a:latin typeface="Times New Roman"/>
                <a:ea typeface="Times New Roman"/>
                <a:cs typeface="Times New Roman"/>
              </a:rPr>
              <a:t>biết</a:t>
            </a:r>
            <a:r>
              <a:rPr lang="en-US" dirty="0">
                <a:solidFill>
                  <a:srgbClr val="0033CC"/>
                </a:solidFill>
                <a:latin typeface="Times New Roman"/>
                <a:ea typeface="Times New Roman"/>
                <a:cs typeface="Times New Roman"/>
              </a:rPr>
              <a:t> </a:t>
            </a:r>
            <a:r>
              <a:rPr lang="en-US" dirty="0" err="1">
                <a:solidFill>
                  <a:srgbClr val="0033CC"/>
                </a:solidFill>
                <a:latin typeface="Times New Roman"/>
                <a:ea typeface="Times New Roman"/>
                <a:cs typeface="Times New Roman"/>
              </a:rPr>
              <a:t>được</a:t>
            </a:r>
            <a:r>
              <a:rPr lang="en-US" dirty="0">
                <a:solidFill>
                  <a:srgbClr val="0033CC"/>
                </a:solidFill>
                <a:latin typeface="Times New Roman"/>
                <a:ea typeface="Times New Roman"/>
                <a:cs typeface="Times New Roman"/>
              </a:rPr>
              <a:t> </a:t>
            </a:r>
            <a:r>
              <a:rPr lang="en-US" dirty="0" smtClean="0">
                <a:solidFill>
                  <a:srgbClr val="0033CC"/>
                </a:solidFill>
                <a:latin typeface="Times New Roman"/>
                <a:ea typeface="Times New Roman"/>
                <a:cs typeface="Times New Roman"/>
              </a:rPr>
              <a:t>…… ……….</a:t>
            </a:r>
            <a:r>
              <a:rPr lang="en-US" dirty="0" err="1" smtClean="0">
                <a:solidFill>
                  <a:srgbClr val="0033CC"/>
                </a:solidFill>
                <a:latin typeface="Times New Roman"/>
                <a:ea typeface="Times New Roman"/>
                <a:cs typeface="Times New Roman"/>
              </a:rPr>
              <a:t>của</a:t>
            </a:r>
            <a:r>
              <a:rPr lang="en-US" dirty="0" smtClean="0">
                <a:solidFill>
                  <a:srgbClr val="0033CC"/>
                </a:solidFill>
                <a:latin typeface="Times New Roman"/>
                <a:ea typeface="Times New Roman"/>
                <a:cs typeface="Times New Roman"/>
              </a:rPr>
              <a:t> </a:t>
            </a:r>
            <a:r>
              <a:rPr lang="en-US" dirty="0" err="1">
                <a:solidFill>
                  <a:srgbClr val="0033CC"/>
                </a:solidFill>
                <a:latin typeface="Times New Roman"/>
                <a:ea typeface="Times New Roman"/>
                <a:cs typeface="Times New Roman"/>
              </a:rPr>
              <a:t>tổ</a:t>
            </a:r>
            <a:r>
              <a:rPr lang="en-US" dirty="0">
                <a:solidFill>
                  <a:srgbClr val="0033CC"/>
                </a:solidFill>
                <a:latin typeface="Times New Roman"/>
                <a:ea typeface="Times New Roman"/>
                <a:cs typeface="Times New Roman"/>
              </a:rPr>
              <a:t> </a:t>
            </a:r>
            <a:r>
              <a:rPr lang="en-US" dirty="0" err="1">
                <a:solidFill>
                  <a:srgbClr val="0033CC"/>
                </a:solidFill>
                <a:latin typeface="Times New Roman"/>
                <a:ea typeface="Times New Roman"/>
                <a:cs typeface="Times New Roman"/>
              </a:rPr>
              <a:t>tiên</a:t>
            </a:r>
            <a:r>
              <a:rPr lang="en-US" dirty="0">
                <a:solidFill>
                  <a:srgbClr val="0033CC"/>
                </a:solidFill>
                <a:latin typeface="Times New Roman"/>
                <a:ea typeface="Times New Roman"/>
                <a:cs typeface="Times New Roman"/>
              </a:rPr>
              <a:t>, </a:t>
            </a:r>
            <a:r>
              <a:rPr lang="en-US" dirty="0" err="1">
                <a:solidFill>
                  <a:srgbClr val="0033CC"/>
                </a:solidFill>
                <a:latin typeface="Times New Roman"/>
                <a:ea typeface="Times New Roman"/>
                <a:cs typeface="Times New Roman"/>
              </a:rPr>
              <a:t>quê</a:t>
            </a:r>
            <a:r>
              <a:rPr lang="en-US" dirty="0">
                <a:solidFill>
                  <a:srgbClr val="0033CC"/>
                </a:solidFill>
                <a:latin typeface="Times New Roman"/>
                <a:ea typeface="Times New Roman"/>
                <a:cs typeface="Times New Roman"/>
              </a:rPr>
              <a:t> </a:t>
            </a:r>
            <a:r>
              <a:rPr lang="en-US" dirty="0" err="1">
                <a:solidFill>
                  <a:srgbClr val="0033CC"/>
                </a:solidFill>
                <a:latin typeface="Times New Roman"/>
                <a:ea typeface="Times New Roman"/>
                <a:cs typeface="Times New Roman"/>
              </a:rPr>
              <a:t>hương</a:t>
            </a:r>
            <a:r>
              <a:rPr lang="en-US" dirty="0">
                <a:solidFill>
                  <a:srgbClr val="0033CC"/>
                </a:solidFill>
                <a:latin typeface="Times New Roman"/>
                <a:ea typeface="Times New Roman"/>
                <a:cs typeface="Times New Roman"/>
              </a:rPr>
              <a:t>, </a:t>
            </a:r>
            <a:r>
              <a:rPr lang="en-US" dirty="0" err="1">
                <a:solidFill>
                  <a:srgbClr val="0033CC"/>
                </a:solidFill>
                <a:latin typeface="Times New Roman"/>
                <a:ea typeface="Times New Roman"/>
                <a:cs typeface="Times New Roman"/>
              </a:rPr>
              <a:t>đất</a:t>
            </a:r>
            <a:r>
              <a:rPr lang="en-US" dirty="0">
                <a:solidFill>
                  <a:srgbClr val="0033CC"/>
                </a:solidFill>
                <a:latin typeface="Times New Roman"/>
                <a:ea typeface="Times New Roman"/>
                <a:cs typeface="Times New Roman"/>
              </a:rPr>
              <a:t> </a:t>
            </a:r>
            <a:r>
              <a:rPr lang="en-US" dirty="0" err="1">
                <a:solidFill>
                  <a:srgbClr val="0033CC"/>
                </a:solidFill>
                <a:latin typeface="Times New Roman"/>
                <a:ea typeface="Times New Roman"/>
                <a:cs typeface="Times New Roman"/>
              </a:rPr>
              <a:t>nước</a:t>
            </a:r>
            <a:r>
              <a:rPr lang="en-US" dirty="0">
                <a:solidFill>
                  <a:srgbClr val="0033CC"/>
                </a:solidFill>
                <a:latin typeface="Times New Roman"/>
                <a:ea typeface="Times New Roman"/>
                <a:cs typeface="Times New Roman"/>
              </a:rPr>
              <a:t>; </a:t>
            </a:r>
            <a:r>
              <a:rPr lang="en-US" dirty="0" err="1">
                <a:solidFill>
                  <a:srgbClr val="0033CC"/>
                </a:solidFill>
                <a:latin typeface="Times New Roman"/>
                <a:ea typeface="Times New Roman"/>
                <a:cs typeface="Times New Roman"/>
              </a:rPr>
              <a:t>hiểu</a:t>
            </a:r>
            <a:r>
              <a:rPr lang="en-US" dirty="0">
                <a:solidFill>
                  <a:srgbClr val="0033CC"/>
                </a:solidFill>
                <a:latin typeface="Times New Roman"/>
                <a:ea typeface="Times New Roman"/>
                <a:cs typeface="Times New Roman"/>
              </a:rPr>
              <a:t> </a:t>
            </a:r>
            <a:r>
              <a:rPr lang="en-US" dirty="0" err="1">
                <a:solidFill>
                  <a:srgbClr val="0033CC"/>
                </a:solidFill>
                <a:latin typeface="Times New Roman"/>
                <a:ea typeface="Times New Roman"/>
                <a:cs typeface="Times New Roman"/>
              </a:rPr>
              <a:t>được</a:t>
            </a:r>
            <a:r>
              <a:rPr lang="en-US" dirty="0">
                <a:solidFill>
                  <a:srgbClr val="0033CC"/>
                </a:solidFill>
                <a:latin typeface="Times New Roman"/>
                <a:ea typeface="Times New Roman"/>
                <a:cs typeface="Times New Roman"/>
              </a:rPr>
              <a:t> </a:t>
            </a:r>
            <a:r>
              <a:rPr lang="en-US" dirty="0" err="1">
                <a:solidFill>
                  <a:srgbClr val="0033CC"/>
                </a:solidFill>
                <a:latin typeface="Times New Roman"/>
                <a:ea typeface="Times New Roman"/>
                <a:cs typeface="Times New Roman"/>
              </a:rPr>
              <a:t>ông</a:t>
            </a:r>
            <a:r>
              <a:rPr lang="en-US" dirty="0">
                <a:solidFill>
                  <a:srgbClr val="0033CC"/>
                </a:solidFill>
                <a:latin typeface="Times New Roman"/>
                <a:ea typeface="Times New Roman"/>
                <a:cs typeface="Times New Roman"/>
              </a:rPr>
              <a:t> cha ta </a:t>
            </a:r>
            <a:r>
              <a:rPr lang="en-US" dirty="0" err="1">
                <a:solidFill>
                  <a:srgbClr val="0033CC"/>
                </a:solidFill>
                <a:latin typeface="Times New Roman"/>
                <a:ea typeface="Times New Roman"/>
                <a:cs typeface="Times New Roman"/>
              </a:rPr>
              <a:t>đã</a:t>
            </a:r>
            <a:r>
              <a:rPr lang="en-US" dirty="0">
                <a:solidFill>
                  <a:srgbClr val="0033CC"/>
                </a:solidFill>
                <a:latin typeface="Times New Roman"/>
                <a:ea typeface="Times New Roman"/>
                <a:cs typeface="Times New Roman"/>
              </a:rPr>
              <a:t> </a:t>
            </a:r>
            <a:r>
              <a:rPr lang="en-US" dirty="0" err="1">
                <a:solidFill>
                  <a:srgbClr val="0033CC"/>
                </a:solidFill>
                <a:latin typeface="Times New Roman"/>
                <a:ea typeface="Times New Roman"/>
                <a:cs typeface="Times New Roman"/>
              </a:rPr>
              <a:t>phải</a:t>
            </a:r>
            <a:r>
              <a:rPr lang="en-US" dirty="0">
                <a:solidFill>
                  <a:srgbClr val="0033CC"/>
                </a:solidFill>
                <a:latin typeface="Times New Roman"/>
                <a:ea typeface="Times New Roman"/>
                <a:cs typeface="Times New Roman"/>
              </a:rPr>
              <a:t> lao </a:t>
            </a:r>
            <a:r>
              <a:rPr lang="en-US" dirty="0" err="1">
                <a:solidFill>
                  <a:srgbClr val="0033CC"/>
                </a:solidFill>
                <a:latin typeface="Times New Roman"/>
                <a:ea typeface="Times New Roman"/>
                <a:cs typeface="Times New Roman"/>
              </a:rPr>
              <a:t>động</a:t>
            </a:r>
            <a:r>
              <a:rPr lang="en-US" dirty="0">
                <a:solidFill>
                  <a:srgbClr val="0033CC"/>
                </a:solidFill>
                <a:latin typeface="Times New Roman"/>
                <a:ea typeface="Times New Roman"/>
                <a:cs typeface="Times New Roman"/>
              </a:rPr>
              <a:t>, </a:t>
            </a:r>
            <a:r>
              <a:rPr lang="en-US" dirty="0" err="1">
                <a:solidFill>
                  <a:srgbClr val="0033CC"/>
                </a:solidFill>
                <a:latin typeface="Times New Roman"/>
                <a:ea typeface="Times New Roman"/>
                <a:cs typeface="Times New Roman"/>
              </a:rPr>
              <a:t>sáng</a:t>
            </a:r>
            <a:r>
              <a:rPr lang="en-US" dirty="0">
                <a:solidFill>
                  <a:srgbClr val="0033CC"/>
                </a:solidFill>
                <a:latin typeface="Times New Roman"/>
                <a:ea typeface="Times New Roman"/>
                <a:cs typeface="Times New Roman"/>
              </a:rPr>
              <a:t> </a:t>
            </a:r>
            <a:r>
              <a:rPr lang="en-US" dirty="0" err="1">
                <a:solidFill>
                  <a:srgbClr val="0033CC"/>
                </a:solidFill>
                <a:latin typeface="Times New Roman"/>
                <a:ea typeface="Times New Roman"/>
                <a:cs typeface="Times New Roman"/>
              </a:rPr>
              <a:t>t</a:t>
            </a:r>
            <a:r>
              <a:rPr lang="en-US" dirty="0" err="1" smtClean="0">
                <a:solidFill>
                  <a:srgbClr val="0033CC"/>
                </a:solidFill>
                <a:latin typeface="Times New Roman"/>
                <a:ea typeface="Times New Roman"/>
                <a:cs typeface="Times New Roman"/>
              </a:rPr>
              <a:t>ạo</a:t>
            </a:r>
            <a:r>
              <a:rPr lang="en-US" dirty="0" smtClean="0">
                <a:solidFill>
                  <a:srgbClr val="0033CC"/>
                </a:solidFill>
                <a:latin typeface="Times New Roman"/>
                <a:ea typeface="Times New Roman"/>
                <a:cs typeface="Times New Roman"/>
              </a:rPr>
              <a:t>,……. ……. </a:t>
            </a:r>
            <a:r>
              <a:rPr lang="en-US" dirty="0" err="1">
                <a:solidFill>
                  <a:srgbClr val="0033CC"/>
                </a:solidFill>
                <a:latin typeface="Times New Roman"/>
                <a:ea typeface="Times New Roman"/>
                <a:cs typeface="Times New Roman"/>
              </a:rPr>
              <a:t>như</a:t>
            </a:r>
            <a:r>
              <a:rPr lang="en-US" dirty="0">
                <a:solidFill>
                  <a:srgbClr val="0033CC"/>
                </a:solidFill>
                <a:latin typeface="Times New Roman"/>
                <a:ea typeface="Times New Roman"/>
                <a:cs typeface="Times New Roman"/>
              </a:rPr>
              <a:t> </a:t>
            </a:r>
            <a:r>
              <a:rPr lang="en-US" dirty="0" err="1">
                <a:solidFill>
                  <a:srgbClr val="0033CC"/>
                </a:solidFill>
                <a:latin typeface="Times New Roman"/>
                <a:ea typeface="Times New Roman"/>
                <a:cs typeface="Times New Roman"/>
              </a:rPr>
              <a:t>thế</a:t>
            </a:r>
            <a:r>
              <a:rPr lang="en-US" dirty="0">
                <a:solidFill>
                  <a:srgbClr val="0033CC"/>
                </a:solidFill>
                <a:latin typeface="Times New Roman"/>
                <a:ea typeface="Times New Roman"/>
                <a:cs typeface="Times New Roman"/>
              </a:rPr>
              <a:t> </a:t>
            </a:r>
            <a:r>
              <a:rPr lang="en-US" dirty="0" err="1">
                <a:solidFill>
                  <a:srgbClr val="0033CC"/>
                </a:solidFill>
                <a:latin typeface="Times New Roman"/>
                <a:ea typeface="Times New Roman"/>
                <a:cs typeface="Times New Roman"/>
              </a:rPr>
              <a:t>nào</a:t>
            </a:r>
            <a:r>
              <a:rPr lang="en-US" dirty="0">
                <a:solidFill>
                  <a:srgbClr val="0033CC"/>
                </a:solidFill>
                <a:latin typeface="Times New Roman"/>
                <a:ea typeface="Times New Roman"/>
                <a:cs typeface="Times New Roman"/>
              </a:rPr>
              <a:t> </a:t>
            </a:r>
            <a:r>
              <a:rPr lang="en-US" dirty="0" err="1">
                <a:solidFill>
                  <a:srgbClr val="0033CC"/>
                </a:solidFill>
                <a:latin typeface="Times New Roman"/>
                <a:ea typeface="Times New Roman"/>
                <a:cs typeface="Times New Roman"/>
              </a:rPr>
              <a:t>để</a:t>
            </a:r>
            <a:r>
              <a:rPr lang="en-US" dirty="0">
                <a:solidFill>
                  <a:srgbClr val="0033CC"/>
                </a:solidFill>
                <a:latin typeface="Times New Roman"/>
                <a:ea typeface="Times New Roman"/>
                <a:cs typeface="Times New Roman"/>
              </a:rPr>
              <a:t> </a:t>
            </a:r>
            <a:r>
              <a:rPr lang="en-US" dirty="0" err="1">
                <a:solidFill>
                  <a:srgbClr val="0033CC"/>
                </a:solidFill>
                <a:latin typeface="Times New Roman"/>
                <a:ea typeface="Times New Roman"/>
                <a:cs typeface="Times New Roman"/>
              </a:rPr>
              <a:t>có</a:t>
            </a:r>
            <a:r>
              <a:rPr lang="en-US" dirty="0">
                <a:solidFill>
                  <a:srgbClr val="0033CC"/>
                </a:solidFill>
                <a:latin typeface="Times New Roman"/>
                <a:ea typeface="Times New Roman"/>
                <a:cs typeface="Times New Roman"/>
              </a:rPr>
              <a:t> </a:t>
            </a:r>
            <a:r>
              <a:rPr lang="en-US" dirty="0" err="1">
                <a:solidFill>
                  <a:srgbClr val="0033CC"/>
                </a:solidFill>
                <a:latin typeface="Times New Roman"/>
                <a:ea typeface="Times New Roman"/>
                <a:cs typeface="Times New Roman"/>
              </a:rPr>
              <a:t>được</a:t>
            </a:r>
            <a:r>
              <a:rPr lang="en-US" dirty="0">
                <a:solidFill>
                  <a:srgbClr val="0033CC"/>
                </a:solidFill>
                <a:latin typeface="Times New Roman"/>
                <a:ea typeface="Times New Roman"/>
                <a:cs typeface="Times New Roman"/>
              </a:rPr>
              <a:t> </a:t>
            </a:r>
            <a:r>
              <a:rPr lang="en-US" dirty="0" err="1">
                <a:solidFill>
                  <a:srgbClr val="0033CC"/>
                </a:solidFill>
                <a:latin typeface="Times New Roman"/>
                <a:ea typeface="Times New Roman"/>
                <a:cs typeface="Times New Roman"/>
              </a:rPr>
              <a:t>đất</a:t>
            </a:r>
            <a:r>
              <a:rPr lang="en-US" dirty="0">
                <a:solidFill>
                  <a:srgbClr val="0033CC"/>
                </a:solidFill>
                <a:latin typeface="Times New Roman"/>
                <a:ea typeface="Times New Roman"/>
                <a:cs typeface="Times New Roman"/>
              </a:rPr>
              <a:t> </a:t>
            </a:r>
            <a:r>
              <a:rPr lang="en-US" dirty="0" err="1">
                <a:solidFill>
                  <a:srgbClr val="0033CC"/>
                </a:solidFill>
                <a:latin typeface="Times New Roman"/>
                <a:ea typeface="Times New Roman"/>
                <a:cs typeface="Times New Roman"/>
              </a:rPr>
              <a:t>nước</a:t>
            </a:r>
            <a:r>
              <a:rPr lang="en-US" dirty="0">
                <a:solidFill>
                  <a:srgbClr val="0033CC"/>
                </a:solidFill>
                <a:latin typeface="Times New Roman"/>
                <a:ea typeface="Times New Roman"/>
                <a:cs typeface="Times New Roman"/>
              </a:rPr>
              <a:t> </a:t>
            </a:r>
            <a:r>
              <a:rPr lang="en-US" dirty="0" err="1">
                <a:solidFill>
                  <a:srgbClr val="0033CC"/>
                </a:solidFill>
                <a:latin typeface="Times New Roman"/>
                <a:ea typeface="Times New Roman"/>
                <a:cs typeface="Times New Roman"/>
              </a:rPr>
              <a:t>ngày</a:t>
            </a:r>
            <a:r>
              <a:rPr lang="en-US" dirty="0">
                <a:solidFill>
                  <a:srgbClr val="0033CC"/>
                </a:solidFill>
                <a:latin typeface="Times New Roman"/>
                <a:ea typeface="Times New Roman"/>
                <a:cs typeface="Times New Roman"/>
              </a:rPr>
              <a:t> nay.</a:t>
            </a:r>
            <a:r>
              <a:rPr lang="en-US" dirty="0">
                <a:solidFill>
                  <a:srgbClr val="0033CC"/>
                </a:solidFill>
                <a:ea typeface="Times New Roman"/>
                <a:cs typeface="Times New Roman"/>
              </a:rPr>
              <a:t> </a:t>
            </a:r>
            <a:r>
              <a:rPr lang="en-US" dirty="0" err="1">
                <a:solidFill>
                  <a:srgbClr val="0033CC"/>
                </a:solidFill>
                <a:latin typeface="Times New Roman"/>
                <a:ea typeface="Times New Roman"/>
                <a:cs typeface="Times New Roman"/>
              </a:rPr>
              <a:t>Học</a:t>
            </a:r>
            <a:r>
              <a:rPr lang="en-US" dirty="0">
                <a:solidFill>
                  <a:srgbClr val="0033CC"/>
                </a:solidFill>
                <a:latin typeface="Times New Roman"/>
                <a:ea typeface="Times New Roman"/>
                <a:cs typeface="Times New Roman"/>
              </a:rPr>
              <a:t> </a:t>
            </a:r>
            <a:r>
              <a:rPr lang="en-US" dirty="0" err="1">
                <a:solidFill>
                  <a:srgbClr val="0033CC"/>
                </a:solidFill>
                <a:latin typeface="Times New Roman"/>
                <a:ea typeface="Times New Roman"/>
                <a:cs typeface="Times New Roman"/>
              </a:rPr>
              <a:t>lịch</a:t>
            </a:r>
            <a:r>
              <a:rPr lang="en-US" dirty="0">
                <a:solidFill>
                  <a:srgbClr val="0033CC"/>
                </a:solidFill>
                <a:latin typeface="Times New Roman"/>
                <a:ea typeface="Times New Roman"/>
                <a:cs typeface="Times New Roman"/>
              </a:rPr>
              <a:t> </a:t>
            </a:r>
            <a:r>
              <a:rPr lang="en-US" dirty="0" err="1">
                <a:solidFill>
                  <a:srgbClr val="0033CC"/>
                </a:solidFill>
                <a:latin typeface="Times New Roman"/>
                <a:ea typeface="Times New Roman"/>
                <a:cs typeface="Times New Roman"/>
              </a:rPr>
              <a:t>sử</a:t>
            </a:r>
            <a:r>
              <a:rPr lang="en-US" dirty="0">
                <a:solidFill>
                  <a:srgbClr val="0033CC"/>
                </a:solidFill>
                <a:latin typeface="Times New Roman"/>
                <a:ea typeface="Times New Roman"/>
                <a:cs typeface="Times New Roman"/>
              </a:rPr>
              <a:t> </a:t>
            </a:r>
            <a:r>
              <a:rPr lang="en-US" dirty="0" err="1">
                <a:solidFill>
                  <a:srgbClr val="0033CC"/>
                </a:solidFill>
                <a:latin typeface="Times New Roman"/>
                <a:ea typeface="Times New Roman"/>
                <a:cs typeface="Times New Roman"/>
              </a:rPr>
              <a:t>còn</a:t>
            </a:r>
            <a:r>
              <a:rPr lang="en-US" dirty="0">
                <a:solidFill>
                  <a:srgbClr val="0033CC"/>
                </a:solidFill>
                <a:latin typeface="Times New Roman"/>
                <a:ea typeface="Times New Roman"/>
                <a:cs typeface="Times New Roman"/>
              </a:rPr>
              <a:t> </a:t>
            </a:r>
            <a:r>
              <a:rPr lang="en-US" dirty="0" err="1">
                <a:solidFill>
                  <a:srgbClr val="0033CC"/>
                </a:solidFill>
                <a:latin typeface="Times New Roman"/>
                <a:ea typeface="Times New Roman"/>
                <a:cs typeface="Times New Roman"/>
              </a:rPr>
              <a:t>để</a:t>
            </a:r>
            <a:r>
              <a:rPr lang="en-US" dirty="0">
                <a:solidFill>
                  <a:srgbClr val="0033CC"/>
                </a:solidFill>
                <a:latin typeface="Times New Roman"/>
                <a:ea typeface="Times New Roman"/>
                <a:cs typeface="Times New Roman"/>
              </a:rPr>
              <a:t> </a:t>
            </a:r>
            <a:r>
              <a:rPr lang="en-US" dirty="0" err="1">
                <a:solidFill>
                  <a:srgbClr val="0033CC"/>
                </a:solidFill>
                <a:latin typeface="Times New Roman"/>
                <a:ea typeface="Times New Roman"/>
                <a:cs typeface="Times New Roman"/>
              </a:rPr>
              <a:t>đúc</a:t>
            </a:r>
            <a:r>
              <a:rPr lang="en-US" dirty="0">
                <a:solidFill>
                  <a:srgbClr val="0033CC"/>
                </a:solidFill>
                <a:latin typeface="Times New Roman"/>
                <a:ea typeface="Times New Roman"/>
                <a:cs typeface="Times New Roman"/>
              </a:rPr>
              <a:t> </a:t>
            </a:r>
            <a:r>
              <a:rPr lang="en-US" dirty="0" err="1">
                <a:solidFill>
                  <a:srgbClr val="0033CC"/>
                </a:solidFill>
                <a:latin typeface="Times New Roman"/>
                <a:ea typeface="Times New Roman"/>
                <a:cs typeface="Times New Roman"/>
              </a:rPr>
              <a:t>kết</a:t>
            </a:r>
            <a:r>
              <a:rPr lang="en-US" dirty="0">
                <a:solidFill>
                  <a:srgbClr val="0033CC"/>
                </a:solidFill>
                <a:latin typeface="Times New Roman"/>
                <a:ea typeface="Times New Roman"/>
                <a:cs typeface="Times New Roman"/>
              </a:rPr>
              <a:t> </a:t>
            </a:r>
            <a:r>
              <a:rPr lang="en-US" dirty="0" err="1">
                <a:solidFill>
                  <a:srgbClr val="0033CC"/>
                </a:solidFill>
                <a:latin typeface="Times New Roman"/>
                <a:ea typeface="Times New Roman"/>
                <a:cs typeface="Times New Roman"/>
              </a:rPr>
              <a:t>những</a:t>
            </a:r>
            <a:r>
              <a:rPr lang="en-US" dirty="0" smtClean="0">
                <a:solidFill>
                  <a:srgbClr val="0033CC"/>
                </a:solidFill>
                <a:latin typeface="Times New Roman"/>
                <a:ea typeface="Times New Roman"/>
                <a:cs typeface="Times New Roman"/>
              </a:rPr>
              <a:t>…… …… …………..</a:t>
            </a:r>
            <a:r>
              <a:rPr lang="en-US" dirty="0" err="1" smtClean="0">
                <a:solidFill>
                  <a:srgbClr val="0033CC"/>
                </a:solidFill>
                <a:latin typeface="Times New Roman"/>
                <a:ea typeface="Times New Roman"/>
                <a:cs typeface="Times New Roman"/>
              </a:rPr>
              <a:t>của</a:t>
            </a:r>
            <a:r>
              <a:rPr lang="en-US" dirty="0" smtClean="0">
                <a:solidFill>
                  <a:srgbClr val="0033CC"/>
                </a:solidFill>
                <a:latin typeface="Times New Roman"/>
                <a:ea typeface="Times New Roman"/>
                <a:cs typeface="Times New Roman"/>
              </a:rPr>
              <a:t> </a:t>
            </a:r>
            <a:r>
              <a:rPr lang="en-US" dirty="0" err="1">
                <a:solidFill>
                  <a:srgbClr val="0033CC"/>
                </a:solidFill>
                <a:latin typeface="Times New Roman"/>
                <a:ea typeface="Times New Roman"/>
                <a:cs typeface="Times New Roman"/>
              </a:rPr>
              <a:t>quá</a:t>
            </a:r>
            <a:r>
              <a:rPr lang="en-US" dirty="0">
                <a:solidFill>
                  <a:srgbClr val="0033CC"/>
                </a:solidFill>
                <a:latin typeface="Times New Roman"/>
                <a:ea typeface="Times New Roman"/>
                <a:cs typeface="Times New Roman"/>
              </a:rPr>
              <a:t> </a:t>
            </a:r>
            <a:r>
              <a:rPr lang="en-US" dirty="0" err="1">
                <a:solidFill>
                  <a:srgbClr val="0033CC"/>
                </a:solidFill>
                <a:latin typeface="Times New Roman"/>
                <a:ea typeface="Times New Roman"/>
                <a:cs typeface="Times New Roman"/>
              </a:rPr>
              <a:t>khứ</a:t>
            </a:r>
            <a:r>
              <a:rPr lang="en-US" dirty="0">
                <a:solidFill>
                  <a:srgbClr val="0033CC"/>
                </a:solidFill>
                <a:latin typeface="Times New Roman"/>
                <a:ea typeface="Times New Roman"/>
                <a:cs typeface="Times New Roman"/>
              </a:rPr>
              <a:t> </a:t>
            </a:r>
            <a:r>
              <a:rPr lang="en-US" dirty="0" err="1">
                <a:solidFill>
                  <a:srgbClr val="0033CC"/>
                </a:solidFill>
                <a:latin typeface="Times New Roman"/>
                <a:ea typeface="Times New Roman"/>
                <a:cs typeface="Times New Roman"/>
              </a:rPr>
              <a:t>nhằm</a:t>
            </a:r>
            <a:r>
              <a:rPr lang="en-US" dirty="0">
                <a:solidFill>
                  <a:srgbClr val="0033CC"/>
                </a:solidFill>
                <a:latin typeface="Times New Roman"/>
                <a:ea typeface="Times New Roman"/>
                <a:cs typeface="Times New Roman"/>
              </a:rPr>
              <a:t> </a:t>
            </a:r>
            <a:r>
              <a:rPr lang="en-US" dirty="0" err="1">
                <a:solidFill>
                  <a:srgbClr val="0033CC"/>
                </a:solidFill>
                <a:latin typeface="Times New Roman"/>
                <a:ea typeface="Times New Roman"/>
                <a:cs typeface="Times New Roman"/>
              </a:rPr>
              <a:t>phục</a:t>
            </a:r>
            <a:r>
              <a:rPr lang="en-US" dirty="0">
                <a:solidFill>
                  <a:srgbClr val="0033CC"/>
                </a:solidFill>
                <a:latin typeface="Times New Roman"/>
                <a:ea typeface="Times New Roman"/>
                <a:cs typeface="Times New Roman"/>
              </a:rPr>
              <a:t> </a:t>
            </a:r>
            <a:r>
              <a:rPr lang="en-US" dirty="0" err="1">
                <a:solidFill>
                  <a:srgbClr val="0033CC"/>
                </a:solidFill>
                <a:latin typeface="Times New Roman"/>
                <a:ea typeface="Times New Roman"/>
                <a:cs typeface="Times New Roman"/>
              </a:rPr>
              <a:t>vụ</a:t>
            </a:r>
            <a:r>
              <a:rPr lang="en-US" dirty="0">
                <a:solidFill>
                  <a:srgbClr val="0033CC"/>
                </a:solidFill>
                <a:latin typeface="Times New Roman"/>
                <a:ea typeface="Times New Roman"/>
                <a:cs typeface="Times New Roman"/>
              </a:rPr>
              <a:t> </a:t>
            </a:r>
            <a:r>
              <a:rPr lang="en-US" dirty="0" err="1">
                <a:solidFill>
                  <a:srgbClr val="0033CC"/>
                </a:solidFill>
                <a:latin typeface="Times New Roman"/>
                <a:ea typeface="Times New Roman"/>
                <a:cs typeface="Times New Roman"/>
              </a:rPr>
              <a:t>cho</a:t>
            </a:r>
            <a:r>
              <a:rPr lang="en-US" dirty="0">
                <a:solidFill>
                  <a:srgbClr val="0033CC"/>
                </a:solidFill>
                <a:latin typeface="Times New Roman"/>
                <a:ea typeface="Times New Roman"/>
                <a:cs typeface="Times New Roman"/>
              </a:rPr>
              <a:t> </a:t>
            </a:r>
            <a:r>
              <a:rPr lang="en-US" dirty="0" err="1">
                <a:solidFill>
                  <a:srgbClr val="0033CC"/>
                </a:solidFill>
                <a:latin typeface="Times New Roman"/>
                <a:ea typeface="Times New Roman"/>
                <a:cs typeface="Times New Roman"/>
              </a:rPr>
              <a:t>hiện</a:t>
            </a:r>
            <a:r>
              <a:rPr lang="en-US" dirty="0">
                <a:solidFill>
                  <a:srgbClr val="0033CC"/>
                </a:solidFill>
                <a:latin typeface="Times New Roman"/>
                <a:ea typeface="Times New Roman"/>
                <a:cs typeface="Times New Roman"/>
              </a:rPr>
              <a:t> </a:t>
            </a:r>
            <a:r>
              <a:rPr lang="en-US" dirty="0" err="1">
                <a:solidFill>
                  <a:srgbClr val="0033CC"/>
                </a:solidFill>
                <a:latin typeface="Times New Roman"/>
                <a:ea typeface="Times New Roman"/>
                <a:cs typeface="Times New Roman"/>
              </a:rPr>
              <a:t>tại</a:t>
            </a:r>
            <a:r>
              <a:rPr lang="en-US" dirty="0">
                <a:solidFill>
                  <a:srgbClr val="0033CC"/>
                </a:solidFill>
                <a:latin typeface="Times New Roman"/>
                <a:ea typeface="Times New Roman"/>
                <a:cs typeface="Times New Roman"/>
              </a:rPr>
              <a:t> </a:t>
            </a:r>
            <a:r>
              <a:rPr lang="en-US" dirty="0" err="1">
                <a:solidFill>
                  <a:srgbClr val="0033CC"/>
                </a:solidFill>
                <a:latin typeface="Times New Roman"/>
                <a:ea typeface="Times New Roman"/>
                <a:cs typeface="Times New Roman"/>
              </a:rPr>
              <a:t>và</a:t>
            </a:r>
            <a:r>
              <a:rPr lang="en-US" dirty="0" smtClean="0">
                <a:solidFill>
                  <a:srgbClr val="0033CC"/>
                </a:solidFill>
                <a:latin typeface="Times New Roman"/>
                <a:ea typeface="Times New Roman"/>
                <a:cs typeface="Times New Roman"/>
              </a:rPr>
              <a:t>……. …….. .</a:t>
            </a:r>
            <a:endParaRPr lang="en-US" dirty="0">
              <a:solidFill>
                <a:srgbClr val="0033CC"/>
              </a:solidFill>
              <a:ea typeface="Times New Roman"/>
              <a:cs typeface="Times New Roman"/>
            </a:endParaRPr>
          </a:p>
          <a:p>
            <a:pPr marL="0" indent="0">
              <a:buNone/>
            </a:pPr>
            <a:endParaRPr lang="en-US" sz="2800" dirty="0"/>
          </a:p>
          <a:p>
            <a:pPr marL="0" indent="0">
              <a:buNone/>
            </a:pPr>
            <a:endParaRPr lang="en-US" dirty="0"/>
          </a:p>
        </p:txBody>
      </p:sp>
      <p:sp>
        <p:nvSpPr>
          <p:cNvPr id="5" name="Rectangle 4"/>
          <p:cNvSpPr/>
          <p:nvPr/>
        </p:nvSpPr>
        <p:spPr>
          <a:xfrm>
            <a:off x="-76200" y="2608776"/>
            <a:ext cx="9296400" cy="286232"/>
          </a:xfrm>
          <a:prstGeom prst="rect">
            <a:avLst/>
          </a:prstGeom>
        </p:spPr>
        <p:txBody>
          <a:bodyPr wrap="square">
            <a:spAutoFit/>
          </a:bodyPr>
          <a:lstStyle/>
          <a:p>
            <a:pPr marL="609600" lvl="0" indent="-609600">
              <a:lnSpc>
                <a:spcPct val="90000"/>
              </a:lnSpc>
              <a:spcBef>
                <a:spcPts val="1000"/>
              </a:spcBef>
            </a:pPr>
            <a:r>
              <a:rPr lang="en-US" altLang="en-US" sz="1400" dirty="0">
                <a:solidFill>
                  <a:srgbClr val="0000FF"/>
                </a:solidFill>
                <a:latin typeface="Times New Roman" panose="02020603050405020304" pitchFamily="18" charset="0"/>
              </a:rPr>
              <a:t>-</a:t>
            </a:r>
            <a:endParaRPr lang="en-US" altLang="en-US" sz="1400" dirty="0">
              <a:solidFill>
                <a:srgbClr val="0000FF"/>
              </a:solidFill>
              <a:latin typeface="Times New Roman" panose="02020603050405020304" pitchFamily="18" charset="0"/>
              <a:sym typeface="Wingdings 3" panose="05040102010807070707" pitchFamily="18" charset="2"/>
            </a:endParaRPr>
          </a:p>
        </p:txBody>
      </p:sp>
      <p:sp>
        <p:nvSpPr>
          <p:cNvPr id="4" name="Rectangle 3"/>
          <p:cNvSpPr/>
          <p:nvPr/>
        </p:nvSpPr>
        <p:spPr>
          <a:xfrm>
            <a:off x="61304" y="5143914"/>
            <a:ext cx="4572000" cy="830997"/>
          </a:xfrm>
          <a:prstGeom prst="rect">
            <a:avLst/>
          </a:prstGeom>
        </p:spPr>
        <p:txBody>
          <a:bodyP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altLang="vi-VN" sz="2400" b="1" i="0" u="none" strike="noStrike" kern="0" cap="none" spc="0" normalizeH="0" baseline="0" noProof="0" dirty="0">
                <a:ln>
                  <a:noFill/>
                </a:ln>
                <a:solidFill>
                  <a:srgbClr val="FFFFFF"/>
                </a:solidFill>
                <a:effectLst/>
                <a:uLnTx/>
                <a:uFillTx/>
              </a:rPr>
              <a:t>Leonardo di ser Piero da Vinci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it-IT" altLang="vi-VN" sz="2400" b="1" i="0" u="none" strike="noStrike" kern="0" cap="none" spc="0" normalizeH="0" baseline="0" noProof="0" dirty="0">
                <a:ln>
                  <a:noFill/>
                </a:ln>
                <a:solidFill>
                  <a:srgbClr val="FFFFFF"/>
                </a:solidFill>
                <a:effectLst/>
                <a:uLnTx/>
                <a:uFillTx/>
              </a:rPr>
              <a:t>( 1452 – 1519)</a:t>
            </a:r>
            <a:endParaRPr kumimoji="0" lang="en-US" altLang="vi-VN" sz="2400" b="0" i="0" u="none" strike="noStrike" kern="0" cap="none" spc="0" normalizeH="0" baseline="0" noProof="0" dirty="0">
              <a:ln>
                <a:noFill/>
              </a:ln>
              <a:solidFill>
                <a:srgbClr val="FFFFFF"/>
              </a:solidFill>
              <a:effectLst/>
              <a:uLnTx/>
              <a:uFillTx/>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01376" y="1963462"/>
            <a:ext cx="2079625" cy="744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3566" y="3112115"/>
            <a:ext cx="2120900" cy="744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4185986"/>
            <a:ext cx="3498850" cy="744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63347" y="4792708"/>
            <a:ext cx="1792287" cy="744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30571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20782" y="0"/>
            <a:ext cx="9144000" cy="1066800"/>
          </a:xfrm>
        </p:spPr>
        <p:txBody>
          <a:bodyPr>
            <a:normAutofit fontScale="90000"/>
          </a:bodyPr>
          <a:lstStyle/>
          <a:p>
            <a:pPr marL="0" marR="0" algn="l">
              <a:lnSpc>
                <a:spcPct val="115000"/>
              </a:lnSpc>
              <a:spcBef>
                <a:spcPts val="0"/>
              </a:spcBef>
              <a:spcAft>
                <a:spcPts val="0"/>
              </a:spcAft>
              <a:tabLst>
                <a:tab pos="114300" algn="l"/>
                <a:tab pos="228600" algn="l"/>
                <a:tab pos="2315845" algn="l"/>
              </a:tabLst>
            </a:pPr>
            <a:r>
              <a:rPr lang="en-US" sz="3100" b="1" u="sng" dirty="0">
                <a:solidFill>
                  <a:srgbClr val="FF0000"/>
                </a:solidFill>
                <a:latin typeface="Times New Roman"/>
                <a:ea typeface="Times New Roman"/>
                <a:cs typeface="Times New Roman"/>
              </a:rPr>
              <a:t/>
            </a:r>
            <a:br>
              <a:rPr lang="en-US" sz="3100" b="1" u="sng" dirty="0">
                <a:solidFill>
                  <a:srgbClr val="FF0000"/>
                </a:solidFill>
                <a:latin typeface="Times New Roman"/>
                <a:ea typeface="Times New Roman"/>
                <a:cs typeface="Times New Roman"/>
              </a:rPr>
            </a:br>
            <a:r>
              <a:rPr lang="en-US" sz="3100" b="1" u="sng" dirty="0">
                <a:solidFill>
                  <a:srgbClr val="FF0000"/>
                </a:solidFill>
                <a:latin typeface="Times New Roman"/>
                <a:ea typeface="Times New Roman"/>
                <a:cs typeface="Times New Roman"/>
              </a:rPr>
              <a:t>CHƯƠNG 1.</a:t>
            </a:r>
            <a:r>
              <a:rPr lang="en-US" sz="3100" b="1" dirty="0">
                <a:solidFill>
                  <a:srgbClr val="FF0000"/>
                </a:solidFill>
                <a:latin typeface="Times New Roman"/>
                <a:ea typeface="Times New Roman"/>
                <a:cs typeface="Times New Roman"/>
              </a:rPr>
              <a:t> TẠI SAO CẦN HỌC LỊCH SỬ</a:t>
            </a:r>
            <a:r>
              <a:rPr lang="en-US" sz="3100" dirty="0">
                <a:solidFill>
                  <a:srgbClr val="FF0000"/>
                </a:solidFill>
                <a:ea typeface="Times New Roman"/>
                <a:cs typeface="Times New Roman"/>
              </a:rPr>
              <a:t/>
            </a:r>
            <a:br>
              <a:rPr lang="en-US" sz="3100" dirty="0">
                <a:solidFill>
                  <a:srgbClr val="FF0000"/>
                </a:solidFill>
                <a:ea typeface="Times New Roman"/>
                <a:cs typeface="Times New Roman"/>
              </a:rPr>
            </a:br>
            <a:r>
              <a:rPr lang="en-US" sz="3100" b="1" dirty="0" err="1">
                <a:solidFill>
                  <a:srgbClr val="FF0000"/>
                </a:solidFill>
                <a:latin typeface="Times New Roman"/>
                <a:ea typeface="Times New Roman"/>
                <a:cs typeface="Times New Roman"/>
              </a:rPr>
              <a:t>Tuần</a:t>
            </a:r>
            <a:r>
              <a:rPr lang="en-US" sz="3100" b="1" dirty="0">
                <a:solidFill>
                  <a:srgbClr val="FF0000"/>
                </a:solidFill>
                <a:latin typeface="Times New Roman"/>
                <a:ea typeface="Times New Roman"/>
                <a:cs typeface="Times New Roman"/>
              </a:rPr>
              <a:t> 1- </a:t>
            </a:r>
            <a:r>
              <a:rPr lang="en-US" sz="3100" b="1" dirty="0" err="1">
                <a:solidFill>
                  <a:srgbClr val="FF0000"/>
                </a:solidFill>
                <a:latin typeface="Times New Roman"/>
                <a:ea typeface="Times New Roman"/>
                <a:cs typeface="Times New Roman"/>
              </a:rPr>
              <a:t>tiết</a:t>
            </a:r>
            <a:r>
              <a:rPr lang="en-US" sz="3100" b="1" dirty="0">
                <a:solidFill>
                  <a:srgbClr val="FF0000"/>
                </a:solidFill>
                <a:latin typeface="Times New Roman"/>
                <a:ea typeface="Times New Roman"/>
                <a:cs typeface="Times New Roman"/>
              </a:rPr>
              <a:t> 1, 2 - BÀI 1. LỊCH SỬ LÀ GÌ ? (2 </a:t>
            </a:r>
            <a:r>
              <a:rPr lang="en-US" sz="3100" b="1" dirty="0" err="1">
                <a:solidFill>
                  <a:srgbClr val="FF0000"/>
                </a:solidFill>
                <a:latin typeface="Times New Roman"/>
                <a:ea typeface="Times New Roman"/>
                <a:cs typeface="Times New Roman"/>
              </a:rPr>
              <a:t>tiết</a:t>
            </a:r>
            <a:r>
              <a:rPr lang="en-US" sz="3100" b="1" dirty="0">
                <a:solidFill>
                  <a:srgbClr val="FF0000"/>
                </a:solidFill>
                <a:latin typeface="Times New Roman"/>
                <a:ea typeface="Times New Roman"/>
                <a:cs typeface="Times New Roman"/>
              </a:rPr>
              <a:t>)</a:t>
            </a:r>
            <a:r>
              <a:rPr lang="en-US" sz="3100" dirty="0">
                <a:solidFill>
                  <a:srgbClr val="FF0000"/>
                </a:solidFill>
                <a:ea typeface="Times New Roman"/>
                <a:cs typeface="Times New Roman"/>
              </a:rPr>
              <a:t/>
            </a:r>
            <a:br>
              <a:rPr lang="en-US" sz="3100" dirty="0">
                <a:solidFill>
                  <a:srgbClr val="FF0000"/>
                </a:solidFill>
                <a:ea typeface="Times New Roman"/>
                <a:cs typeface="Times New Roman"/>
              </a:rPr>
            </a:br>
            <a:endParaRPr lang="en-US" sz="3100" dirty="0">
              <a:solidFill>
                <a:srgbClr val="FF0000"/>
              </a:solidFill>
              <a:latin typeface="Times New Roman" pitchFamily="18" charset="0"/>
              <a:cs typeface="Times New Roman" pitchFamily="18" charset="0"/>
            </a:endParaRPr>
          </a:p>
        </p:txBody>
      </p:sp>
      <p:sp>
        <p:nvSpPr>
          <p:cNvPr id="3" name="Nơi giữ chỗ cho Nội dung 2"/>
          <p:cNvSpPr>
            <a:spLocks noGrp="1"/>
          </p:cNvSpPr>
          <p:nvPr>
            <p:ph idx="1"/>
          </p:nvPr>
        </p:nvSpPr>
        <p:spPr>
          <a:xfrm>
            <a:off x="13855" y="1066800"/>
            <a:ext cx="9144000" cy="5334000"/>
          </a:xfrm>
        </p:spPr>
        <p:txBody>
          <a:bodyPr>
            <a:noAutofit/>
          </a:bodyPr>
          <a:lstStyle/>
          <a:p>
            <a:pPr marL="0" marR="0" indent="0" algn="just">
              <a:lnSpc>
                <a:spcPct val="115000"/>
              </a:lnSpc>
              <a:spcBef>
                <a:spcPts val="0"/>
              </a:spcBef>
              <a:spcAft>
                <a:spcPts val="1000"/>
              </a:spcAft>
              <a:buNone/>
            </a:pPr>
            <a:r>
              <a:rPr lang="en-US" sz="2800" b="1" u="sng" dirty="0">
                <a:solidFill>
                  <a:srgbClr val="FF0000"/>
                </a:solidFill>
                <a:latin typeface="Times New Roman" pitchFamily="18" charset="0"/>
                <a:ea typeface="Times New Roman"/>
                <a:cs typeface="Times New Roman" pitchFamily="18" charset="0"/>
              </a:rPr>
              <a:t>I. </a:t>
            </a:r>
            <a:r>
              <a:rPr lang="en-US" sz="2800" b="1" u="sng" dirty="0" err="1">
                <a:solidFill>
                  <a:srgbClr val="FF0000"/>
                </a:solidFill>
                <a:latin typeface="Times New Roman" pitchFamily="18" charset="0"/>
                <a:ea typeface="Times New Roman"/>
                <a:cs typeface="Times New Roman" pitchFamily="18" charset="0"/>
              </a:rPr>
              <a:t>Lịch</a:t>
            </a:r>
            <a:r>
              <a:rPr lang="en-US" sz="2800" b="1" u="sng" dirty="0">
                <a:solidFill>
                  <a:srgbClr val="FF0000"/>
                </a:solidFill>
                <a:latin typeface="Times New Roman" pitchFamily="18" charset="0"/>
                <a:ea typeface="Times New Roman"/>
                <a:cs typeface="Times New Roman" pitchFamily="18" charset="0"/>
              </a:rPr>
              <a:t> </a:t>
            </a:r>
            <a:r>
              <a:rPr lang="en-US" sz="2800" b="1" u="sng" dirty="0" err="1">
                <a:solidFill>
                  <a:srgbClr val="FF0000"/>
                </a:solidFill>
                <a:latin typeface="Times New Roman" pitchFamily="18" charset="0"/>
                <a:ea typeface="Times New Roman"/>
                <a:cs typeface="Times New Roman" pitchFamily="18" charset="0"/>
              </a:rPr>
              <a:t>sử</a:t>
            </a:r>
            <a:r>
              <a:rPr lang="en-US" sz="2800" b="1" u="sng" dirty="0">
                <a:solidFill>
                  <a:srgbClr val="FF0000"/>
                </a:solidFill>
                <a:latin typeface="Times New Roman" pitchFamily="18" charset="0"/>
                <a:ea typeface="Times New Roman"/>
                <a:cs typeface="Times New Roman" pitchFamily="18" charset="0"/>
              </a:rPr>
              <a:t> </a:t>
            </a:r>
            <a:r>
              <a:rPr lang="en-US" sz="2800" b="1" u="sng" dirty="0" err="1">
                <a:solidFill>
                  <a:srgbClr val="FF0000"/>
                </a:solidFill>
                <a:latin typeface="Times New Roman" pitchFamily="18" charset="0"/>
                <a:ea typeface="Times New Roman"/>
                <a:cs typeface="Times New Roman" pitchFamily="18" charset="0"/>
              </a:rPr>
              <a:t>và</a:t>
            </a:r>
            <a:r>
              <a:rPr lang="en-US" sz="2800" b="1" u="sng" dirty="0">
                <a:solidFill>
                  <a:srgbClr val="FF0000"/>
                </a:solidFill>
                <a:latin typeface="Times New Roman" pitchFamily="18" charset="0"/>
                <a:ea typeface="Times New Roman"/>
                <a:cs typeface="Times New Roman" pitchFamily="18" charset="0"/>
              </a:rPr>
              <a:t> </a:t>
            </a:r>
            <a:r>
              <a:rPr lang="en-US" sz="2800" b="1" u="sng" dirty="0" err="1">
                <a:solidFill>
                  <a:srgbClr val="FF0000"/>
                </a:solidFill>
                <a:latin typeface="Times New Roman" pitchFamily="18" charset="0"/>
                <a:ea typeface="Times New Roman"/>
                <a:cs typeface="Times New Roman" pitchFamily="18" charset="0"/>
              </a:rPr>
              <a:t>môn</a:t>
            </a:r>
            <a:r>
              <a:rPr lang="en-US" sz="2800" b="1" u="sng" dirty="0">
                <a:solidFill>
                  <a:srgbClr val="FF0000"/>
                </a:solidFill>
                <a:latin typeface="Times New Roman" pitchFamily="18" charset="0"/>
                <a:ea typeface="Times New Roman"/>
                <a:cs typeface="Times New Roman" pitchFamily="18" charset="0"/>
              </a:rPr>
              <a:t> </a:t>
            </a:r>
            <a:r>
              <a:rPr lang="en-US" sz="2800" b="1" u="sng" dirty="0" err="1">
                <a:solidFill>
                  <a:srgbClr val="FF0000"/>
                </a:solidFill>
                <a:latin typeface="Times New Roman" pitchFamily="18" charset="0"/>
                <a:ea typeface="Times New Roman"/>
                <a:cs typeface="Times New Roman" pitchFamily="18" charset="0"/>
              </a:rPr>
              <a:t>lịch</a:t>
            </a:r>
            <a:r>
              <a:rPr lang="en-US" sz="2800" b="1" u="sng" dirty="0">
                <a:solidFill>
                  <a:srgbClr val="FF0000"/>
                </a:solidFill>
                <a:latin typeface="Times New Roman" pitchFamily="18" charset="0"/>
                <a:ea typeface="Times New Roman"/>
                <a:cs typeface="Times New Roman" pitchFamily="18" charset="0"/>
              </a:rPr>
              <a:t> </a:t>
            </a:r>
            <a:r>
              <a:rPr lang="en-US" sz="2800" b="1" u="sng" dirty="0" err="1">
                <a:solidFill>
                  <a:srgbClr val="FF0000"/>
                </a:solidFill>
                <a:latin typeface="Times New Roman" pitchFamily="18" charset="0"/>
                <a:ea typeface="Times New Roman"/>
                <a:cs typeface="Times New Roman" pitchFamily="18" charset="0"/>
              </a:rPr>
              <a:t>sử</a:t>
            </a:r>
            <a:endParaRPr lang="en-US" sz="2800" b="1" u="sng" dirty="0">
              <a:solidFill>
                <a:srgbClr val="FF0000"/>
              </a:solidFill>
              <a:latin typeface="Times New Roman" pitchFamily="18" charset="0"/>
              <a:ea typeface="Times New Roman"/>
              <a:cs typeface="Times New Roman" pitchFamily="18" charset="0"/>
            </a:endParaRPr>
          </a:p>
          <a:p>
            <a:pPr marL="0" lvl="0" indent="0" algn="just">
              <a:lnSpc>
                <a:spcPct val="115000"/>
              </a:lnSpc>
              <a:spcBef>
                <a:spcPts val="0"/>
              </a:spcBef>
              <a:spcAft>
                <a:spcPts val="1000"/>
              </a:spcAft>
              <a:buNone/>
            </a:pPr>
            <a:r>
              <a:rPr lang="en-US" sz="2800" b="1" u="sng" dirty="0">
                <a:solidFill>
                  <a:srgbClr val="FF0000"/>
                </a:solidFill>
                <a:latin typeface="Times New Roman" pitchFamily="18" charset="0"/>
                <a:ea typeface="Times New Roman"/>
                <a:cs typeface="Times New Roman" pitchFamily="18" charset="0"/>
              </a:rPr>
              <a:t>II. </a:t>
            </a:r>
            <a:r>
              <a:rPr lang="en-US" sz="2800" b="1" u="sng" dirty="0" err="1">
                <a:solidFill>
                  <a:srgbClr val="FF0000"/>
                </a:solidFill>
                <a:latin typeface="Times New Roman" pitchFamily="18" charset="0"/>
                <a:ea typeface="Times New Roman"/>
                <a:cs typeface="Times New Roman" pitchFamily="18" charset="0"/>
              </a:rPr>
              <a:t>Vì</a:t>
            </a:r>
            <a:r>
              <a:rPr lang="en-US" sz="2800" b="1" u="sng" dirty="0">
                <a:solidFill>
                  <a:srgbClr val="FF0000"/>
                </a:solidFill>
                <a:latin typeface="Times New Roman" pitchFamily="18" charset="0"/>
                <a:ea typeface="Times New Roman"/>
                <a:cs typeface="Times New Roman" pitchFamily="18" charset="0"/>
              </a:rPr>
              <a:t> </a:t>
            </a:r>
            <a:r>
              <a:rPr lang="en-US" sz="2800" b="1" u="sng" dirty="0" err="1">
                <a:solidFill>
                  <a:srgbClr val="FF0000"/>
                </a:solidFill>
                <a:latin typeface="Times New Roman" pitchFamily="18" charset="0"/>
                <a:ea typeface="Times New Roman"/>
                <a:cs typeface="Times New Roman" pitchFamily="18" charset="0"/>
              </a:rPr>
              <a:t>sao</a:t>
            </a:r>
            <a:r>
              <a:rPr lang="en-US" sz="2800" b="1" u="sng" dirty="0">
                <a:solidFill>
                  <a:srgbClr val="FF0000"/>
                </a:solidFill>
                <a:latin typeface="Times New Roman" pitchFamily="18" charset="0"/>
                <a:ea typeface="Times New Roman"/>
                <a:cs typeface="Times New Roman" pitchFamily="18" charset="0"/>
              </a:rPr>
              <a:t> </a:t>
            </a:r>
            <a:r>
              <a:rPr lang="en-US" sz="2800" b="1" u="sng" dirty="0" err="1">
                <a:solidFill>
                  <a:srgbClr val="FF0000"/>
                </a:solidFill>
                <a:latin typeface="Times New Roman" pitchFamily="18" charset="0"/>
                <a:ea typeface="Times New Roman"/>
                <a:cs typeface="Times New Roman" pitchFamily="18" charset="0"/>
              </a:rPr>
              <a:t>phải</a:t>
            </a:r>
            <a:r>
              <a:rPr lang="en-US" sz="2800" b="1" u="sng" dirty="0">
                <a:solidFill>
                  <a:srgbClr val="FF0000"/>
                </a:solidFill>
                <a:latin typeface="Times New Roman" pitchFamily="18" charset="0"/>
                <a:ea typeface="Times New Roman"/>
                <a:cs typeface="Times New Roman" pitchFamily="18" charset="0"/>
              </a:rPr>
              <a:t> </a:t>
            </a:r>
            <a:r>
              <a:rPr lang="en-US" sz="2800" b="1" u="sng" dirty="0" err="1">
                <a:solidFill>
                  <a:srgbClr val="FF0000"/>
                </a:solidFill>
                <a:latin typeface="Times New Roman" pitchFamily="18" charset="0"/>
                <a:ea typeface="Times New Roman"/>
                <a:cs typeface="Times New Roman" pitchFamily="18" charset="0"/>
              </a:rPr>
              <a:t>học</a:t>
            </a:r>
            <a:r>
              <a:rPr lang="en-US" sz="2800" b="1" u="sng" dirty="0">
                <a:solidFill>
                  <a:srgbClr val="FF0000"/>
                </a:solidFill>
                <a:latin typeface="Times New Roman" pitchFamily="18" charset="0"/>
                <a:ea typeface="Times New Roman"/>
                <a:cs typeface="Times New Roman" pitchFamily="18" charset="0"/>
              </a:rPr>
              <a:t> </a:t>
            </a:r>
            <a:r>
              <a:rPr lang="en-US" sz="2800" b="1" u="sng" dirty="0" err="1">
                <a:solidFill>
                  <a:srgbClr val="FF0000"/>
                </a:solidFill>
                <a:latin typeface="Times New Roman" pitchFamily="18" charset="0"/>
                <a:ea typeface="Times New Roman"/>
                <a:cs typeface="Times New Roman" pitchFamily="18" charset="0"/>
              </a:rPr>
              <a:t>lịch</a:t>
            </a:r>
            <a:r>
              <a:rPr lang="en-US" sz="2800" b="1" u="sng" dirty="0">
                <a:solidFill>
                  <a:srgbClr val="FF0000"/>
                </a:solidFill>
                <a:latin typeface="Times New Roman" pitchFamily="18" charset="0"/>
                <a:ea typeface="Times New Roman"/>
                <a:cs typeface="Times New Roman" pitchFamily="18" charset="0"/>
              </a:rPr>
              <a:t> </a:t>
            </a:r>
            <a:r>
              <a:rPr lang="en-US" sz="2800" b="1" u="sng" dirty="0" err="1">
                <a:solidFill>
                  <a:srgbClr val="FF0000"/>
                </a:solidFill>
                <a:latin typeface="Times New Roman" pitchFamily="18" charset="0"/>
                <a:ea typeface="Times New Roman"/>
                <a:cs typeface="Times New Roman" pitchFamily="18" charset="0"/>
              </a:rPr>
              <a:t>sử</a:t>
            </a:r>
            <a:r>
              <a:rPr lang="en-US" sz="2800" b="1" u="sng" dirty="0">
                <a:solidFill>
                  <a:srgbClr val="FF0000"/>
                </a:solidFill>
                <a:latin typeface="Times New Roman" pitchFamily="18" charset="0"/>
                <a:ea typeface="Times New Roman"/>
                <a:cs typeface="Times New Roman" pitchFamily="18" charset="0"/>
              </a:rPr>
              <a:t> ?</a:t>
            </a:r>
          </a:p>
          <a:p>
            <a:pPr marL="0" marR="0" indent="0" algn="just">
              <a:lnSpc>
                <a:spcPct val="115000"/>
              </a:lnSpc>
              <a:spcBef>
                <a:spcPts val="0"/>
              </a:spcBef>
              <a:spcAft>
                <a:spcPts val="1000"/>
              </a:spcAft>
              <a:buNone/>
            </a:pPr>
            <a:r>
              <a:rPr lang="en-US" dirty="0" smtClean="0">
                <a:solidFill>
                  <a:srgbClr val="0033CC"/>
                </a:solidFill>
                <a:latin typeface="Times New Roman"/>
                <a:ea typeface="Times New Roman"/>
                <a:cs typeface="Times New Roman"/>
              </a:rPr>
              <a:t>- </a:t>
            </a:r>
            <a:r>
              <a:rPr lang="en-US" dirty="0" err="1" smtClean="0">
                <a:solidFill>
                  <a:srgbClr val="0033CC"/>
                </a:solidFill>
                <a:latin typeface="Times New Roman"/>
                <a:ea typeface="Times New Roman"/>
                <a:cs typeface="Times New Roman"/>
              </a:rPr>
              <a:t>Học</a:t>
            </a:r>
            <a:r>
              <a:rPr lang="en-US" dirty="0" smtClean="0">
                <a:solidFill>
                  <a:srgbClr val="0033CC"/>
                </a:solidFill>
                <a:latin typeface="Times New Roman"/>
                <a:ea typeface="Times New Roman"/>
                <a:cs typeface="Times New Roman"/>
              </a:rPr>
              <a:t> </a:t>
            </a:r>
            <a:r>
              <a:rPr lang="en-US" dirty="0" err="1">
                <a:solidFill>
                  <a:srgbClr val="0033CC"/>
                </a:solidFill>
                <a:latin typeface="Times New Roman"/>
                <a:ea typeface="Times New Roman"/>
                <a:cs typeface="Times New Roman"/>
              </a:rPr>
              <a:t>lịch</a:t>
            </a:r>
            <a:r>
              <a:rPr lang="en-US" dirty="0">
                <a:solidFill>
                  <a:srgbClr val="0033CC"/>
                </a:solidFill>
                <a:latin typeface="Times New Roman"/>
                <a:ea typeface="Times New Roman"/>
                <a:cs typeface="Times New Roman"/>
              </a:rPr>
              <a:t> </a:t>
            </a:r>
            <a:r>
              <a:rPr lang="en-US" dirty="0" err="1">
                <a:solidFill>
                  <a:srgbClr val="0033CC"/>
                </a:solidFill>
                <a:latin typeface="Times New Roman"/>
                <a:ea typeface="Times New Roman"/>
                <a:cs typeface="Times New Roman"/>
              </a:rPr>
              <a:t>sử</a:t>
            </a:r>
            <a:r>
              <a:rPr lang="en-US" dirty="0">
                <a:solidFill>
                  <a:srgbClr val="0033CC"/>
                </a:solidFill>
                <a:latin typeface="Times New Roman"/>
                <a:ea typeface="Times New Roman"/>
                <a:cs typeface="Times New Roman"/>
              </a:rPr>
              <a:t> </a:t>
            </a:r>
            <a:r>
              <a:rPr lang="en-US" dirty="0" err="1">
                <a:solidFill>
                  <a:srgbClr val="0033CC"/>
                </a:solidFill>
                <a:latin typeface="Times New Roman"/>
                <a:ea typeface="Times New Roman"/>
                <a:cs typeface="Times New Roman"/>
              </a:rPr>
              <a:t>để</a:t>
            </a:r>
            <a:r>
              <a:rPr lang="en-US" dirty="0">
                <a:solidFill>
                  <a:srgbClr val="0033CC"/>
                </a:solidFill>
                <a:latin typeface="Times New Roman"/>
                <a:ea typeface="Times New Roman"/>
                <a:cs typeface="Times New Roman"/>
              </a:rPr>
              <a:t> </a:t>
            </a:r>
            <a:r>
              <a:rPr lang="en-US" dirty="0" err="1">
                <a:solidFill>
                  <a:srgbClr val="0033CC"/>
                </a:solidFill>
                <a:latin typeface="Times New Roman"/>
                <a:ea typeface="Times New Roman"/>
                <a:cs typeface="Times New Roman"/>
              </a:rPr>
              <a:t>biết</a:t>
            </a:r>
            <a:r>
              <a:rPr lang="en-US" dirty="0">
                <a:solidFill>
                  <a:srgbClr val="0033CC"/>
                </a:solidFill>
                <a:latin typeface="Times New Roman"/>
                <a:ea typeface="Times New Roman"/>
                <a:cs typeface="Times New Roman"/>
              </a:rPr>
              <a:t> </a:t>
            </a:r>
            <a:r>
              <a:rPr lang="en-US" dirty="0" err="1">
                <a:solidFill>
                  <a:srgbClr val="0033CC"/>
                </a:solidFill>
                <a:latin typeface="Times New Roman"/>
                <a:ea typeface="Times New Roman"/>
                <a:cs typeface="Times New Roman"/>
              </a:rPr>
              <a:t>được</a:t>
            </a:r>
            <a:r>
              <a:rPr lang="en-US" dirty="0">
                <a:solidFill>
                  <a:srgbClr val="0033CC"/>
                </a:solidFill>
                <a:latin typeface="Times New Roman"/>
                <a:ea typeface="Times New Roman"/>
                <a:cs typeface="Times New Roman"/>
              </a:rPr>
              <a:t> </a:t>
            </a:r>
            <a:r>
              <a:rPr lang="en-US" dirty="0" err="1">
                <a:solidFill>
                  <a:srgbClr val="0033CC"/>
                </a:solidFill>
                <a:latin typeface="Times New Roman"/>
                <a:ea typeface="Times New Roman"/>
                <a:cs typeface="Times New Roman"/>
              </a:rPr>
              <a:t>cội</a:t>
            </a:r>
            <a:r>
              <a:rPr lang="en-US" dirty="0">
                <a:solidFill>
                  <a:srgbClr val="0033CC"/>
                </a:solidFill>
                <a:latin typeface="Times New Roman"/>
                <a:ea typeface="Times New Roman"/>
                <a:cs typeface="Times New Roman"/>
              </a:rPr>
              <a:t> </a:t>
            </a:r>
            <a:r>
              <a:rPr lang="en-US" dirty="0" err="1">
                <a:solidFill>
                  <a:srgbClr val="0033CC"/>
                </a:solidFill>
                <a:latin typeface="Times New Roman"/>
                <a:ea typeface="Times New Roman"/>
                <a:cs typeface="Times New Roman"/>
              </a:rPr>
              <a:t>nguồn</a:t>
            </a:r>
            <a:r>
              <a:rPr lang="en-US" dirty="0">
                <a:solidFill>
                  <a:srgbClr val="0033CC"/>
                </a:solidFill>
                <a:latin typeface="Times New Roman"/>
                <a:ea typeface="Times New Roman"/>
                <a:cs typeface="Times New Roman"/>
              </a:rPr>
              <a:t> </a:t>
            </a:r>
            <a:r>
              <a:rPr lang="en-US" dirty="0" err="1">
                <a:solidFill>
                  <a:srgbClr val="0033CC"/>
                </a:solidFill>
                <a:latin typeface="Times New Roman"/>
                <a:ea typeface="Times New Roman"/>
                <a:cs typeface="Times New Roman"/>
              </a:rPr>
              <a:t>của</a:t>
            </a:r>
            <a:r>
              <a:rPr lang="en-US" dirty="0">
                <a:solidFill>
                  <a:srgbClr val="0033CC"/>
                </a:solidFill>
                <a:latin typeface="Times New Roman"/>
                <a:ea typeface="Times New Roman"/>
                <a:cs typeface="Times New Roman"/>
              </a:rPr>
              <a:t> </a:t>
            </a:r>
            <a:r>
              <a:rPr lang="en-US" dirty="0" err="1">
                <a:solidFill>
                  <a:srgbClr val="0033CC"/>
                </a:solidFill>
                <a:latin typeface="Times New Roman"/>
                <a:ea typeface="Times New Roman"/>
                <a:cs typeface="Times New Roman"/>
              </a:rPr>
              <a:t>tổ</a:t>
            </a:r>
            <a:r>
              <a:rPr lang="en-US" dirty="0">
                <a:solidFill>
                  <a:srgbClr val="0033CC"/>
                </a:solidFill>
                <a:latin typeface="Times New Roman"/>
                <a:ea typeface="Times New Roman"/>
                <a:cs typeface="Times New Roman"/>
              </a:rPr>
              <a:t> </a:t>
            </a:r>
            <a:r>
              <a:rPr lang="en-US" dirty="0" err="1">
                <a:solidFill>
                  <a:srgbClr val="0033CC"/>
                </a:solidFill>
                <a:latin typeface="Times New Roman"/>
                <a:ea typeface="Times New Roman"/>
                <a:cs typeface="Times New Roman"/>
              </a:rPr>
              <a:t>tiên</a:t>
            </a:r>
            <a:r>
              <a:rPr lang="en-US" dirty="0">
                <a:solidFill>
                  <a:srgbClr val="0033CC"/>
                </a:solidFill>
                <a:latin typeface="Times New Roman"/>
                <a:ea typeface="Times New Roman"/>
                <a:cs typeface="Times New Roman"/>
              </a:rPr>
              <a:t>, </a:t>
            </a:r>
            <a:r>
              <a:rPr lang="en-US" dirty="0" err="1">
                <a:solidFill>
                  <a:srgbClr val="0033CC"/>
                </a:solidFill>
                <a:latin typeface="Times New Roman"/>
                <a:ea typeface="Times New Roman"/>
                <a:cs typeface="Times New Roman"/>
              </a:rPr>
              <a:t>quê</a:t>
            </a:r>
            <a:r>
              <a:rPr lang="en-US" dirty="0">
                <a:solidFill>
                  <a:srgbClr val="0033CC"/>
                </a:solidFill>
                <a:latin typeface="Times New Roman"/>
                <a:ea typeface="Times New Roman"/>
                <a:cs typeface="Times New Roman"/>
              </a:rPr>
              <a:t> </a:t>
            </a:r>
            <a:r>
              <a:rPr lang="en-US" dirty="0" err="1">
                <a:solidFill>
                  <a:srgbClr val="0033CC"/>
                </a:solidFill>
                <a:latin typeface="Times New Roman"/>
                <a:ea typeface="Times New Roman"/>
                <a:cs typeface="Times New Roman"/>
              </a:rPr>
              <a:t>hương</a:t>
            </a:r>
            <a:r>
              <a:rPr lang="en-US" dirty="0">
                <a:solidFill>
                  <a:srgbClr val="0033CC"/>
                </a:solidFill>
                <a:latin typeface="Times New Roman"/>
                <a:ea typeface="Times New Roman"/>
                <a:cs typeface="Times New Roman"/>
              </a:rPr>
              <a:t>, </a:t>
            </a:r>
            <a:r>
              <a:rPr lang="en-US" dirty="0" err="1">
                <a:solidFill>
                  <a:srgbClr val="0033CC"/>
                </a:solidFill>
                <a:latin typeface="Times New Roman"/>
                <a:ea typeface="Times New Roman"/>
                <a:cs typeface="Times New Roman"/>
              </a:rPr>
              <a:t>đất</a:t>
            </a:r>
            <a:r>
              <a:rPr lang="en-US" dirty="0">
                <a:solidFill>
                  <a:srgbClr val="0033CC"/>
                </a:solidFill>
                <a:latin typeface="Times New Roman"/>
                <a:ea typeface="Times New Roman"/>
                <a:cs typeface="Times New Roman"/>
              </a:rPr>
              <a:t> </a:t>
            </a:r>
            <a:r>
              <a:rPr lang="en-US" dirty="0" err="1">
                <a:solidFill>
                  <a:srgbClr val="0033CC"/>
                </a:solidFill>
                <a:latin typeface="Times New Roman"/>
                <a:ea typeface="Times New Roman"/>
                <a:cs typeface="Times New Roman"/>
              </a:rPr>
              <a:t>nước</a:t>
            </a:r>
            <a:r>
              <a:rPr lang="en-US" dirty="0">
                <a:solidFill>
                  <a:srgbClr val="0033CC"/>
                </a:solidFill>
                <a:latin typeface="Times New Roman"/>
                <a:ea typeface="Times New Roman"/>
                <a:cs typeface="Times New Roman"/>
              </a:rPr>
              <a:t>; </a:t>
            </a:r>
            <a:r>
              <a:rPr lang="en-US" dirty="0" err="1">
                <a:solidFill>
                  <a:srgbClr val="0033CC"/>
                </a:solidFill>
                <a:latin typeface="Times New Roman"/>
                <a:ea typeface="Times New Roman"/>
                <a:cs typeface="Times New Roman"/>
              </a:rPr>
              <a:t>hiểu</a:t>
            </a:r>
            <a:r>
              <a:rPr lang="en-US" dirty="0">
                <a:solidFill>
                  <a:srgbClr val="0033CC"/>
                </a:solidFill>
                <a:latin typeface="Times New Roman"/>
                <a:ea typeface="Times New Roman"/>
                <a:cs typeface="Times New Roman"/>
              </a:rPr>
              <a:t> </a:t>
            </a:r>
            <a:r>
              <a:rPr lang="en-US" dirty="0" err="1">
                <a:solidFill>
                  <a:srgbClr val="0033CC"/>
                </a:solidFill>
                <a:latin typeface="Times New Roman"/>
                <a:ea typeface="Times New Roman"/>
                <a:cs typeface="Times New Roman"/>
              </a:rPr>
              <a:t>được</a:t>
            </a:r>
            <a:r>
              <a:rPr lang="en-US" dirty="0">
                <a:solidFill>
                  <a:srgbClr val="0033CC"/>
                </a:solidFill>
                <a:latin typeface="Times New Roman"/>
                <a:ea typeface="Times New Roman"/>
                <a:cs typeface="Times New Roman"/>
              </a:rPr>
              <a:t> </a:t>
            </a:r>
            <a:r>
              <a:rPr lang="en-US" dirty="0" err="1">
                <a:solidFill>
                  <a:srgbClr val="0033CC"/>
                </a:solidFill>
                <a:latin typeface="Times New Roman"/>
                <a:ea typeface="Times New Roman"/>
                <a:cs typeface="Times New Roman"/>
              </a:rPr>
              <a:t>ông</a:t>
            </a:r>
            <a:r>
              <a:rPr lang="en-US" dirty="0">
                <a:solidFill>
                  <a:srgbClr val="0033CC"/>
                </a:solidFill>
                <a:latin typeface="Times New Roman"/>
                <a:ea typeface="Times New Roman"/>
                <a:cs typeface="Times New Roman"/>
              </a:rPr>
              <a:t> cha ta </a:t>
            </a:r>
            <a:r>
              <a:rPr lang="en-US" dirty="0" err="1">
                <a:solidFill>
                  <a:srgbClr val="0033CC"/>
                </a:solidFill>
                <a:latin typeface="Times New Roman"/>
                <a:ea typeface="Times New Roman"/>
                <a:cs typeface="Times New Roman"/>
              </a:rPr>
              <a:t>đã</a:t>
            </a:r>
            <a:r>
              <a:rPr lang="en-US" dirty="0">
                <a:solidFill>
                  <a:srgbClr val="0033CC"/>
                </a:solidFill>
                <a:latin typeface="Times New Roman"/>
                <a:ea typeface="Times New Roman"/>
                <a:cs typeface="Times New Roman"/>
              </a:rPr>
              <a:t> </a:t>
            </a:r>
            <a:r>
              <a:rPr lang="en-US" dirty="0" err="1">
                <a:solidFill>
                  <a:srgbClr val="0033CC"/>
                </a:solidFill>
                <a:latin typeface="Times New Roman"/>
                <a:ea typeface="Times New Roman"/>
                <a:cs typeface="Times New Roman"/>
              </a:rPr>
              <a:t>phải</a:t>
            </a:r>
            <a:r>
              <a:rPr lang="en-US" dirty="0">
                <a:solidFill>
                  <a:srgbClr val="0033CC"/>
                </a:solidFill>
                <a:latin typeface="Times New Roman"/>
                <a:ea typeface="Times New Roman"/>
                <a:cs typeface="Times New Roman"/>
              </a:rPr>
              <a:t> </a:t>
            </a:r>
            <a:r>
              <a:rPr lang="en-US" dirty="0" err="1">
                <a:solidFill>
                  <a:srgbClr val="0033CC"/>
                </a:solidFill>
                <a:latin typeface="Times New Roman"/>
                <a:ea typeface="Times New Roman"/>
                <a:cs typeface="Times New Roman"/>
              </a:rPr>
              <a:t>lao</a:t>
            </a:r>
            <a:r>
              <a:rPr lang="en-US" dirty="0">
                <a:solidFill>
                  <a:srgbClr val="0033CC"/>
                </a:solidFill>
                <a:latin typeface="Times New Roman"/>
                <a:ea typeface="Times New Roman"/>
                <a:cs typeface="Times New Roman"/>
              </a:rPr>
              <a:t> </a:t>
            </a:r>
            <a:r>
              <a:rPr lang="en-US" dirty="0" err="1">
                <a:solidFill>
                  <a:srgbClr val="0033CC"/>
                </a:solidFill>
                <a:latin typeface="Times New Roman"/>
                <a:ea typeface="Times New Roman"/>
                <a:cs typeface="Times New Roman"/>
              </a:rPr>
              <a:t>động</a:t>
            </a:r>
            <a:r>
              <a:rPr lang="en-US" dirty="0">
                <a:solidFill>
                  <a:srgbClr val="0033CC"/>
                </a:solidFill>
                <a:latin typeface="Times New Roman"/>
                <a:ea typeface="Times New Roman"/>
                <a:cs typeface="Times New Roman"/>
              </a:rPr>
              <a:t>, </a:t>
            </a:r>
            <a:r>
              <a:rPr lang="en-US" err="1">
                <a:solidFill>
                  <a:srgbClr val="0033CC"/>
                </a:solidFill>
                <a:latin typeface="Times New Roman"/>
                <a:ea typeface="Times New Roman"/>
                <a:cs typeface="Times New Roman"/>
              </a:rPr>
              <a:t>sáng</a:t>
            </a:r>
            <a:r>
              <a:rPr lang="en-US">
                <a:solidFill>
                  <a:srgbClr val="0033CC"/>
                </a:solidFill>
                <a:latin typeface="Times New Roman"/>
                <a:ea typeface="Times New Roman"/>
                <a:cs typeface="Times New Roman"/>
              </a:rPr>
              <a:t> </a:t>
            </a:r>
            <a:r>
              <a:rPr lang="vi-VN" smtClean="0">
                <a:solidFill>
                  <a:srgbClr val="0033CC"/>
                </a:solidFill>
                <a:latin typeface="Times New Roman"/>
                <a:ea typeface="Times New Roman"/>
                <a:cs typeface="Times New Roman"/>
              </a:rPr>
              <a:t>tạo</a:t>
            </a:r>
            <a:r>
              <a:rPr lang="en-US" smtClean="0">
                <a:solidFill>
                  <a:srgbClr val="0033CC"/>
                </a:solidFill>
                <a:latin typeface="Times New Roman"/>
                <a:ea typeface="Times New Roman"/>
                <a:cs typeface="Times New Roman"/>
              </a:rPr>
              <a:t>, </a:t>
            </a:r>
            <a:r>
              <a:rPr lang="en-US" dirty="0" err="1">
                <a:solidFill>
                  <a:srgbClr val="0033CC"/>
                </a:solidFill>
                <a:latin typeface="Times New Roman"/>
                <a:ea typeface="Times New Roman"/>
                <a:cs typeface="Times New Roman"/>
              </a:rPr>
              <a:t>đấu</a:t>
            </a:r>
            <a:r>
              <a:rPr lang="en-US" dirty="0">
                <a:solidFill>
                  <a:srgbClr val="0033CC"/>
                </a:solidFill>
                <a:latin typeface="Times New Roman"/>
                <a:ea typeface="Times New Roman"/>
                <a:cs typeface="Times New Roman"/>
              </a:rPr>
              <a:t> </a:t>
            </a:r>
            <a:r>
              <a:rPr lang="en-US" dirty="0" err="1">
                <a:solidFill>
                  <a:srgbClr val="0033CC"/>
                </a:solidFill>
                <a:latin typeface="Times New Roman"/>
                <a:ea typeface="Times New Roman"/>
                <a:cs typeface="Times New Roman"/>
              </a:rPr>
              <a:t>tranh</a:t>
            </a:r>
            <a:r>
              <a:rPr lang="en-US" dirty="0">
                <a:solidFill>
                  <a:srgbClr val="0033CC"/>
                </a:solidFill>
                <a:latin typeface="Times New Roman"/>
                <a:ea typeface="Times New Roman"/>
                <a:cs typeface="Times New Roman"/>
              </a:rPr>
              <a:t> </a:t>
            </a:r>
            <a:r>
              <a:rPr lang="en-US" dirty="0" err="1">
                <a:solidFill>
                  <a:srgbClr val="0033CC"/>
                </a:solidFill>
                <a:latin typeface="Times New Roman"/>
                <a:ea typeface="Times New Roman"/>
                <a:cs typeface="Times New Roman"/>
              </a:rPr>
              <a:t>như</a:t>
            </a:r>
            <a:r>
              <a:rPr lang="en-US" dirty="0">
                <a:solidFill>
                  <a:srgbClr val="0033CC"/>
                </a:solidFill>
                <a:latin typeface="Times New Roman"/>
                <a:ea typeface="Times New Roman"/>
                <a:cs typeface="Times New Roman"/>
              </a:rPr>
              <a:t> </a:t>
            </a:r>
            <a:r>
              <a:rPr lang="en-US" dirty="0" err="1">
                <a:solidFill>
                  <a:srgbClr val="0033CC"/>
                </a:solidFill>
                <a:latin typeface="Times New Roman"/>
                <a:ea typeface="Times New Roman"/>
                <a:cs typeface="Times New Roman"/>
              </a:rPr>
              <a:t>thế</a:t>
            </a:r>
            <a:r>
              <a:rPr lang="en-US" dirty="0">
                <a:solidFill>
                  <a:srgbClr val="0033CC"/>
                </a:solidFill>
                <a:latin typeface="Times New Roman"/>
                <a:ea typeface="Times New Roman"/>
                <a:cs typeface="Times New Roman"/>
              </a:rPr>
              <a:t> </a:t>
            </a:r>
            <a:r>
              <a:rPr lang="en-US" dirty="0" err="1">
                <a:solidFill>
                  <a:srgbClr val="0033CC"/>
                </a:solidFill>
                <a:latin typeface="Times New Roman"/>
                <a:ea typeface="Times New Roman"/>
                <a:cs typeface="Times New Roman"/>
              </a:rPr>
              <a:t>nào</a:t>
            </a:r>
            <a:r>
              <a:rPr lang="en-US" dirty="0">
                <a:solidFill>
                  <a:srgbClr val="0033CC"/>
                </a:solidFill>
                <a:latin typeface="Times New Roman"/>
                <a:ea typeface="Times New Roman"/>
                <a:cs typeface="Times New Roman"/>
              </a:rPr>
              <a:t> </a:t>
            </a:r>
            <a:r>
              <a:rPr lang="en-US" dirty="0" err="1">
                <a:solidFill>
                  <a:srgbClr val="0033CC"/>
                </a:solidFill>
                <a:latin typeface="Times New Roman"/>
                <a:ea typeface="Times New Roman"/>
                <a:cs typeface="Times New Roman"/>
              </a:rPr>
              <a:t>để</a:t>
            </a:r>
            <a:r>
              <a:rPr lang="en-US" dirty="0">
                <a:solidFill>
                  <a:srgbClr val="0033CC"/>
                </a:solidFill>
                <a:latin typeface="Times New Roman"/>
                <a:ea typeface="Times New Roman"/>
                <a:cs typeface="Times New Roman"/>
              </a:rPr>
              <a:t> </a:t>
            </a:r>
            <a:r>
              <a:rPr lang="en-US" dirty="0" err="1">
                <a:solidFill>
                  <a:srgbClr val="0033CC"/>
                </a:solidFill>
                <a:latin typeface="Times New Roman"/>
                <a:ea typeface="Times New Roman"/>
                <a:cs typeface="Times New Roman"/>
              </a:rPr>
              <a:t>có</a:t>
            </a:r>
            <a:r>
              <a:rPr lang="en-US" dirty="0">
                <a:solidFill>
                  <a:srgbClr val="0033CC"/>
                </a:solidFill>
                <a:latin typeface="Times New Roman"/>
                <a:ea typeface="Times New Roman"/>
                <a:cs typeface="Times New Roman"/>
              </a:rPr>
              <a:t> </a:t>
            </a:r>
            <a:r>
              <a:rPr lang="en-US" dirty="0" err="1">
                <a:solidFill>
                  <a:srgbClr val="0033CC"/>
                </a:solidFill>
                <a:latin typeface="Times New Roman"/>
                <a:ea typeface="Times New Roman"/>
                <a:cs typeface="Times New Roman"/>
              </a:rPr>
              <a:t>được</a:t>
            </a:r>
            <a:r>
              <a:rPr lang="en-US" dirty="0">
                <a:solidFill>
                  <a:srgbClr val="0033CC"/>
                </a:solidFill>
                <a:latin typeface="Times New Roman"/>
                <a:ea typeface="Times New Roman"/>
                <a:cs typeface="Times New Roman"/>
              </a:rPr>
              <a:t> </a:t>
            </a:r>
            <a:r>
              <a:rPr lang="en-US" dirty="0" err="1">
                <a:solidFill>
                  <a:srgbClr val="0033CC"/>
                </a:solidFill>
                <a:latin typeface="Times New Roman"/>
                <a:ea typeface="Times New Roman"/>
                <a:cs typeface="Times New Roman"/>
              </a:rPr>
              <a:t>đất</a:t>
            </a:r>
            <a:r>
              <a:rPr lang="en-US" dirty="0">
                <a:solidFill>
                  <a:srgbClr val="0033CC"/>
                </a:solidFill>
                <a:latin typeface="Times New Roman"/>
                <a:ea typeface="Times New Roman"/>
                <a:cs typeface="Times New Roman"/>
              </a:rPr>
              <a:t> </a:t>
            </a:r>
            <a:r>
              <a:rPr lang="en-US" dirty="0" err="1">
                <a:solidFill>
                  <a:srgbClr val="0033CC"/>
                </a:solidFill>
                <a:latin typeface="Times New Roman"/>
                <a:ea typeface="Times New Roman"/>
                <a:cs typeface="Times New Roman"/>
              </a:rPr>
              <a:t>nước</a:t>
            </a:r>
            <a:r>
              <a:rPr lang="en-US" dirty="0">
                <a:solidFill>
                  <a:srgbClr val="0033CC"/>
                </a:solidFill>
                <a:latin typeface="Times New Roman"/>
                <a:ea typeface="Times New Roman"/>
                <a:cs typeface="Times New Roman"/>
              </a:rPr>
              <a:t> </a:t>
            </a:r>
            <a:r>
              <a:rPr lang="en-US" dirty="0" err="1">
                <a:solidFill>
                  <a:srgbClr val="0033CC"/>
                </a:solidFill>
                <a:latin typeface="Times New Roman"/>
                <a:ea typeface="Times New Roman"/>
                <a:cs typeface="Times New Roman"/>
              </a:rPr>
              <a:t>ngày</a:t>
            </a:r>
            <a:r>
              <a:rPr lang="en-US" dirty="0">
                <a:solidFill>
                  <a:srgbClr val="0033CC"/>
                </a:solidFill>
                <a:latin typeface="Times New Roman"/>
                <a:ea typeface="Times New Roman"/>
                <a:cs typeface="Times New Roman"/>
              </a:rPr>
              <a:t> nay.</a:t>
            </a:r>
            <a:endParaRPr lang="en-US" dirty="0">
              <a:solidFill>
                <a:srgbClr val="0033CC"/>
              </a:solidFill>
              <a:ea typeface="Times New Roman"/>
              <a:cs typeface="Times New Roman"/>
            </a:endParaRPr>
          </a:p>
          <a:p>
            <a:pPr marL="0" marR="0" indent="0" algn="just">
              <a:lnSpc>
                <a:spcPct val="115000"/>
              </a:lnSpc>
              <a:spcBef>
                <a:spcPts val="0"/>
              </a:spcBef>
              <a:spcAft>
                <a:spcPts val="1000"/>
              </a:spcAft>
              <a:buNone/>
            </a:pPr>
            <a:r>
              <a:rPr lang="en-US" dirty="0" smtClean="0">
                <a:solidFill>
                  <a:srgbClr val="0033CC"/>
                </a:solidFill>
                <a:latin typeface="Times New Roman"/>
                <a:ea typeface="Times New Roman"/>
                <a:cs typeface="Times New Roman"/>
              </a:rPr>
              <a:t>- </a:t>
            </a:r>
            <a:r>
              <a:rPr lang="en-US" dirty="0" err="1" smtClean="0">
                <a:solidFill>
                  <a:srgbClr val="0033CC"/>
                </a:solidFill>
                <a:latin typeface="Times New Roman"/>
                <a:ea typeface="Times New Roman"/>
                <a:cs typeface="Times New Roman"/>
              </a:rPr>
              <a:t>Học</a:t>
            </a:r>
            <a:r>
              <a:rPr lang="en-US" dirty="0" smtClean="0">
                <a:solidFill>
                  <a:srgbClr val="0033CC"/>
                </a:solidFill>
                <a:latin typeface="Times New Roman"/>
                <a:ea typeface="Times New Roman"/>
                <a:cs typeface="Times New Roman"/>
              </a:rPr>
              <a:t> </a:t>
            </a:r>
            <a:r>
              <a:rPr lang="en-US" dirty="0" err="1">
                <a:solidFill>
                  <a:srgbClr val="0033CC"/>
                </a:solidFill>
                <a:latin typeface="Times New Roman"/>
                <a:ea typeface="Times New Roman"/>
                <a:cs typeface="Times New Roman"/>
              </a:rPr>
              <a:t>lịch</a:t>
            </a:r>
            <a:r>
              <a:rPr lang="en-US" dirty="0">
                <a:solidFill>
                  <a:srgbClr val="0033CC"/>
                </a:solidFill>
                <a:latin typeface="Times New Roman"/>
                <a:ea typeface="Times New Roman"/>
                <a:cs typeface="Times New Roman"/>
              </a:rPr>
              <a:t> </a:t>
            </a:r>
            <a:r>
              <a:rPr lang="en-US" dirty="0" err="1">
                <a:solidFill>
                  <a:srgbClr val="0033CC"/>
                </a:solidFill>
                <a:latin typeface="Times New Roman"/>
                <a:ea typeface="Times New Roman"/>
                <a:cs typeface="Times New Roman"/>
              </a:rPr>
              <a:t>sử</a:t>
            </a:r>
            <a:r>
              <a:rPr lang="en-US" dirty="0">
                <a:solidFill>
                  <a:srgbClr val="0033CC"/>
                </a:solidFill>
                <a:latin typeface="Times New Roman"/>
                <a:ea typeface="Times New Roman"/>
                <a:cs typeface="Times New Roman"/>
              </a:rPr>
              <a:t> </a:t>
            </a:r>
            <a:r>
              <a:rPr lang="en-US" dirty="0" err="1">
                <a:solidFill>
                  <a:srgbClr val="0033CC"/>
                </a:solidFill>
                <a:latin typeface="Times New Roman"/>
                <a:ea typeface="Times New Roman"/>
                <a:cs typeface="Times New Roman"/>
              </a:rPr>
              <a:t>còn</a:t>
            </a:r>
            <a:r>
              <a:rPr lang="en-US" dirty="0">
                <a:solidFill>
                  <a:srgbClr val="0033CC"/>
                </a:solidFill>
                <a:latin typeface="Times New Roman"/>
                <a:ea typeface="Times New Roman"/>
                <a:cs typeface="Times New Roman"/>
              </a:rPr>
              <a:t> </a:t>
            </a:r>
            <a:r>
              <a:rPr lang="en-US" dirty="0" err="1">
                <a:solidFill>
                  <a:srgbClr val="0033CC"/>
                </a:solidFill>
                <a:latin typeface="Times New Roman"/>
                <a:ea typeface="Times New Roman"/>
                <a:cs typeface="Times New Roman"/>
              </a:rPr>
              <a:t>để</a:t>
            </a:r>
            <a:r>
              <a:rPr lang="en-US" dirty="0">
                <a:solidFill>
                  <a:srgbClr val="0033CC"/>
                </a:solidFill>
                <a:latin typeface="Times New Roman"/>
                <a:ea typeface="Times New Roman"/>
                <a:cs typeface="Times New Roman"/>
              </a:rPr>
              <a:t> </a:t>
            </a:r>
            <a:r>
              <a:rPr lang="en-US" dirty="0" err="1">
                <a:solidFill>
                  <a:srgbClr val="0033CC"/>
                </a:solidFill>
                <a:latin typeface="Times New Roman"/>
                <a:ea typeface="Times New Roman"/>
                <a:cs typeface="Times New Roman"/>
              </a:rPr>
              <a:t>đúc</a:t>
            </a:r>
            <a:r>
              <a:rPr lang="en-US" dirty="0">
                <a:solidFill>
                  <a:srgbClr val="0033CC"/>
                </a:solidFill>
                <a:latin typeface="Times New Roman"/>
                <a:ea typeface="Times New Roman"/>
                <a:cs typeface="Times New Roman"/>
              </a:rPr>
              <a:t> </a:t>
            </a:r>
            <a:r>
              <a:rPr lang="en-US" dirty="0" err="1">
                <a:solidFill>
                  <a:srgbClr val="0033CC"/>
                </a:solidFill>
                <a:latin typeface="Times New Roman"/>
                <a:ea typeface="Times New Roman"/>
                <a:cs typeface="Times New Roman"/>
              </a:rPr>
              <a:t>kết</a:t>
            </a:r>
            <a:r>
              <a:rPr lang="en-US" dirty="0">
                <a:solidFill>
                  <a:srgbClr val="0033CC"/>
                </a:solidFill>
                <a:latin typeface="Times New Roman"/>
                <a:ea typeface="Times New Roman"/>
                <a:cs typeface="Times New Roman"/>
              </a:rPr>
              <a:t> </a:t>
            </a:r>
            <a:r>
              <a:rPr lang="en-US" dirty="0" err="1">
                <a:solidFill>
                  <a:srgbClr val="0033CC"/>
                </a:solidFill>
                <a:latin typeface="Times New Roman"/>
                <a:ea typeface="Times New Roman"/>
                <a:cs typeface="Times New Roman"/>
              </a:rPr>
              <a:t>những</a:t>
            </a:r>
            <a:r>
              <a:rPr lang="en-US" dirty="0">
                <a:solidFill>
                  <a:srgbClr val="0033CC"/>
                </a:solidFill>
                <a:latin typeface="Times New Roman"/>
                <a:ea typeface="Times New Roman"/>
                <a:cs typeface="Times New Roman"/>
              </a:rPr>
              <a:t> </a:t>
            </a:r>
            <a:r>
              <a:rPr lang="en-US" dirty="0" err="1">
                <a:solidFill>
                  <a:srgbClr val="0033CC"/>
                </a:solidFill>
                <a:latin typeface="Times New Roman"/>
                <a:ea typeface="Times New Roman"/>
                <a:cs typeface="Times New Roman"/>
              </a:rPr>
              <a:t>bài</a:t>
            </a:r>
            <a:r>
              <a:rPr lang="en-US" dirty="0">
                <a:solidFill>
                  <a:srgbClr val="0033CC"/>
                </a:solidFill>
                <a:latin typeface="Times New Roman"/>
                <a:ea typeface="Times New Roman"/>
                <a:cs typeface="Times New Roman"/>
              </a:rPr>
              <a:t> </a:t>
            </a:r>
            <a:r>
              <a:rPr lang="en-US" dirty="0" err="1">
                <a:solidFill>
                  <a:srgbClr val="0033CC"/>
                </a:solidFill>
                <a:latin typeface="Times New Roman"/>
                <a:ea typeface="Times New Roman"/>
                <a:cs typeface="Times New Roman"/>
              </a:rPr>
              <a:t>học</a:t>
            </a:r>
            <a:r>
              <a:rPr lang="en-US" dirty="0">
                <a:solidFill>
                  <a:srgbClr val="0033CC"/>
                </a:solidFill>
                <a:latin typeface="Times New Roman"/>
                <a:ea typeface="Times New Roman"/>
                <a:cs typeface="Times New Roman"/>
              </a:rPr>
              <a:t> </a:t>
            </a:r>
            <a:r>
              <a:rPr lang="en-US" dirty="0" err="1">
                <a:solidFill>
                  <a:srgbClr val="0033CC"/>
                </a:solidFill>
                <a:latin typeface="Times New Roman"/>
                <a:ea typeface="Times New Roman"/>
                <a:cs typeface="Times New Roman"/>
              </a:rPr>
              <a:t>kinh</a:t>
            </a:r>
            <a:r>
              <a:rPr lang="en-US" dirty="0">
                <a:solidFill>
                  <a:srgbClr val="0033CC"/>
                </a:solidFill>
                <a:latin typeface="Times New Roman"/>
                <a:ea typeface="Times New Roman"/>
                <a:cs typeface="Times New Roman"/>
              </a:rPr>
              <a:t> </a:t>
            </a:r>
            <a:r>
              <a:rPr lang="en-US" dirty="0" err="1">
                <a:solidFill>
                  <a:srgbClr val="0033CC"/>
                </a:solidFill>
                <a:latin typeface="Times New Roman"/>
                <a:ea typeface="Times New Roman"/>
                <a:cs typeface="Times New Roman"/>
              </a:rPr>
              <a:t>nghiệm</a:t>
            </a:r>
            <a:r>
              <a:rPr lang="en-US" dirty="0">
                <a:solidFill>
                  <a:srgbClr val="0033CC"/>
                </a:solidFill>
                <a:latin typeface="Times New Roman"/>
                <a:ea typeface="Times New Roman"/>
                <a:cs typeface="Times New Roman"/>
              </a:rPr>
              <a:t> </a:t>
            </a:r>
            <a:r>
              <a:rPr lang="en-US" dirty="0" err="1">
                <a:solidFill>
                  <a:srgbClr val="0033CC"/>
                </a:solidFill>
                <a:latin typeface="Times New Roman"/>
                <a:ea typeface="Times New Roman"/>
                <a:cs typeface="Times New Roman"/>
              </a:rPr>
              <a:t>của</a:t>
            </a:r>
            <a:r>
              <a:rPr lang="en-US" dirty="0">
                <a:solidFill>
                  <a:srgbClr val="0033CC"/>
                </a:solidFill>
                <a:latin typeface="Times New Roman"/>
                <a:ea typeface="Times New Roman"/>
                <a:cs typeface="Times New Roman"/>
              </a:rPr>
              <a:t> </a:t>
            </a:r>
            <a:r>
              <a:rPr lang="en-US" dirty="0" err="1">
                <a:solidFill>
                  <a:srgbClr val="0033CC"/>
                </a:solidFill>
                <a:latin typeface="Times New Roman"/>
                <a:ea typeface="Times New Roman"/>
                <a:cs typeface="Times New Roman"/>
              </a:rPr>
              <a:t>quá</a:t>
            </a:r>
            <a:r>
              <a:rPr lang="en-US" dirty="0">
                <a:solidFill>
                  <a:srgbClr val="0033CC"/>
                </a:solidFill>
                <a:latin typeface="Times New Roman"/>
                <a:ea typeface="Times New Roman"/>
                <a:cs typeface="Times New Roman"/>
              </a:rPr>
              <a:t> </a:t>
            </a:r>
            <a:r>
              <a:rPr lang="en-US" dirty="0" err="1">
                <a:solidFill>
                  <a:srgbClr val="0033CC"/>
                </a:solidFill>
                <a:latin typeface="Times New Roman"/>
                <a:ea typeface="Times New Roman"/>
                <a:cs typeface="Times New Roman"/>
              </a:rPr>
              <a:t>khứ</a:t>
            </a:r>
            <a:r>
              <a:rPr lang="en-US" dirty="0">
                <a:solidFill>
                  <a:srgbClr val="0033CC"/>
                </a:solidFill>
                <a:latin typeface="Times New Roman"/>
                <a:ea typeface="Times New Roman"/>
                <a:cs typeface="Times New Roman"/>
              </a:rPr>
              <a:t> </a:t>
            </a:r>
            <a:r>
              <a:rPr lang="en-US" dirty="0" err="1">
                <a:solidFill>
                  <a:srgbClr val="0033CC"/>
                </a:solidFill>
                <a:latin typeface="Times New Roman"/>
                <a:ea typeface="Times New Roman"/>
                <a:cs typeface="Times New Roman"/>
              </a:rPr>
              <a:t>nhằm</a:t>
            </a:r>
            <a:r>
              <a:rPr lang="en-US" dirty="0">
                <a:solidFill>
                  <a:srgbClr val="0033CC"/>
                </a:solidFill>
                <a:latin typeface="Times New Roman"/>
                <a:ea typeface="Times New Roman"/>
                <a:cs typeface="Times New Roman"/>
              </a:rPr>
              <a:t> </a:t>
            </a:r>
            <a:r>
              <a:rPr lang="en-US" dirty="0" err="1">
                <a:solidFill>
                  <a:srgbClr val="0033CC"/>
                </a:solidFill>
                <a:latin typeface="Times New Roman"/>
                <a:ea typeface="Times New Roman"/>
                <a:cs typeface="Times New Roman"/>
              </a:rPr>
              <a:t>phục</a:t>
            </a:r>
            <a:r>
              <a:rPr lang="en-US" dirty="0">
                <a:solidFill>
                  <a:srgbClr val="0033CC"/>
                </a:solidFill>
                <a:latin typeface="Times New Roman"/>
                <a:ea typeface="Times New Roman"/>
                <a:cs typeface="Times New Roman"/>
              </a:rPr>
              <a:t> </a:t>
            </a:r>
            <a:r>
              <a:rPr lang="en-US" dirty="0" err="1">
                <a:solidFill>
                  <a:srgbClr val="0033CC"/>
                </a:solidFill>
                <a:latin typeface="Times New Roman"/>
                <a:ea typeface="Times New Roman"/>
                <a:cs typeface="Times New Roman"/>
              </a:rPr>
              <a:t>vụ</a:t>
            </a:r>
            <a:r>
              <a:rPr lang="en-US" dirty="0">
                <a:solidFill>
                  <a:srgbClr val="0033CC"/>
                </a:solidFill>
                <a:latin typeface="Times New Roman"/>
                <a:ea typeface="Times New Roman"/>
                <a:cs typeface="Times New Roman"/>
              </a:rPr>
              <a:t> </a:t>
            </a:r>
            <a:r>
              <a:rPr lang="en-US" dirty="0" err="1">
                <a:solidFill>
                  <a:srgbClr val="0033CC"/>
                </a:solidFill>
                <a:latin typeface="Times New Roman"/>
                <a:ea typeface="Times New Roman"/>
                <a:cs typeface="Times New Roman"/>
              </a:rPr>
              <a:t>cho</a:t>
            </a:r>
            <a:r>
              <a:rPr lang="en-US" dirty="0">
                <a:solidFill>
                  <a:srgbClr val="0033CC"/>
                </a:solidFill>
                <a:latin typeface="Times New Roman"/>
                <a:ea typeface="Times New Roman"/>
                <a:cs typeface="Times New Roman"/>
              </a:rPr>
              <a:t> </a:t>
            </a:r>
            <a:r>
              <a:rPr lang="en-US" dirty="0" err="1">
                <a:solidFill>
                  <a:srgbClr val="0033CC"/>
                </a:solidFill>
                <a:latin typeface="Times New Roman"/>
                <a:ea typeface="Times New Roman"/>
                <a:cs typeface="Times New Roman"/>
              </a:rPr>
              <a:t>hiện</a:t>
            </a:r>
            <a:r>
              <a:rPr lang="en-US" dirty="0">
                <a:solidFill>
                  <a:srgbClr val="0033CC"/>
                </a:solidFill>
                <a:latin typeface="Times New Roman"/>
                <a:ea typeface="Times New Roman"/>
                <a:cs typeface="Times New Roman"/>
              </a:rPr>
              <a:t> </a:t>
            </a:r>
            <a:r>
              <a:rPr lang="en-US" dirty="0" err="1">
                <a:solidFill>
                  <a:srgbClr val="0033CC"/>
                </a:solidFill>
                <a:latin typeface="Times New Roman"/>
                <a:ea typeface="Times New Roman"/>
                <a:cs typeface="Times New Roman"/>
              </a:rPr>
              <a:t>tại</a:t>
            </a:r>
            <a:r>
              <a:rPr lang="en-US" dirty="0">
                <a:solidFill>
                  <a:srgbClr val="0033CC"/>
                </a:solidFill>
                <a:latin typeface="Times New Roman"/>
                <a:ea typeface="Times New Roman"/>
                <a:cs typeface="Times New Roman"/>
              </a:rPr>
              <a:t> </a:t>
            </a:r>
            <a:r>
              <a:rPr lang="en-US" dirty="0" err="1">
                <a:solidFill>
                  <a:srgbClr val="0033CC"/>
                </a:solidFill>
                <a:latin typeface="Times New Roman"/>
                <a:ea typeface="Times New Roman"/>
                <a:cs typeface="Times New Roman"/>
              </a:rPr>
              <a:t>và</a:t>
            </a:r>
            <a:r>
              <a:rPr lang="en-US" dirty="0">
                <a:solidFill>
                  <a:srgbClr val="0033CC"/>
                </a:solidFill>
                <a:latin typeface="Times New Roman"/>
                <a:ea typeface="Times New Roman"/>
                <a:cs typeface="Times New Roman"/>
              </a:rPr>
              <a:t> </a:t>
            </a:r>
            <a:r>
              <a:rPr lang="en-US" dirty="0" err="1">
                <a:solidFill>
                  <a:srgbClr val="0033CC"/>
                </a:solidFill>
                <a:latin typeface="Times New Roman"/>
                <a:ea typeface="Times New Roman"/>
                <a:cs typeface="Times New Roman"/>
              </a:rPr>
              <a:t>tương</a:t>
            </a:r>
            <a:r>
              <a:rPr lang="en-US" dirty="0">
                <a:solidFill>
                  <a:srgbClr val="0033CC"/>
                </a:solidFill>
                <a:latin typeface="Times New Roman"/>
                <a:ea typeface="Times New Roman"/>
                <a:cs typeface="Times New Roman"/>
              </a:rPr>
              <a:t> </a:t>
            </a:r>
            <a:r>
              <a:rPr lang="en-US" dirty="0" err="1">
                <a:solidFill>
                  <a:srgbClr val="0033CC"/>
                </a:solidFill>
                <a:latin typeface="Times New Roman"/>
                <a:ea typeface="Times New Roman"/>
                <a:cs typeface="Times New Roman"/>
              </a:rPr>
              <a:t>lai</a:t>
            </a:r>
            <a:r>
              <a:rPr lang="en-US" dirty="0">
                <a:solidFill>
                  <a:srgbClr val="0033CC"/>
                </a:solidFill>
                <a:latin typeface="Times New Roman"/>
                <a:ea typeface="Times New Roman"/>
                <a:cs typeface="Times New Roman"/>
              </a:rPr>
              <a:t>.</a:t>
            </a:r>
            <a:endParaRPr lang="en-US" dirty="0">
              <a:solidFill>
                <a:srgbClr val="0033CC"/>
              </a:solidFill>
              <a:ea typeface="Times New Roman"/>
              <a:cs typeface="Times New Roman"/>
            </a:endParaRPr>
          </a:p>
          <a:p>
            <a:pPr marL="0" lvl="0" indent="0" algn="just">
              <a:lnSpc>
                <a:spcPct val="115000"/>
              </a:lnSpc>
              <a:spcBef>
                <a:spcPts val="0"/>
              </a:spcBef>
              <a:spcAft>
                <a:spcPts val="1000"/>
              </a:spcAft>
              <a:buNone/>
            </a:pPr>
            <a:endParaRPr lang="en-US" sz="2800" dirty="0">
              <a:solidFill>
                <a:srgbClr val="FF0000"/>
              </a:solidFill>
              <a:latin typeface="Times New Roman" pitchFamily="18" charset="0"/>
              <a:ea typeface="Times New Roman"/>
              <a:cs typeface="Times New Roman" pitchFamily="18" charset="0"/>
            </a:endParaRPr>
          </a:p>
        </p:txBody>
      </p:sp>
    </p:spTree>
    <p:extLst>
      <p:ext uri="{BB962C8B-B14F-4D97-AF65-F5344CB8AC3E}">
        <p14:creationId xmlns:p14="http://schemas.microsoft.com/office/powerpoint/2010/main" val="4285313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20782" y="0"/>
            <a:ext cx="9144000" cy="1066800"/>
          </a:xfrm>
        </p:spPr>
        <p:txBody>
          <a:bodyPr>
            <a:normAutofit fontScale="90000"/>
          </a:bodyPr>
          <a:lstStyle/>
          <a:p>
            <a:pPr marL="0" marR="0" algn="l">
              <a:lnSpc>
                <a:spcPct val="115000"/>
              </a:lnSpc>
              <a:spcBef>
                <a:spcPts val="0"/>
              </a:spcBef>
              <a:spcAft>
                <a:spcPts val="0"/>
              </a:spcAft>
              <a:tabLst>
                <a:tab pos="114300" algn="l"/>
                <a:tab pos="228600" algn="l"/>
                <a:tab pos="2315845" algn="l"/>
              </a:tabLst>
            </a:pPr>
            <a:r>
              <a:rPr lang="en-US" sz="3100" b="1" u="sng" dirty="0">
                <a:solidFill>
                  <a:srgbClr val="FF0000"/>
                </a:solidFill>
                <a:latin typeface="Times New Roman"/>
                <a:ea typeface="Times New Roman"/>
                <a:cs typeface="Times New Roman"/>
              </a:rPr>
              <a:t/>
            </a:r>
            <a:br>
              <a:rPr lang="en-US" sz="3100" b="1" u="sng" dirty="0">
                <a:solidFill>
                  <a:srgbClr val="FF0000"/>
                </a:solidFill>
                <a:latin typeface="Times New Roman"/>
                <a:ea typeface="Times New Roman"/>
                <a:cs typeface="Times New Roman"/>
              </a:rPr>
            </a:br>
            <a:r>
              <a:rPr lang="en-US" sz="3100" b="1" u="sng" dirty="0">
                <a:solidFill>
                  <a:srgbClr val="FF0000"/>
                </a:solidFill>
                <a:latin typeface="Times New Roman"/>
                <a:ea typeface="Times New Roman"/>
                <a:cs typeface="Times New Roman"/>
              </a:rPr>
              <a:t>CHƯƠNG 1.</a:t>
            </a:r>
            <a:r>
              <a:rPr lang="en-US" sz="3100" b="1" dirty="0">
                <a:solidFill>
                  <a:srgbClr val="FF0000"/>
                </a:solidFill>
                <a:latin typeface="Times New Roman"/>
                <a:ea typeface="Times New Roman"/>
                <a:cs typeface="Times New Roman"/>
              </a:rPr>
              <a:t> TẠI SAO CẦN HỌC LỊCH SỬ</a:t>
            </a:r>
            <a:r>
              <a:rPr lang="en-US" sz="3100" dirty="0">
                <a:solidFill>
                  <a:srgbClr val="FF0000"/>
                </a:solidFill>
                <a:ea typeface="Times New Roman"/>
                <a:cs typeface="Times New Roman"/>
              </a:rPr>
              <a:t/>
            </a:r>
            <a:br>
              <a:rPr lang="en-US" sz="3100" dirty="0">
                <a:solidFill>
                  <a:srgbClr val="FF0000"/>
                </a:solidFill>
                <a:ea typeface="Times New Roman"/>
                <a:cs typeface="Times New Roman"/>
              </a:rPr>
            </a:br>
            <a:r>
              <a:rPr lang="en-US" sz="3100" b="1" dirty="0" err="1">
                <a:solidFill>
                  <a:srgbClr val="FF0000"/>
                </a:solidFill>
                <a:latin typeface="Times New Roman"/>
                <a:ea typeface="Times New Roman"/>
                <a:cs typeface="Times New Roman"/>
              </a:rPr>
              <a:t>Tuần</a:t>
            </a:r>
            <a:r>
              <a:rPr lang="en-US" sz="3100" b="1" dirty="0">
                <a:solidFill>
                  <a:srgbClr val="FF0000"/>
                </a:solidFill>
                <a:latin typeface="Times New Roman"/>
                <a:ea typeface="Times New Roman"/>
                <a:cs typeface="Times New Roman"/>
              </a:rPr>
              <a:t> 1- </a:t>
            </a:r>
            <a:r>
              <a:rPr lang="en-US" sz="3100" b="1" dirty="0" err="1">
                <a:solidFill>
                  <a:srgbClr val="FF0000"/>
                </a:solidFill>
                <a:latin typeface="Times New Roman"/>
                <a:ea typeface="Times New Roman"/>
                <a:cs typeface="Times New Roman"/>
              </a:rPr>
              <a:t>tiết</a:t>
            </a:r>
            <a:r>
              <a:rPr lang="en-US" sz="3100" b="1" dirty="0">
                <a:solidFill>
                  <a:srgbClr val="FF0000"/>
                </a:solidFill>
                <a:latin typeface="Times New Roman"/>
                <a:ea typeface="Times New Roman"/>
                <a:cs typeface="Times New Roman"/>
              </a:rPr>
              <a:t> 1, 2 - BÀI 1. LỊCH SỬ LÀ GÌ ? (2 </a:t>
            </a:r>
            <a:r>
              <a:rPr lang="en-US" sz="3100" b="1" dirty="0" err="1">
                <a:solidFill>
                  <a:srgbClr val="FF0000"/>
                </a:solidFill>
                <a:latin typeface="Times New Roman"/>
                <a:ea typeface="Times New Roman"/>
                <a:cs typeface="Times New Roman"/>
              </a:rPr>
              <a:t>tiết</a:t>
            </a:r>
            <a:r>
              <a:rPr lang="en-US" sz="3100" b="1" dirty="0">
                <a:solidFill>
                  <a:srgbClr val="FF0000"/>
                </a:solidFill>
                <a:latin typeface="Times New Roman"/>
                <a:ea typeface="Times New Roman"/>
                <a:cs typeface="Times New Roman"/>
              </a:rPr>
              <a:t>)</a:t>
            </a:r>
            <a:r>
              <a:rPr lang="en-US" sz="3100" dirty="0">
                <a:solidFill>
                  <a:srgbClr val="FF0000"/>
                </a:solidFill>
                <a:ea typeface="Times New Roman"/>
                <a:cs typeface="Times New Roman"/>
              </a:rPr>
              <a:t/>
            </a:r>
            <a:br>
              <a:rPr lang="en-US" sz="3100" dirty="0">
                <a:solidFill>
                  <a:srgbClr val="FF0000"/>
                </a:solidFill>
                <a:ea typeface="Times New Roman"/>
                <a:cs typeface="Times New Roman"/>
              </a:rPr>
            </a:br>
            <a:endParaRPr lang="en-US" sz="3100" dirty="0">
              <a:solidFill>
                <a:srgbClr val="FF0000"/>
              </a:solidFill>
              <a:latin typeface="Times New Roman" pitchFamily="18" charset="0"/>
              <a:cs typeface="Times New Roman" pitchFamily="18" charset="0"/>
            </a:endParaRPr>
          </a:p>
        </p:txBody>
      </p:sp>
      <p:sp>
        <p:nvSpPr>
          <p:cNvPr id="3" name="Nơi giữ chỗ cho Nội dung 2"/>
          <p:cNvSpPr>
            <a:spLocks noGrp="1"/>
          </p:cNvSpPr>
          <p:nvPr>
            <p:ph idx="1"/>
          </p:nvPr>
        </p:nvSpPr>
        <p:spPr>
          <a:xfrm>
            <a:off x="13855" y="1066800"/>
            <a:ext cx="9144000" cy="3916363"/>
          </a:xfrm>
        </p:spPr>
        <p:txBody>
          <a:bodyPr>
            <a:noAutofit/>
          </a:bodyPr>
          <a:lstStyle/>
          <a:p>
            <a:pPr marL="0" marR="0" indent="0" algn="just">
              <a:lnSpc>
                <a:spcPct val="115000"/>
              </a:lnSpc>
              <a:spcBef>
                <a:spcPts val="0"/>
              </a:spcBef>
              <a:spcAft>
                <a:spcPts val="1000"/>
              </a:spcAft>
              <a:buNone/>
            </a:pPr>
            <a:r>
              <a:rPr lang="en-US" sz="2800" b="1" u="sng" dirty="0">
                <a:solidFill>
                  <a:srgbClr val="FF0000"/>
                </a:solidFill>
                <a:latin typeface="Times New Roman" pitchFamily="18" charset="0"/>
                <a:ea typeface="Times New Roman"/>
                <a:cs typeface="Times New Roman" pitchFamily="18" charset="0"/>
              </a:rPr>
              <a:t>I. </a:t>
            </a:r>
            <a:r>
              <a:rPr lang="en-US" sz="2800" b="1" u="sng" dirty="0" err="1">
                <a:solidFill>
                  <a:srgbClr val="FF0000"/>
                </a:solidFill>
                <a:latin typeface="Times New Roman" pitchFamily="18" charset="0"/>
                <a:ea typeface="Times New Roman"/>
                <a:cs typeface="Times New Roman" pitchFamily="18" charset="0"/>
              </a:rPr>
              <a:t>Lịch</a:t>
            </a:r>
            <a:r>
              <a:rPr lang="en-US" sz="2800" b="1" u="sng" dirty="0">
                <a:solidFill>
                  <a:srgbClr val="FF0000"/>
                </a:solidFill>
                <a:latin typeface="Times New Roman" pitchFamily="18" charset="0"/>
                <a:ea typeface="Times New Roman"/>
                <a:cs typeface="Times New Roman" pitchFamily="18" charset="0"/>
              </a:rPr>
              <a:t> </a:t>
            </a:r>
            <a:r>
              <a:rPr lang="en-US" sz="2800" b="1" u="sng" dirty="0" err="1">
                <a:solidFill>
                  <a:srgbClr val="FF0000"/>
                </a:solidFill>
                <a:latin typeface="Times New Roman" pitchFamily="18" charset="0"/>
                <a:ea typeface="Times New Roman"/>
                <a:cs typeface="Times New Roman" pitchFamily="18" charset="0"/>
              </a:rPr>
              <a:t>sử</a:t>
            </a:r>
            <a:r>
              <a:rPr lang="en-US" sz="2800" b="1" u="sng" dirty="0">
                <a:solidFill>
                  <a:srgbClr val="FF0000"/>
                </a:solidFill>
                <a:latin typeface="Times New Roman" pitchFamily="18" charset="0"/>
                <a:ea typeface="Times New Roman"/>
                <a:cs typeface="Times New Roman" pitchFamily="18" charset="0"/>
              </a:rPr>
              <a:t> </a:t>
            </a:r>
            <a:r>
              <a:rPr lang="en-US" sz="2800" b="1" u="sng" dirty="0" err="1">
                <a:solidFill>
                  <a:srgbClr val="FF0000"/>
                </a:solidFill>
                <a:latin typeface="Times New Roman" pitchFamily="18" charset="0"/>
                <a:ea typeface="Times New Roman"/>
                <a:cs typeface="Times New Roman" pitchFamily="18" charset="0"/>
              </a:rPr>
              <a:t>và</a:t>
            </a:r>
            <a:r>
              <a:rPr lang="en-US" sz="2800" b="1" u="sng" dirty="0">
                <a:solidFill>
                  <a:srgbClr val="FF0000"/>
                </a:solidFill>
                <a:latin typeface="Times New Roman" pitchFamily="18" charset="0"/>
                <a:ea typeface="Times New Roman"/>
                <a:cs typeface="Times New Roman" pitchFamily="18" charset="0"/>
              </a:rPr>
              <a:t> </a:t>
            </a:r>
            <a:r>
              <a:rPr lang="en-US" sz="2800" b="1" u="sng" dirty="0" err="1">
                <a:solidFill>
                  <a:srgbClr val="FF0000"/>
                </a:solidFill>
                <a:latin typeface="Times New Roman" pitchFamily="18" charset="0"/>
                <a:ea typeface="Times New Roman"/>
                <a:cs typeface="Times New Roman" pitchFamily="18" charset="0"/>
              </a:rPr>
              <a:t>môn</a:t>
            </a:r>
            <a:r>
              <a:rPr lang="en-US" sz="2800" b="1" u="sng" dirty="0">
                <a:solidFill>
                  <a:srgbClr val="FF0000"/>
                </a:solidFill>
                <a:latin typeface="Times New Roman" pitchFamily="18" charset="0"/>
                <a:ea typeface="Times New Roman"/>
                <a:cs typeface="Times New Roman" pitchFamily="18" charset="0"/>
              </a:rPr>
              <a:t> </a:t>
            </a:r>
            <a:r>
              <a:rPr lang="en-US" sz="2800" b="1" u="sng" dirty="0" err="1">
                <a:solidFill>
                  <a:srgbClr val="FF0000"/>
                </a:solidFill>
                <a:latin typeface="Times New Roman" pitchFamily="18" charset="0"/>
                <a:ea typeface="Times New Roman"/>
                <a:cs typeface="Times New Roman" pitchFamily="18" charset="0"/>
              </a:rPr>
              <a:t>lịch</a:t>
            </a:r>
            <a:r>
              <a:rPr lang="en-US" sz="2800" b="1" u="sng" dirty="0">
                <a:solidFill>
                  <a:srgbClr val="FF0000"/>
                </a:solidFill>
                <a:latin typeface="Times New Roman" pitchFamily="18" charset="0"/>
                <a:ea typeface="Times New Roman"/>
                <a:cs typeface="Times New Roman" pitchFamily="18" charset="0"/>
              </a:rPr>
              <a:t> </a:t>
            </a:r>
            <a:r>
              <a:rPr lang="en-US" sz="2800" b="1" u="sng" dirty="0" err="1">
                <a:solidFill>
                  <a:srgbClr val="FF0000"/>
                </a:solidFill>
                <a:latin typeface="Times New Roman" pitchFamily="18" charset="0"/>
                <a:ea typeface="Times New Roman"/>
                <a:cs typeface="Times New Roman" pitchFamily="18" charset="0"/>
              </a:rPr>
              <a:t>sử</a:t>
            </a:r>
            <a:endParaRPr lang="en-US" sz="2800" b="1" u="sng" dirty="0">
              <a:solidFill>
                <a:srgbClr val="FF0000"/>
              </a:solidFill>
              <a:latin typeface="Times New Roman" pitchFamily="18" charset="0"/>
              <a:ea typeface="Times New Roman"/>
              <a:cs typeface="Times New Roman" pitchFamily="18" charset="0"/>
            </a:endParaRPr>
          </a:p>
          <a:p>
            <a:pPr marL="0" lvl="0" indent="0" algn="just">
              <a:lnSpc>
                <a:spcPct val="115000"/>
              </a:lnSpc>
              <a:spcBef>
                <a:spcPts val="0"/>
              </a:spcBef>
              <a:spcAft>
                <a:spcPts val="1000"/>
              </a:spcAft>
              <a:buNone/>
            </a:pPr>
            <a:r>
              <a:rPr lang="en-US" sz="2800" b="1" u="sng" dirty="0">
                <a:solidFill>
                  <a:srgbClr val="FF0000"/>
                </a:solidFill>
                <a:latin typeface="Times New Roman" pitchFamily="18" charset="0"/>
                <a:ea typeface="Times New Roman"/>
                <a:cs typeface="Times New Roman" pitchFamily="18" charset="0"/>
              </a:rPr>
              <a:t>II. </a:t>
            </a:r>
            <a:r>
              <a:rPr lang="en-US" sz="2800" b="1" u="sng" dirty="0" err="1">
                <a:solidFill>
                  <a:srgbClr val="FF0000"/>
                </a:solidFill>
                <a:latin typeface="Times New Roman" pitchFamily="18" charset="0"/>
                <a:ea typeface="Times New Roman"/>
                <a:cs typeface="Times New Roman" pitchFamily="18" charset="0"/>
              </a:rPr>
              <a:t>Vì</a:t>
            </a:r>
            <a:r>
              <a:rPr lang="en-US" sz="2800" b="1" u="sng" dirty="0">
                <a:solidFill>
                  <a:srgbClr val="FF0000"/>
                </a:solidFill>
                <a:latin typeface="Times New Roman" pitchFamily="18" charset="0"/>
                <a:ea typeface="Times New Roman"/>
                <a:cs typeface="Times New Roman" pitchFamily="18" charset="0"/>
              </a:rPr>
              <a:t> </a:t>
            </a:r>
            <a:r>
              <a:rPr lang="en-US" sz="2800" b="1" u="sng" dirty="0" err="1">
                <a:solidFill>
                  <a:srgbClr val="FF0000"/>
                </a:solidFill>
                <a:latin typeface="Times New Roman" pitchFamily="18" charset="0"/>
                <a:ea typeface="Times New Roman"/>
                <a:cs typeface="Times New Roman" pitchFamily="18" charset="0"/>
              </a:rPr>
              <a:t>sao</a:t>
            </a:r>
            <a:r>
              <a:rPr lang="en-US" sz="2800" b="1" u="sng" dirty="0">
                <a:solidFill>
                  <a:srgbClr val="FF0000"/>
                </a:solidFill>
                <a:latin typeface="Times New Roman" pitchFamily="18" charset="0"/>
                <a:ea typeface="Times New Roman"/>
                <a:cs typeface="Times New Roman" pitchFamily="18" charset="0"/>
              </a:rPr>
              <a:t> </a:t>
            </a:r>
            <a:r>
              <a:rPr lang="en-US" sz="2800" b="1" u="sng" dirty="0" err="1">
                <a:solidFill>
                  <a:srgbClr val="FF0000"/>
                </a:solidFill>
                <a:latin typeface="Times New Roman" pitchFamily="18" charset="0"/>
                <a:ea typeface="Times New Roman"/>
                <a:cs typeface="Times New Roman" pitchFamily="18" charset="0"/>
              </a:rPr>
              <a:t>phải</a:t>
            </a:r>
            <a:r>
              <a:rPr lang="en-US" sz="2800" b="1" u="sng" dirty="0">
                <a:solidFill>
                  <a:srgbClr val="FF0000"/>
                </a:solidFill>
                <a:latin typeface="Times New Roman" pitchFamily="18" charset="0"/>
                <a:ea typeface="Times New Roman"/>
                <a:cs typeface="Times New Roman" pitchFamily="18" charset="0"/>
              </a:rPr>
              <a:t> </a:t>
            </a:r>
            <a:r>
              <a:rPr lang="en-US" sz="2800" b="1" u="sng" dirty="0" err="1">
                <a:solidFill>
                  <a:srgbClr val="FF0000"/>
                </a:solidFill>
                <a:latin typeface="Times New Roman" pitchFamily="18" charset="0"/>
                <a:ea typeface="Times New Roman"/>
                <a:cs typeface="Times New Roman" pitchFamily="18" charset="0"/>
              </a:rPr>
              <a:t>học</a:t>
            </a:r>
            <a:r>
              <a:rPr lang="en-US" sz="2800" b="1" u="sng" dirty="0">
                <a:solidFill>
                  <a:srgbClr val="FF0000"/>
                </a:solidFill>
                <a:latin typeface="Times New Roman" pitchFamily="18" charset="0"/>
                <a:ea typeface="Times New Roman"/>
                <a:cs typeface="Times New Roman" pitchFamily="18" charset="0"/>
              </a:rPr>
              <a:t> </a:t>
            </a:r>
            <a:r>
              <a:rPr lang="en-US" sz="2800" b="1" u="sng" dirty="0" err="1">
                <a:solidFill>
                  <a:srgbClr val="FF0000"/>
                </a:solidFill>
                <a:latin typeface="Times New Roman" pitchFamily="18" charset="0"/>
                <a:ea typeface="Times New Roman"/>
                <a:cs typeface="Times New Roman" pitchFamily="18" charset="0"/>
              </a:rPr>
              <a:t>lịch</a:t>
            </a:r>
            <a:r>
              <a:rPr lang="en-US" sz="2800" b="1" u="sng" dirty="0">
                <a:solidFill>
                  <a:srgbClr val="FF0000"/>
                </a:solidFill>
                <a:latin typeface="Times New Roman" pitchFamily="18" charset="0"/>
                <a:ea typeface="Times New Roman"/>
                <a:cs typeface="Times New Roman" pitchFamily="18" charset="0"/>
              </a:rPr>
              <a:t> </a:t>
            </a:r>
            <a:r>
              <a:rPr lang="en-US" sz="2800" b="1" u="sng" dirty="0" err="1">
                <a:solidFill>
                  <a:srgbClr val="FF0000"/>
                </a:solidFill>
                <a:latin typeface="Times New Roman" pitchFamily="18" charset="0"/>
                <a:ea typeface="Times New Roman"/>
                <a:cs typeface="Times New Roman" pitchFamily="18" charset="0"/>
              </a:rPr>
              <a:t>sử</a:t>
            </a:r>
            <a:r>
              <a:rPr lang="en-US" sz="2800" b="1" u="sng" dirty="0">
                <a:solidFill>
                  <a:srgbClr val="FF0000"/>
                </a:solidFill>
                <a:latin typeface="Times New Roman" pitchFamily="18" charset="0"/>
                <a:ea typeface="Times New Roman"/>
                <a:cs typeface="Times New Roman" pitchFamily="18" charset="0"/>
              </a:rPr>
              <a:t> ?</a:t>
            </a:r>
            <a:endParaRPr lang="en-US" sz="2800" dirty="0">
              <a:solidFill>
                <a:srgbClr val="FF0000"/>
              </a:solidFill>
              <a:latin typeface="Times New Roman" pitchFamily="18" charset="0"/>
              <a:ea typeface="Times New Roman"/>
              <a:cs typeface="Times New Roman" pitchFamily="18" charset="0"/>
            </a:endParaRPr>
          </a:p>
          <a:p>
            <a:pPr marL="0" lvl="0" indent="0" algn="just">
              <a:lnSpc>
                <a:spcPct val="115000"/>
              </a:lnSpc>
              <a:spcBef>
                <a:spcPts val="0"/>
              </a:spcBef>
              <a:spcAft>
                <a:spcPts val="1000"/>
              </a:spcAft>
              <a:buNone/>
            </a:pPr>
            <a:r>
              <a:rPr lang="en-US" sz="2800" b="1" u="sng" dirty="0">
                <a:solidFill>
                  <a:srgbClr val="FF0000"/>
                </a:solidFill>
                <a:latin typeface="Times New Roman" pitchFamily="18" charset="0"/>
                <a:ea typeface="Times New Roman"/>
                <a:cs typeface="Times New Roman" pitchFamily="18" charset="0"/>
              </a:rPr>
              <a:t>III. </a:t>
            </a:r>
            <a:r>
              <a:rPr lang="en-US" sz="2800" b="1" u="sng" dirty="0" err="1">
                <a:solidFill>
                  <a:srgbClr val="FF0000"/>
                </a:solidFill>
                <a:latin typeface="Times New Roman" pitchFamily="18" charset="0"/>
                <a:ea typeface="Times New Roman"/>
                <a:cs typeface="Times New Roman" pitchFamily="18" charset="0"/>
              </a:rPr>
              <a:t>Khám</a:t>
            </a:r>
            <a:r>
              <a:rPr lang="en-US" sz="2800" b="1" u="sng" dirty="0">
                <a:solidFill>
                  <a:srgbClr val="FF0000"/>
                </a:solidFill>
                <a:latin typeface="Times New Roman" pitchFamily="18" charset="0"/>
                <a:ea typeface="Times New Roman"/>
                <a:cs typeface="Times New Roman" pitchFamily="18" charset="0"/>
              </a:rPr>
              <a:t> </a:t>
            </a:r>
            <a:r>
              <a:rPr lang="en-US" sz="2800" b="1" u="sng" dirty="0" err="1">
                <a:solidFill>
                  <a:srgbClr val="FF0000"/>
                </a:solidFill>
                <a:latin typeface="Times New Roman" pitchFamily="18" charset="0"/>
                <a:ea typeface="Times New Roman"/>
                <a:cs typeface="Times New Roman" pitchFamily="18" charset="0"/>
              </a:rPr>
              <a:t>phá</a:t>
            </a:r>
            <a:r>
              <a:rPr lang="en-US" sz="2800" b="1" u="sng" dirty="0">
                <a:solidFill>
                  <a:srgbClr val="FF0000"/>
                </a:solidFill>
                <a:latin typeface="Times New Roman" pitchFamily="18" charset="0"/>
                <a:ea typeface="Times New Roman"/>
                <a:cs typeface="Times New Roman" pitchFamily="18" charset="0"/>
              </a:rPr>
              <a:t> </a:t>
            </a:r>
            <a:r>
              <a:rPr lang="en-US" sz="2800" b="1" u="sng" dirty="0" err="1">
                <a:solidFill>
                  <a:srgbClr val="FF0000"/>
                </a:solidFill>
                <a:latin typeface="Times New Roman" pitchFamily="18" charset="0"/>
                <a:ea typeface="Times New Roman"/>
                <a:cs typeface="Times New Roman" pitchFamily="18" charset="0"/>
              </a:rPr>
              <a:t>quá</a:t>
            </a:r>
            <a:r>
              <a:rPr lang="en-US" sz="2800" b="1" u="sng" dirty="0">
                <a:solidFill>
                  <a:srgbClr val="FF0000"/>
                </a:solidFill>
                <a:latin typeface="Times New Roman" pitchFamily="18" charset="0"/>
                <a:ea typeface="Times New Roman"/>
                <a:cs typeface="Times New Roman" pitchFamily="18" charset="0"/>
              </a:rPr>
              <a:t> </a:t>
            </a:r>
            <a:r>
              <a:rPr lang="en-US" sz="2800" b="1" u="sng" dirty="0" err="1">
                <a:solidFill>
                  <a:srgbClr val="FF0000"/>
                </a:solidFill>
                <a:latin typeface="Times New Roman" pitchFamily="18" charset="0"/>
                <a:ea typeface="Times New Roman"/>
                <a:cs typeface="Times New Roman" pitchFamily="18" charset="0"/>
              </a:rPr>
              <a:t>khứ</a:t>
            </a:r>
            <a:r>
              <a:rPr lang="en-US" sz="2800" b="1" u="sng" dirty="0">
                <a:solidFill>
                  <a:srgbClr val="FF0000"/>
                </a:solidFill>
                <a:latin typeface="Times New Roman" pitchFamily="18" charset="0"/>
                <a:ea typeface="Times New Roman"/>
                <a:cs typeface="Times New Roman" pitchFamily="18" charset="0"/>
              </a:rPr>
              <a:t> </a:t>
            </a:r>
            <a:r>
              <a:rPr lang="en-US" sz="2800" b="1" u="sng" dirty="0" err="1">
                <a:solidFill>
                  <a:srgbClr val="FF0000"/>
                </a:solidFill>
                <a:latin typeface="Times New Roman" pitchFamily="18" charset="0"/>
                <a:ea typeface="Times New Roman"/>
                <a:cs typeface="Times New Roman" pitchFamily="18" charset="0"/>
              </a:rPr>
              <a:t>từ</a:t>
            </a:r>
            <a:r>
              <a:rPr lang="en-US" sz="2800" b="1" u="sng" dirty="0">
                <a:solidFill>
                  <a:srgbClr val="FF0000"/>
                </a:solidFill>
                <a:latin typeface="Times New Roman" pitchFamily="18" charset="0"/>
                <a:ea typeface="Times New Roman"/>
                <a:cs typeface="Times New Roman" pitchFamily="18" charset="0"/>
              </a:rPr>
              <a:t> </a:t>
            </a:r>
            <a:r>
              <a:rPr lang="en-US" sz="2800" b="1" u="sng" dirty="0" err="1">
                <a:solidFill>
                  <a:srgbClr val="FF0000"/>
                </a:solidFill>
                <a:latin typeface="Times New Roman" pitchFamily="18" charset="0"/>
                <a:ea typeface="Times New Roman"/>
                <a:cs typeface="Times New Roman" pitchFamily="18" charset="0"/>
              </a:rPr>
              <a:t>các</a:t>
            </a:r>
            <a:r>
              <a:rPr lang="en-US" sz="2800" b="1" u="sng" dirty="0">
                <a:solidFill>
                  <a:srgbClr val="FF0000"/>
                </a:solidFill>
                <a:latin typeface="Times New Roman" pitchFamily="18" charset="0"/>
                <a:ea typeface="Times New Roman"/>
                <a:cs typeface="Times New Roman" pitchFamily="18" charset="0"/>
              </a:rPr>
              <a:t> </a:t>
            </a:r>
            <a:r>
              <a:rPr lang="en-US" sz="2800" b="1" u="sng" dirty="0" err="1">
                <a:solidFill>
                  <a:srgbClr val="FF0000"/>
                </a:solidFill>
                <a:latin typeface="Times New Roman" pitchFamily="18" charset="0"/>
                <a:ea typeface="Times New Roman"/>
                <a:cs typeface="Times New Roman" pitchFamily="18" charset="0"/>
              </a:rPr>
              <a:t>nguồn</a:t>
            </a:r>
            <a:r>
              <a:rPr lang="en-US" sz="2800" b="1" u="sng" dirty="0">
                <a:solidFill>
                  <a:srgbClr val="FF0000"/>
                </a:solidFill>
                <a:latin typeface="Times New Roman" pitchFamily="18" charset="0"/>
                <a:ea typeface="Times New Roman"/>
                <a:cs typeface="Times New Roman" pitchFamily="18" charset="0"/>
              </a:rPr>
              <a:t> </a:t>
            </a:r>
            <a:r>
              <a:rPr lang="en-US" sz="2800" b="1" u="sng" dirty="0" err="1">
                <a:solidFill>
                  <a:srgbClr val="FF0000"/>
                </a:solidFill>
                <a:latin typeface="Times New Roman" pitchFamily="18" charset="0"/>
                <a:ea typeface="Times New Roman"/>
                <a:cs typeface="Times New Roman" pitchFamily="18" charset="0"/>
              </a:rPr>
              <a:t>sử</a:t>
            </a:r>
            <a:r>
              <a:rPr lang="en-US" sz="2800" b="1" u="sng" dirty="0">
                <a:solidFill>
                  <a:srgbClr val="FF0000"/>
                </a:solidFill>
                <a:latin typeface="Times New Roman" pitchFamily="18" charset="0"/>
                <a:ea typeface="Times New Roman"/>
                <a:cs typeface="Times New Roman" pitchFamily="18" charset="0"/>
              </a:rPr>
              <a:t> </a:t>
            </a:r>
            <a:r>
              <a:rPr lang="en-US" sz="2800" b="1" u="sng" dirty="0" err="1">
                <a:solidFill>
                  <a:srgbClr val="FF0000"/>
                </a:solidFill>
                <a:latin typeface="Times New Roman" pitchFamily="18" charset="0"/>
                <a:ea typeface="Times New Roman"/>
                <a:cs typeface="Times New Roman" pitchFamily="18" charset="0"/>
              </a:rPr>
              <a:t>liệu</a:t>
            </a:r>
            <a:endParaRPr lang="en-US" sz="2800" dirty="0">
              <a:solidFill>
                <a:srgbClr val="FF0000"/>
              </a:solidFill>
              <a:latin typeface="Times New Roman" pitchFamily="18" charset="0"/>
              <a:ea typeface="Times New Roman"/>
              <a:cs typeface="Times New Roman" pitchFamily="18" charset="0"/>
            </a:endParaRPr>
          </a:p>
          <a:p>
            <a:pPr marL="0" marR="0" indent="0" algn="just">
              <a:lnSpc>
                <a:spcPct val="115000"/>
              </a:lnSpc>
              <a:spcBef>
                <a:spcPts val="0"/>
              </a:spcBef>
              <a:spcAft>
                <a:spcPts val="1000"/>
              </a:spcAft>
              <a:buNone/>
            </a:pPr>
            <a:endParaRPr lang="en-US" sz="2800" dirty="0">
              <a:solidFill>
                <a:srgbClr val="0033CC"/>
              </a:solidFill>
              <a:latin typeface="Times New Roman" pitchFamily="18" charset="0"/>
              <a:ea typeface="Times New Roman"/>
              <a:cs typeface="Times New Roman" pitchFamily="18" charset="0"/>
            </a:endParaRPr>
          </a:p>
        </p:txBody>
      </p:sp>
    </p:spTree>
    <p:extLst>
      <p:ext uri="{BB962C8B-B14F-4D97-AF65-F5344CB8AC3E}">
        <p14:creationId xmlns:p14="http://schemas.microsoft.com/office/powerpoint/2010/main" val="3012079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BCAB24-6C6D-456B-9052-C06501C523A1}"/>
              </a:ext>
            </a:extLst>
          </p:cNvPr>
          <p:cNvSpPr>
            <a:spLocks noGrp="1"/>
          </p:cNvSpPr>
          <p:nvPr>
            <p:ph type="title"/>
          </p:nvPr>
        </p:nvSpPr>
        <p:spPr/>
        <p:txBody>
          <a:bodyPr>
            <a:normAutofit/>
          </a:bodyPr>
          <a:lstStyle/>
          <a:p>
            <a:pPr algn="l"/>
            <a:r>
              <a:rPr lang="en-US" sz="3600" b="1" dirty="0" err="1">
                <a:solidFill>
                  <a:srgbClr val="FF0000"/>
                </a:solidFill>
              </a:rPr>
              <a:t>Thế</a:t>
            </a:r>
            <a:r>
              <a:rPr lang="en-US" sz="3600" b="1" dirty="0">
                <a:solidFill>
                  <a:srgbClr val="FF0000"/>
                </a:solidFill>
              </a:rPr>
              <a:t> </a:t>
            </a:r>
            <a:r>
              <a:rPr lang="en-US" sz="3600" b="1" dirty="0" err="1">
                <a:solidFill>
                  <a:srgbClr val="FF0000"/>
                </a:solidFill>
              </a:rPr>
              <a:t>nào</a:t>
            </a:r>
            <a:r>
              <a:rPr lang="en-US" sz="3600" b="1" dirty="0">
                <a:solidFill>
                  <a:srgbClr val="FF0000"/>
                </a:solidFill>
              </a:rPr>
              <a:t> </a:t>
            </a:r>
            <a:r>
              <a:rPr lang="en-US" sz="3600" b="1" dirty="0" err="1">
                <a:solidFill>
                  <a:srgbClr val="FF0000"/>
                </a:solidFill>
              </a:rPr>
              <a:t>là</a:t>
            </a:r>
            <a:r>
              <a:rPr lang="en-US" sz="3600" b="1" dirty="0">
                <a:solidFill>
                  <a:srgbClr val="FF0000"/>
                </a:solidFill>
              </a:rPr>
              <a:t> </a:t>
            </a:r>
            <a:r>
              <a:rPr lang="en-US" sz="3600" b="1" dirty="0" err="1">
                <a:solidFill>
                  <a:srgbClr val="FF0000"/>
                </a:solidFill>
              </a:rPr>
              <a:t>các</a:t>
            </a:r>
            <a:r>
              <a:rPr lang="en-US" sz="3600" b="1" dirty="0">
                <a:solidFill>
                  <a:srgbClr val="FF0000"/>
                </a:solidFill>
              </a:rPr>
              <a:t> </a:t>
            </a:r>
            <a:r>
              <a:rPr lang="en-US" sz="3600" b="1" dirty="0" err="1">
                <a:solidFill>
                  <a:srgbClr val="FF0000"/>
                </a:solidFill>
              </a:rPr>
              <a:t>nguồn</a:t>
            </a:r>
            <a:r>
              <a:rPr lang="en-US" sz="3600" b="1" dirty="0">
                <a:solidFill>
                  <a:srgbClr val="FF0000"/>
                </a:solidFill>
              </a:rPr>
              <a:t> </a:t>
            </a:r>
            <a:r>
              <a:rPr lang="en-US" sz="3600" b="1" dirty="0" err="1">
                <a:solidFill>
                  <a:srgbClr val="FF0000"/>
                </a:solidFill>
              </a:rPr>
              <a:t>sử</a:t>
            </a:r>
            <a:r>
              <a:rPr lang="en-US" sz="3600" b="1" dirty="0">
                <a:solidFill>
                  <a:srgbClr val="FF0000"/>
                </a:solidFill>
              </a:rPr>
              <a:t> </a:t>
            </a:r>
            <a:r>
              <a:rPr lang="en-US" sz="3600" b="1" dirty="0" err="1">
                <a:solidFill>
                  <a:srgbClr val="FF0000"/>
                </a:solidFill>
              </a:rPr>
              <a:t>liệu</a:t>
            </a:r>
            <a:r>
              <a:rPr lang="en-US" sz="3600" b="1" dirty="0">
                <a:solidFill>
                  <a:srgbClr val="FF0000"/>
                </a:solidFill>
              </a:rPr>
              <a:t> ?</a:t>
            </a:r>
            <a:endParaRPr lang="vi-VN" sz="3600" b="1" dirty="0">
              <a:solidFill>
                <a:srgbClr val="FF0000"/>
              </a:solidFill>
            </a:endParaRPr>
          </a:p>
        </p:txBody>
      </p:sp>
      <p:sp>
        <p:nvSpPr>
          <p:cNvPr id="3" name="Content Placeholder 2">
            <a:extLst>
              <a:ext uri="{FF2B5EF4-FFF2-40B4-BE49-F238E27FC236}">
                <a16:creationId xmlns:a16="http://schemas.microsoft.com/office/drawing/2014/main" id="{56F27E60-66B4-4D84-8BF6-3D4F16102BF1}"/>
              </a:ext>
            </a:extLst>
          </p:cNvPr>
          <p:cNvSpPr>
            <a:spLocks noGrp="1"/>
          </p:cNvSpPr>
          <p:nvPr>
            <p:ph idx="1"/>
          </p:nvPr>
        </p:nvSpPr>
        <p:spPr>
          <a:xfrm>
            <a:off x="0" y="1600200"/>
            <a:ext cx="9067800" cy="4525963"/>
          </a:xfrm>
        </p:spPr>
        <p:txBody>
          <a:bodyPr>
            <a:normAutofit/>
          </a:bodyPr>
          <a:lstStyle/>
          <a:p>
            <a:pPr marL="0" indent="0">
              <a:buNone/>
            </a:pPr>
            <a:r>
              <a:rPr lang="en-US" sz="3600" dirty="0">
                <a:solidFill>
                  <a:srgbClr val="0033CC"/>
                </a:solidFill>
                <a:latin typeface="+mj-lt"/>
              </a:rPr>
              <a:t>- </a:t>
            </a:r>
            <a:r>
              <a:rPr lang="en-US" sz="3600" dirty="0" err="1">
                <a:solidFill>
                  <a:srgbClr val="0033CC"/>
                </a:solidFill>
                <a:latin typeface="+mj-lt"/>
              </a:rPr>
              <a:t>Quá</a:t>
            </a:r>
            <a:r>
              <a:rPr lang="en-US" sz="3600" dirty="0">
                <a:solidFill>
                  <a:srgbClr val="0033CC"/>
                </a:solidFill>
                <a:latin typeface="+mj-lt"/>
              </a:rPr>
              <a:t> </a:t>
            </a:r>
            <a:r>
              <a:rPr lang="en-US" sz="3600" dirty="0" err="1">
                <a:solidFill>
                  <a:srgbClr val="0033CC"/>
                </a:solidFill>
                <a:latin typeface="+mj-lt"/>
              </a:rPr>
              <a:t>khứ</a:t>
            </a:r>
            <a:r>
              <a:rPr lang="en-US" sz="3600" dirty="0">
                <a:solidFill>
                  <a:srgbClr val="0033CC"/>
                </a:solidFill>
                <a:latin typeface="+mj-lt"/>
              </a:rPr>
              <a:t> </a:t>
            </a:r>
            <a:r>
              <a:rPr lang="en-US" sz="3600" dirty="0" err="1">
                <a:solidFill>
                  <a:srgbClr val="0033CC"/>
                </a:solidFill>
                <a:latin typeface="+mj-lt"/>
              </a:rPr>
              <a:t>đã</a:t>
            </a:r>
            <a:r>
              <a:rPr lang="en-US" sz="3600" dirty="0">
                <a:solidFill>
                  <a:srgbClr val="0033CC"/>
                </a:solidFill>
                <a:latin typeface="+mj-lt"/>
              </a:rPr>
              <a:t> </a:t>
            </a:r>
            <a:r>
              <a:rPr lang="en-US" sz="3600" dirty="0" smtClean="0">
                <a:solidFill>
                  <a:srgbClr val="0033CC"/>
                </a:solidFill>
                <a:latin typeface="+mj-lt"/>
              </a:rPr>
              <a:t>qua </a:t>
            </a:r>
            <a:r>
              <a:rPr lang="en-US" sz="3600" dirty="0" err="1" smtClean="0">
                <a:solidFill>
                  <a:srgbClr val="0033CC"/>
                </a:solidFill>
                <a:latin typeface="+mj-lt"/>
              </a:rPr>
              <a:t>và</a:t>
            </a:r>
            <a:r>
              <a:rPr lang="en-US" sz="3600" dirty="0" smtClean="0">
                <a:solidFill>
                  <a:srgbClr val="0033CC"/>
                </a:solidFill>
                <a:latin typeface="+mj-lt"/>
              </a:rPr>
              <a:t> </a:t>
            </a:r>
            <a:r>
              <a:rPr lang="en-US" sz="3600" dirty="0" err="1" smtClean="0">
                <a:solidFill>
                  <a:srgbClr val="0033CC"/>
                </a:solidFill>
                <a:latin typeface="+mj-lt"/>
              </a:rPr>
              <a:t>không</a:t>
            </a:r>
            <a:r>
              <a:rPr lang="en-US" sz="3600" dirty="0" smtClean="0">
                <a:solidFill>
                  <a:srgbClr val="0033CC"/>
                </a:solidFill>
                <a:latin typeface="+mj-lt"/>
              </a:rPr>
              <a:t> </a:t>
            </a:r>
            <a:r>
              <a:rPr lang="en-US" sz="3600" dirty="0" err="1" smtClean="0">
                <a:solidFill>
                  <a:srgbClr val="0033CC"/>
                </a:solidFill>
                <a:latin typeface="+mj-lt"/>
              </a:rPr>
              <a:t>thể</a:t>
            </a:r>
            <a:r>
              <a:rPr lang="en-US" sz="3600" dirty="0" smtClean="0">
                <a:solidFill>
                  <a:srgbClr val="0033CC"/>
                </a:solidFill>
                <a:latin typeface="+mj-lt"/>
              </a:rPr>
              <a:t> quay </a:t>
            </a:r>
            <a:r>
              <a:rPr lang="en-US" sz="3600" dirty="0" err="1" smtClean="0">
                <a:solidFill>
                  <a:srgbClr val="0033CC"/>
                </a:solidFill>
                <a:latin typeface="+mj-lt"/>
              </a:rPr>
              <a:t>lại</a:t>
            </a:r>
            <a:r>
              <a:rPr lang="en-US" sz="3600" dirty="0" smtClean="0">
                <a:solidFill>
                  <a:srgbClr val="0033CC"/>
                </a:solidFill>
                <a:latin typeface="+mj-lt"/>
              </a:rPr>
              <a:t>,  </a:t>
            </a:r>
            <a:r>
              <a:rPr lang="en-US" sz="3600" dirty="0" err="1">
                <a:solidFill>
                  <a:srgbClr val="0033CC"/>
                </a:solidFill>
                <a:latin typeface="+mj-lt"/>
              </a:rPr>
              <a:t>chỉ</a:t>
            </a:r>
            <a:r>
              <a:rPr lang="en-US" sz="3600" dirty="0">
                <a:solidFill>
                  <a:srgbClr val="0033CC"/>
                </a:solidFill>
                <a:latin typeface="+mj-lt"/>
              </a:rPr>
              <a:t> </a:t>
            </a:r>
            <a:r>
              <a:rPr lang="en-US" sz="3600" dirty="0" err="1">
                <a:solidFill>
                  <a:srgbClr val="0033CC"/>
                </a:solidFill>
                <a:latin typeface="+mj-lt"/>
              </a:rPr>
              <a:t>còn</a:t>
            </a:r>
            <a:r>
              <a:rPr lang="en-US" sz="3600" dirty="0">
                <a:solidFill>
                  <a:srgbClr val="0033CC"/>
                </a:solidFill>
                <a:latin typeface="+mj-lt"/>
              </a:rPr>
              <a:t> </a:t>
            </a:r>
            <a:r>
              <a:rPr lang="en-US" sz="3600" dirty="0" err="1">
                <a:solidFill>
                  <a:srgbClr val="0033CC"/>
                </a:solidFill>
                <a:latin typeface="+mj-lt"/>
              </a:rPr>
              <a:t>dấu</a:t>
            </a:r>
            <a:r>
              <a:rPr lang="en-US" sz="3600" dirty="0">
                <a:solidFill>
                  <a:srgbClr val="0033CC"/>
                </a:solidFill>
                <a:latin typeface="+mj-lt"/>
              </a:rPr>
              <a:t> </a:t>
            </a:r>
            <a:r>
              <a:rPr lang="en-US" sz="3600" dirty="0" err="1">
                <a:solidFill>
                  <a:srgbClr val="0033CC"/>
                </a:solidFill>
                <a:latin typeface="+mj-lt"/>
              </a:rPr>
              <a:t>tích</a:t>
            </a:r>
            <a:r>
              <a:rPr lang="en-US" sz="3600" dirty="0">
                <a:solidFill>
                  <a:srgbClr val="0033CC"/>
                </a:solidFill>
                <a:latin typeface="+mj-lt"/>
              </a:rPr>
              <a:t> </a:t>
            </a:r>
            <a:r>
              <a:rPr lang="en-US" sz="3600" dirty="0" err="1">
                <a:solidFill>
                  <a:srgbClr val="0033CC"/>
                </a:solidFill>
                <a:latin typeface="+mj-lt"/>
              </a:rPr>
              <a:t>của</a:t>
            </a:r>
            <a:r>
              <a:rPr lang="en-US" sz="3600" dirty="0">
                <a:solidFill>
                  <a:srgbClr val="0033CC"/>
                </a:solidFill>
                <a:latin typeface="+mj-lt"/>
              </a:rPr>
              <a:t> ng</a:t>
            </a:r>
            <a:r>
              <a:rPr lang="vi-VN" sz="3600" dirty="0">
                <a:solidFill>
                  <a:srgbClr val="0033CC"/>
                </a:solidFill>
                <a:latin typeface="+mj-lt"/>
              </a:rPr>
              <a:t>ười xưa là còn ở lại với chúng ta và được lưu giữ với nhiều dạng khác </a:t>
            </a:r>
            <a:r>
              <a:rPr lang="vi-VN" sz="3600" dirty="0" smtClean="0">
                <a:solidFill>
                  <a:srgbClr val="0033CC"/>
                </a:solidFill>
                <a:latin typeface="+mj-lt"/>
              </a:rPr>
              <a:t>nhau</a:t>
            </a:r>
            <a:r>
              <a:rPr lang="en-US" sz="3600" dirty="0" smtClean="0">
                <a:solidFill>
                  <a:srgbClr val="0033CC"/>
                </a:solidFill>
                <a:latin typeface="+mj-lt"/>
              </a:rPr>
              <a:t>. Đ</a:t>
            </a:r>
            <a:r>
              <a:rPr lang="vi-VN" sz="3600" dirty="0" smtClean="0">
                <a:solidFill>
                  <a:srgbClr val="0033CC"/>
                </a:solidFill>
                <a:latin typeface="+mj-lt"/>
              </a:rPr>
              <a:t>ó </a:t>
            </a:r>
            <a:r>
              <a:rPr lang="vi-VN" sz="3600" dirty="0">
                <a:solidFill>
                  <a:srgbClr val="0033CC"/>
                </a:solidFill>
                <a:latin typeface="+mj-lt"/>
              </a:rPr>
              <a:t>được gọi là nguồn sử liệu hay </a:t>
            </a:r>
            <a:r>
              <a:rPr lang="vi-VN" sz="3600" b="1" dirty="0">
                <a:solidFill>
                  <a:srgbClr val="0033CC"/>
                </a:solidFill>
                <a:latin typeface="+mj-lt"/>
              </a:rPr>
              <a:t>tư liệu lịch sử.</a:t>
            </a:r>
          </a:p>
        </p:txBody>
      </p:sp>
    </p:spTree>
    <p:extLst>
      <p:ext uri="{BB962C8B-B14F-4D97-AF65-F5344CB8AC3E}">
        <p14:creationId xmlns:p14="http://schemas.microsoft.com/office/powerpoint/2010/main" val="250743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61304" y="274638"/>
            <a:ext cx="8625496" cy="944562"/>
          </a:xfrm>
        </p:spPr>
        <p:txBody>
          <a:bodyPr>
            <a:normAutofit/>
          </a:bodyPr>
          <a:lstStyle/>
          <a:p>
            <a:pPr algn="l"/>
            <a:endParaRPr lang="en-US" sz="2000" dirty="0">
              <a:latin typeface="Times New Roman" pitchFamily="18" charset="0"/>
              <a:cs typeface="Times New Roman" pitchFamily="18" charset="0"/>
            </a:endParaRPr>
          </a:p>
        </p:txBody>
      </p:sp>
      <p:sp>
        <p:nvSpPr>
          <p:cNvPr id="3" name="Nơi giữ chỗ cho Nội dung 2"/>
          <p:cNvSpPr>
            <a:spLocks noGrp="1"/>
          </p:cNvSpPr>
          <p:nvPr>
            <p:ph idx="1"/>
          </p:nvPr>
        </p:nvSpPr>
        <p:spPr>
          <a:xfrm>
            <a:off x="-76200" y="1143000"/>
            <a:ext cx="9220200" cy="4724399"/>
          </a:xfrm>
        </p:spPr>
        <p:txBody>
          <a:bodyPr/>
          <a:lstStyle/>
          <a:p>
            <a:endParaRPr lang="en-US" dirty="0"/>
          </a:p>
          <a:p>
            <a:endParaRPr lang="en-US" dirty="0"/>
          </a:p>
          <a:p>
            <a:endParaRPr lang="en-US" dirty="0"/>
          </a:p>
          <a:p>
            <a:endParaRPr lang="en-US" dirty="0"/>
          </a:p>
        </p:txBody>
      </p:sp>
      <p:sp>
        <p:nvSpPr>
          <p:cNvPr id="5" name="Rectangle 4"/>
          <p:cNvSpPr/>
          <p:nvPr/>
        </p:nvSpPr>
        <p:spPr>
          <a:xfrm>
            <a:off x="-76200" y="2608776"/>
            <a:ext cx="9296400" cy="286232"/>
          </a:xfrm>
          <a:prstGeom prst="rect">
            <a:avLst/>
          </a:prstGeom>
        </p:spPr>
        <p:txBody>
          <a:bodyPr wrap="square">
            <a:spAutoFit/>
          </a:bodyPr>
          <a:lstStyle/>
          <a:p>
            <a:pPr marL="609600" lvl="0" indent="-609600">
              <a:lnSpc>
                <a:spcPct val="90000"/>
              </a:lnSpc>
              <a:spcBef>
                <a:spcPts val="1000"/>
              </a:spcBef>
            </a:pPr>
            <a:r>
              <a:rPr lang="en-US" altLang="en-US" sz="1400" dirty="0">
                <a:solidFill>
                  <a:srgbClr val="0000FF"/>
                </a:solidFill>
                <a:latin typeface="Times New Roman" panose="02020603050405020304" pitchFamily="18" charset="0"/>
              </a:rPr>
              <a:t>-</a:t>
            </a:r>
            <a:endParaRPr lang="en-US" altLang="en-US" sz="1400" dirty="0">
              <a:solidFill>
                <a:srgbClr val="0000FF"/>
              </a:solidFill>
              <a:latin typeface="Times New Roman" panose="02020603050405020304" pitchFamily="18" charset="0"/>
              <a:sym typeface="Wingdings 3" panose="05040102010807070707" pitchFamily="18" charset="2"/>
            </a:endParaRPr>
          </a:p>
        </p:txBody>
      </p:sp>
      <p:sp>
        <p:nvSpPr>
          <p:cNvPr id="4" name="Rectangle 3"/>
          <p:cNvSpPr/>
          <p:nvPr/>
        </p:nvSpPr>
        <p:spPr>
          <a:xfrm>
            <a:off x="61304" y="5143914"/>
            <a:ext cx="4572000" cy="830997"/>
          </a:xfrm>
          <a:prstGeom prst="rect">
            <a:avLst/>
          </a:prstGeom>
        </p:spPr>
        <p:txBody>
          <a:bodyP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altLang="vi-VN" sz="2400" b="1" i="0" u="none" strike="noStrike" kern="0" cap="none" spc="0" normalizeH="0" baseline="0" noProof="0" dirty="0">
                <a:ln>
                  <a:noFill/>
                </a:ln>
                <a:solidFill>
                  <a:srgbClr val="FFFFFF"/>
                </a:solidFill>
                <a:effectLst/>
                <a:uLnTx/>
                <a:uFillTx/>
              </a:rPr>
              <a:t>Leonardo di ser Piero da Vinci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it-IT" altLang="vi-VN" sz="2400" b="1" i="0" u="none" strike="noStrike" kern="0" cap="none" spc="0" normalizeH="0" baseline="0" noProof="0" dirty="0">
                <a:ln>
                  <a:noFill/>
                </a:ln>
                <a:solidFill>
                  <a:srgbClr val="FFFFFF"/>
                </a:solidFill>
                <a:effectLst/>
                <a:uLnTx/>
                <a:uFillTx/>
              </a:rPr>
              <a:t>( 1452 – 1519)</a:t>
            </a:r>
            <a:endParaRPr kumimoji="0" lang="en-US" altLang="vi-VN" sz="2400" b="0" i="0" u="none" strike="noStrike" kern="0" cap="none" spc="0" normalizeH="0" baseline="0" noProof="0" dirty="0">
              <a:ln>
                <a:noFill/>
              </a:ln>
              <a:solidFill>
                <a:srgbClr val="FFFFFF"/>
              </a:solidFill>
              <a:effectLst/>
              <a:uLnTx/>
              <a:uFillTx/>
            </a:endParaRPr>
          </a:p>
        </p:txBody>
      </p:sp>
      <p:pic>
        <p:nvPicPr>
          <p:cNvPr id="1126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4947" y="5762171"/>
            <a:ext cx="4176713" cy="1127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00564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61304" y="274638"/>
            <a:ext cx="8625496" cy="944562"/>
          </a:xfrm>
        </p:spPr>
        <p:txBody>
          <a:bodyPr>
            <a:normAutofit/>
          </a:bodyPr>
          <a:lstStyle/>
          <a:p>
            <a:pPr algn="l"/>
            <a:endParaRPr lang="en-US" sz="2000" dirty="0">
              <a:latin typeface="Times New Roman" pitchFamily="18" charset="0"/>
              <a:cs typeface="Times New Roman" pitchFamily="18" charset="0"/>
            </a:endParaRPr>
          </a:p>
        </p:txBody>
      </p:sp>
      <p:sp>
        <p:nvSpPr>
          <p:cNvPr id="3" name="Nơi giữ chỗ cho Nội dung 2"/>
          <p:cNvSpPr>
            <a:spLocks noGrp="1"/>
          </p:cNvSpPr>
          <p:nvPr>
            <p:ph idx="1"/>
          </p:nvPr>
        </p:nvSpPr>
        <p:spPr>
          <a:xfrm>
            <a:off x="-76200" y="1143000"/>
            <a:ext cx="9220200" cy="4724399"/>
          </a:xfrm>
        </p:spPr>
        <p:txBody>
          <a:bodyPr/>
          <a:lstStyle/>
          <a:p>
            <a:endParaRPr lang="en-US" dirty="0"/>
          </a:p>
          <a:p>
            <a:endParaRPr lang="en-US" dirty="0"/>
          </a:p>
          <a:p>
            <a:endParaRPr lang="en-US" dirty="0"/>
          </a:p>
          <a:p>
            <a:endParaRPr lang="en-US" dirty="0"/>
          </a:p>
        </p:txBody>
      </p:sp>
      <p:sp>
        <p:nvSpPr>
          <p:cNvPr id="5" name="Rectangle 4"/>
          <p:cNvSpPr/>
          <p:nvPr/>
        </p:nvSpPr>
        <p:spPr>
          <a:xfrm>
            <a:off x="-76200" y="2608776"/>
            <a:ext cx="9296400" cy="286232"/>
          </a:xfrm>
          <a:prstGeom prst="rect">
            <a:avLst/>
          </a:prstGeom>
        </p:spPr>
        <p:txBody>
          <a:bodyPr wrap="square">
            <a:spAutoFit/>
          </a:bodyPr>
          <a:lstStyle/>
          <a:p>
            <a:pPr marL="609600" lvl="0" indent="-609600">
              <a:lnSpc>
                <a:spcPct val="90000"/>
              </a:lnSpc>
              <a:spcBef>
                <a:spcPts val="1000"/>
              </a:spcBef>
            </a:pPr>
            <a:r>
              <a:rPr lang="en-US" altLang="en-US" sz="1400" dirty="0">
                <a:solidFill>
                  <a:srgbClr val="0000FF"/>
                </a:solidFill>
                <a:latin typeface="Times New Roman" panose="02020603050405020304" pitchFamily="18" charset="0"/>
              </a:rPr>
              <a:t>-</a:t>
            </a:r>
            <a:endParaRPr lang="en-US" altLang="en-US" sz="1400" dirty="0">
              <a:solidFill>
                <a:srgbClr val="0000FF"/>
              </a:solidFill>
              <a:latin typeface="Times New Roman" panose="02020603050405020304" pitchFamily="18" charset="0"/>
              <a:sym typeface="Wingdings 3" panose="05040102010807070707" pitchFamily="18" charset="2"/>
            </a:endParaRPr>
          </a:p>
        </p:txBody>
      </p:sp>
      <p:sp>
        <p:nvSpPr>
          <p:cNvPr id="4" name="Rectangle 3"/>
          <p:cNvSpPr/>
          <p:nvPr/>
        </p:nvSpPr>
        <p:spPr>
          <a:xfrm>
            <a:off x="61304" y="5143914"/>
            <a:ext cx="4572000" cy="830997"/>
          </a:xfrm>
          <a:prstGeom prst="rect">
            <a:avLst/>
          </a:prstGeom>
        </p:spPr>
        <p:txBody>
          <a:bodyP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altLang="vi-VN" sz="2400" b="1" i="0" u="none" strike="noStrike" kern="0" cap="none" spc="0" normalizeH="0" baseline="0" noProof="0" dirty="0">
                <a:ln>
                  <a:noFill/>
                </a:ln>
                <a:solidFill>
                  <a:srgbClr val="FFFFFF"/>
                </a:solidFill>
                <a:effectLst/>
                <a:uLnTx/>
                <a:uFillTx/>
              </a:rPr>
              <a:t>Leonardo di ser Piero da Vinci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it-IT" altLang="vi-VN" sz="2400" b="1" i="0" u="none" strike="noStrike" kern="0" cap="none" spc="0" normalizeH="0" baseline="0" noProof="0" dirty="0">
                <a:ln>
                  <a:noFill/>
                </a:ln>
                <a:solidFill>
                  <a:srgbClr val="FFFFFF"/>
                </a:solidFill>
                <a:effectLst/>
                <a:uLnTx/>
                <a:uFillTx/>
              </a:rPr>
              <a:t>( 1452 – 1519)</a:t>
            </a:r>
            <a:endParaRPr kumimoji="0" lang="en-US" altLang="vi-VN" sz="2400" b="0" i="0" u="none" strike="noStrike" kern="0" cap="none" spc="0" normalizeH="0" baseline="0" noProof="0" dirty="0">
              <a:ln>
                <a:noFill/>
              </a:ln>
              <a:solidFill>
                <a:srgbClr val="FFFFFF"/>
              </a:solidFill>
              <a:effectLst/>
              <a:uLnTx/>
              <a:uFillTx/>
            </a:endParaRP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0"/>
            <a:ext cx="9448799"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2895008"/>
            <a:ext cx="4176713" cy="1127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137504" y="4343400"/>
            <a:ext cx="9082696" cy="1354217"/>
          </a:xfrm>
          <a:prstGeom prst="rect">
            <a:avLst/>
          </a:prstGeom>
        </p:spPr>
        <p:txBody>
          <a:bodyPr wrap="square">
            <a:spAutoFit/>
          </a:bodyPr>
          <a:lstStyle/>
          <a:p>
            <a:r>
              <a:rPr lang="en-US" sz="3200" b="1" dirty="0">
                <a:solidFill>
                  <a:srgbClr val="0033CC"/>
                </a:solidFill>
                <a:latin typeface="Tim es New Roman"/>
                <a:ea typeface="Calibri" panose="020F0502020204030204" pitchFamily="34" charset="0"/>
                <a:cs typeface="Times New Roman" panose="02020603050405020304" pitchFamily="18" charset="0"/>
              </a:rPr>
              <a:t>- </a:t>
            </a:r>
            <a:r>
              <a:rPr lang="en-US" sz="3200" b="1" dirty="0" err="1">
                <a:solidFill>
                  <a:srgbClr val="0033CC"/>
                </a:solidFill>
                <a:latin typeface="Tim es New Roman"/>
                <a:ea typeface="Calibri" panose="020F0502020204030204" pitchFamily="34" charset="0"/>
                <a:cs typeface="Times New Roman" panose="02020603050405020304" pitchFamily="18" charset="0"/>
              </a:rPr>
              <a:t>Tư</a:t>
            </a:r>
            <a:r>
              <a:rPr lang="en-US" sz="3200" b="1" dirty="0">
                <a:solidFill>
                  <a:srgbClr val="0033CC"/>
                </a:solidFill>
                <a:latin typeface="Tim es New Roman"/>
                <a:ea typeface="Calibri" panose="020F0502020204030204" pitchFamily="34" charset="0"/>
                <a:cs typeface="Times New Roman" panose="02020603050405020304" pitchFamily="18" charset="0"/>
              </a:rPr>
              <a:t> </a:t>
            </a:r>
            <a:r>
              <a:rPr lang="en-US" sz="3200" b="1" dirty="0" err="1">
                <a:solidFill>
                  <a:srgbClr val="0033CC"/>
                </a:solidFill>
                <a:latin typeface="Tim es New Roman"/>
                <a:ea typeface="Calibri" panose="020F0502020204030204" pitchFamily="34" charset="0"/>
                <a:cs typeface="Times New Roman" panose="02020603050405020304" pitchFamily="18" charset="0"/>
              </a:rPr>
              <a:t>liệu</a:t>
            </a:r>
            <a:r>
              <a:rPr lang="en-US" sz="3200" b="1" dirty="0">
                <a:solidFill>
                  <a:srgbClr val="0033CC"/>
                </a:solidFill>
                <a:latin typeface="Tim es New Roman"/>
                <a:ea typeface="Calibri" panose="020F0502020204030204" pitchFamily="34" charset="0"/>
                <a:cs typeface="Times New Roman" panose="02020603050405020304" pitchFamily="18" charset="0"/>
              </a:rPr>
              <a:t> </a:t>
            </a:r>
            <a:r>
              <a:rPr lang="en-US" sz="3200" b="1" dirty="0" err="1">
                <a:solidFill>
                  <a:srgbClr val="0033CC"/>
                </a:solidFill>
                <a:latin typeface="Tim es New Roman"/>
                <a:ea typeface="Calibri" panose="020F0502020204030204" pitchFamily="34" charset="0"/>
                <a:cs typeface="Times New Roman" panose="02020603050405020304" pitchFamily="18" charset="0"/>
              </a:rPr>
              <a:t>gốc</a:t>
            </a:r>
            <a:r>
              <a:rPr lang="en-US" sz="3200" b="1" dirty="0">
                <a:solidFill>
                  <a:srgbClr val="0033CC"/>
                </a:solidFill>
                <a:latin typeface="Tim es New Roman"/>
                <a:ea typeface="Calibri" panose="020F0502020204030204" pitchFamily="34" charset="0"/>
                <a:cs typeface="Times New Roman" panose="02020603050405020304" pitchFamily="18" charset="0"/>
              </a:rPr>
              <a:t>: </a:t>
            </a:r>
            <a:r>
              <a:rPr lang="en-US" sz="3200" b="1" dirty="0" err="1">
                <a:solidFill>
                  <a:srgbClr val="0033CC"/>
                </a:solidFill>
                <a:latin typeface="Tim es New Roman"/>
                <a:ea typeface="Calibri" panose="020F0502020204030204" pitchFamily="34" charset="0"/>
                <a:cs typeface="Times New Roman" panose="02020603050405020304" pitchFamily="18" charset="0"/>
              </a:rPr>
              <a:t>là</a:t>
            </a:r>
            <a:r>
              <a:rPr lang="en-US" sz="3200" b="1" dirty="0">
                <a:solidFill>
                  <a:srgbClr val="0033CC"/>
                </a:solidFill>
                <a:latin typeface="Tim es New Roman"/>
                <a:ea typeface="Calibri" panose="020F0502020204030204" pitchFamily="34" charset="0"/>
                <a:cs typeface="Times New Roman" panose="02020603050405020304" pitchFamily="18" charset="0"/>
              </a:rPr>
              <a:t> </a:t>
            </a:r>
            <a:r>
              <a:rPr lang="en-US" sz="3200" b="1" dirty="0" err="1">
                <a:solidFill>
                  <a:srgbClr val="0033CC"/>
                </a:solidFill>
                <a:latin typeface="Tim es New Roman"/>
                <a:ea typeface="Calibri" panose="020F0502020204030204" pitchFamily="34" charset="0"/>
                <a:cs typeface="Times New Roman" panose="02020603050405020304" pitchFamily="18" charset="0"/>
              </a:rPr>
              <a:t>loại</a:t>
            </a:r>
            <a:r>
              <a:rPr lang="en-US" sz="3200" b="1" dirty="0">
                <a:solidFill>
                  <a:srgbClr val="0033CC"/>
                </a:solidFill>
                <a:latin typeface="Tim es New Roman"/>
                <a:ea typeface="Calibri" panose="020F0502020204030204" pitchFamily="34" charset="0"/>
                <a:cs typeface="Times New Roman" panose="02020603050405020304" pitchFamily="18" charset="0"/>
              </a:rPr>
              <a:t> </a:t>
            </a:r>
            <a:r>
              <a:rPr lang="en-US" sz="3200" b="1" dirty="0" err="1">
                <a:solidFill>
                  <a:srgbClr val="0033CC"/>
                </a:solidFill>
                <a:latin typeface="Tim es New Roman"/>
                <a:ea typeface="Calibri" panose="020F0502020204030204" pitchFamily="34" charset="0"/>
                <a:cs typeface="Times New Roman" panose="02020603050405020304" pitchFamily="18" charset="0"/>
              </a:rPr>
              <a:t>tư</a:t>
            </a:r>
            <a:r>
              <a:rPr lang="en-US" sz="3200" b="1" dirty="0">
                <a:solidFill>
                  <a:srgbClr val="0033CC"/>
                </a:solidFill>
                <a:latin typeface="Tim es New Roman"/>
                <a:ea typeface="Calibri" panose="020F0502020204030204" pitchFamily="34" charset="0"/>
                <a:cs typeface="Times New Roman" panose="02020603050405020304" pitchFamily="18" charset="0"/>
              </a:rPr>
              <a:t> </a:t>
            </a:r>
            <a:r>
              <a:rPr lang="en-US" sz="3200" b="1" dirty="0" err="1">
                <a:solidFill>
                  <a:srgbClr val="0033CC"/>
                </a:solidFill>
                <a:latin typeface="Tim es New Roman"/>
                <a:ea typeface="Calibri" panose="020F0502020204030204" pitchFamily="34" charset="0"/>
                <a:cs typeface="Times New Roman" panose="02020603050405020304" pitchFamily="18" charset="0"/>
              </a:rPr>
              <a:t>liệu</a:t>
            </a:r>
            <a:r>
              <a:rPr lang="en-US" sz="3200" b="1" dirty="0">
                <a:solidFill>
                  <a:srgbClr val="0033CC"/>
                </a:solidFill>
                <a:latin typeface="Tim es New Roman"/>
                <a:ea typeface="Calibri" panose="020F0502020204030204" pitchFamily="34" charset="0"/>
                <a:cs typeface="Times New Roman" panose="02020603050405020304" pitchFamily="18" charset="0"/>
              </a:rPr>
              <a:t> </a:t>
            </a:r>
            <a:r>
              <a:rPr lang="en-US" sz="3200" b="1" dirty="0" err="1">
                <a:solidFill>
                  <a:srgbClr val="0033CC"/>
                </a:solidFill>
                <a:latin typeface="Tim es New Roman"/>
                <a:ea typeface="Calibri" panose="020F0502020204030204" pitchFamily="34" charset="0"/>
                <a:cs typeface="Times New Roman" panose="02020603050405020304" pitchFamily="18" charset="0"/>
              </a:rPr>
              <a:t>ghi</a:t>
            </a:r>
            <a:r>
              <a:rPr lang="en-US" sz="3200" b="1" dirty="0">
                <a:solidFill>
                  <a:srgbClr val="0033CC"/>
                </a:solidFill>
                <a:latin typeface="Tim es New Roman"/>
                <a:ea typeface="Calibri" panose="020F0502020204030204" pitchFamily="34" charset="0"/>
                <a:cs typeface="Times New Roman" panose="02020603050405020304" pitchFamily="18" charset="0"/>
              </a:rPr>
              <a:t> </a:t>
            </a:r>
            <a:r>
              <a:rPr lang="en-US" sz="3200" b="1" dirty="0" err="1">
                <a:solidFill>
                  <a:srgbClr val="0033CC"/>
                </a:solidFill>
                <a:latin typeface="Tim es New Roman"/>
                <a:ea typeface="Calibri" panose="020F0502020204030204" pitchFamily="34" charset="0"/>
                <a:cs typeface="Times New Roman" panose="02020603050405020304" pitchFamily="18" charset="0"/>
              </a:rPr>
              <a:t>lại</a:t>
            </a:r>
            <a:r>
              <a:rPr lang="en-US" sz="3200" b="1" dirty="0">
                <a:solidFill>
                  <a:srgbClr val="0033CC"/>
                </a:solidFill>
                <a:latin typeface="Tim es New Roman"/>
                <a:ea typeface="Calibri" panose="020F0502020204030204" pitchFamily="34" charset="0"/>
                <a:cs typeface="Times New Roman" panose="02020603050405020304" pitchFamily="18" charset="0"/>
              </a:rPr>
              <a:t> </a:t>
            </a:r>
            <a:r>
              <a:rPr lang="en-US" sz="3200" b="1" dirty="0" err="1">
                <a:solidFill>
                  <a:srgbClr val="0033CC"/>
                </a:solidFill>
                <a:latin typeface="Tim es New Roman"/>
                <a:ea typeface="Calibri" panose="020F0502020204030204" pitchFamily="34" charset="0"/>
                <a:cs typeface="Times New Roman" panose="02020603050405020304" pitchFamily="18" charset="0"/>
              </a:rPr>
              <a:t>trực</a:t>
            </a:r>
            <a:r>
              <a:rPr lang="en-US" sz="3200" b="1" dirty="0">
                <a:solidFill>
                  <a:srgbClr val="0033CC"/>
                </a:solidFill>
                <a:latin typeface="Tim es New Roman"/>
                <a:ea typeface="Calibri" panose="020F0502020204030204" pitchFamily="34" charset="0"/>
                <a:cs typeface="Times New Roman" panose="02020603050405020304" pitchFamily="18" charset="0"/>
              </a:rPr>
              <a:t> </a:t>
            </a:r>
            <a:r>
              <a:rPr lang="en-US" sz="3200" b="1" dirty="0" err="1">
                <a:solidFill>
                  <a:srgbClr val="0033CC"/>
                </a:solidFill>
                <a:latin typeface="Tim es New Roman"/>
                <a:ea typeface="Calibri" panose="020F0502020204030204" pitchFamily="34" charset="0"/>
                <a:cs typeface="Times New Roman" panose="02020603050405020304" pitchFamily="18" charset="0"/>
              </a:rPr>
              <a:t>tiếp</a:t>
            </a:r>
            <a:r>
              <a:rPr lang="en-US" sz="3200" b="1" dirty="0">
                <a:solidFill>
                  <a:srgbClr val="0033CC"/>
                </a:solidFill>
                <a:latin typeface="Tim es New Roman"/>
                <a:ea typeface="Calibri" panose="020F0502020204030204" pitchFamily="34" charset="0"/>
                <a:cs typeface="Times New Roman" panose="02020603050405020304" pitchFamily="18" charset="0"/>
              </a:rPr>
              <a:t> </a:t>
            </a:r>
            <a:r>
              <a:rPr lang="en-US" sz="3200" b="1" dirty="0" err="1">
                <a:solidFill>
                  <a:srgbClr val="0033CC"/>
                </a:solidFill>
                <a:latin typeface="Tim es New Roman"/>
                <a:ea typeface="Calibri" panose="020F0502020204030204" pitchFamily="34" charset="0"/>
                <a:cs typeface="Times New Roman" panose="02020603050405020304" pitchFamily="18" charset="0"/>
              </a:rPr>
              <a:t>các</a:t>
            </a:r>
            <a:r>
              <a:rPr lang="en-US" sz="3200" b="1" dirty="0">
                <a:solidFill>
                  <a:srgbClr val="0033CC"/>
                </a:solidFill>
                <a:latin typeface="Tim es New Roman"/>
                <a:ea typeface="Calibri" panose="020F0502020204030204" pitchFamily="34" charset="0"/>
                <a:cs typeface="Times New Roman" panose="02020603050405020304" pitchFamily="18" charset="0"/>
              </a:rPr>
              <a:t> </a:t>
            </a:r>
            <a:r>
              <a:rPr lang="en-US" sz="3200" b="1" dirty="0" err="1">
                <a:solidFill>
                  <a:srgbClr val="0033CC"/>
                </a:solidFill>
                <a:latin typeface="Tim es New Roman"/>
                <a:ea typeface="Calibri" panose="020F0502020204030204" pitchFamily="34" charset="0"/>
                <a:cs typeface="Times New Roman" panose="02020603050405020304" pitchFamily="18" charset="0"/>
              </a:rPr>
              <a:t>sự</a:t>
            </a:r>
            <a:r>
              <a:rPr lang="en-US" sz="3200" b="1" dirty="0">
                <a:solidFill>
                  <a:srgbClr val="0033CC"/>
                </a:solidFill>
                <a:latin typeface="Tim es New Roman"/>
                <a:ea typeface="Calibri" panose="020F0502020204030204" pitchFamily="34" charset="0"/>
                <a:cs typeface="Times New Roman" panose="02020603050405020304" pitchFamily="18" charset="0"/>
              </a:rPr>
              <a:t> </a:t>
            </a:r>
            <a:r>
              <a:rPr lang="en-US" sz="3200" b="1" dirty="0" err="1">
                <a:solidFill>
                  <a:srgbClr val="0033CC"/>
                </a:solidFill>
                <a:latin typeface="Tim es New Roman"/>
                <a:ea typeface="Calibri" panose="020F0502020204030204" pitchFamily="34" charset="0"/>
                <a:cs typeface="Times New Roman" panose="02020603050405020304" pitchFamily="18" charset="0"/>
              </a:rPr>
              <a:t>kiện</a:t>
            </a:r>
            <a:r>
              <a:rPr lang="en-US" sz="3200" b="1" dirty="0">
                <a:solidFill>
                  <a:srgbClr val="0033CC"/>
                </a:solidFill>
                <a:latin typeface="Tim es New Roman"/>
                <a:ea typeface="Calibri" panose="020F0502020204030204" pitchFamily="34" charset="0"/>
                <a:cs typeface="Times New Roman" panose="02020603050405020304" pitchFamily="18" charset="0"/>
              </a:rPr>
              <a:t> </a:t>
            </a:r>
            <a:r>
              <a:rPr lang="en-US" sz="3200" b="1" dirty="0" err="1">
                <a:solidFill>
                  <a:srgbClr val="0033CC"/>
                </a:solidFill>
                <a:latin typeface="Tim es New Roman"/>
                <a:ea typeface="Calibri" panose="020F0502020204030204" pitchFamily="34" charset="0"/>
                <a:cs typeface="Times New Roman" panose="02020603050405020304" pitchFamily="18" charset="0"/>
              </a:rPr>
              <a:t>đã</a:t>
            </a:r>
            <a:r>
              <a:rPr lang="en-US" sz="3200" b="1" dirty="0">
                <a:solidFill>
                  <a:srgbClr val="0033CC"/>
                </a:solidFill>
                <a:latin typeface="Tim es New Roman"/>
                <a:ea typeface="Calibri" panose="020F0502020204030204" pitchFamily="34" charset="0"/>
                <a:cs typeface="Times New Roman" panose="02020603050405020304" pitchFamily="18" charset="0"/>
              </a:rPr>
              <a:t> </a:t>
            </a:r>
            <a:r>
              <a:rPr lang="en-US" sz="3200" b="1" dirty="0" err="1">
                <a:solidFill>
                  <a:srgbClr val="0033CC"/>
                </a:solidFill>
                <a:latin typeface="Tim es New Roman"/>
                <a:ea typeface="Calibri" panose="020F0502020204030204" pitchFamily="34" charset="0"/>
                <a:cs typeface="Times New Roman" panose="02020603050405020304" pitchFamily="18" charset="0"/>
              </a:rPr>
              <a:t>xảy</a:t>
            </a:r>
            <a:r>
              <a:rPr lang="en-US" sz="3200" b="1" dirty="0">
                <a:solidFill>
                  <a:srgbClr val="0033CC"/>
                </a:solidFill>
                <a:latin typeface="Tim es New Roman"/>
                <a:ea typeface="Calibri" panose="020F0502020204030204" pitchFamily="34" charset="0"/>
                <a:cs typeface="Times New Roman" panose="02020603050405020304" pitchFamily="18" charset="0"/>
              </a:rPr>
              <a:t> </a:t>
            </a:r>
            <a:r>
              <a:rPr lang="en-US" sz="3200" b="1" dirty="0" err="1">
                <a:solidFill>
                  <a:srgbClr val="0033CC"/>
                </a:solidFill>
                <a:latin typeface="Tim es New Roman"/>
                <a:ea typeface="Calibri" panose="020F0502020204030204" pitchFamily="34" charset="0"/>
                <a:cs typeface="Times New Roman" panose="02020603050405020304" pitchFamily="18" charset="0"/>
              </a:rPr>
              <a:t>ra</a:t>
            </a:r>
            <a:r>
              <a:rPr lang="en-US" sz="3200" b="1" dirty="0">
                <a:solidFill>
                  <a:srgbClr val="0033CC"/>
                </a:solidFill>
                <a:latin typeface="Tim es New Roman"/>
                <a:ea typeface="Calibri" panose="020F0502020204030204" pitchFamily="34" charset="0"/>
                <a:cs typeface="Times New Roman" panose="02020603050405020304" pitchFamily="18" charset="0"/>
              </a:rPr>
              <a:t> </a:t>
            </a:r>
            <a:r>
              <a:rPr lang="en-US" sz="3200" b="1" dirty="0" err="1">
                <a:solidFill>
                  <a:srgbClr val="0033CC"/>
                </a:solidFill>
                <a:latin typeface="Tim es New Roman"/>
                <a:ea typeface="Calibri" panose="020F0502020204030204" pitchFamily="34" charset="0"/>
                <a:cs typeface="Times New Roman" panose="02020603050405020304" pitchFamily="18" charset="0"/>
              </a:rPr>
              <a:t>trong</a:t>
            </a:r>
            <a:r>
              <a:rPr lang="en-US" sz="3200" b="1" dirty="0">
                <a:solidFill>
                  <a:srgbClr val="0033CC"/>
                </a:solidFill>
                <a:latin typeface="Tim es New Roman"/>
                <a:ea typeface="Calibri" panose="020F0502020204030204" pitchFamily="34" charset="0"/>
                <a:cs typeface="Times New Roman" panose="02020603050405020304" pitchFamily="18" charset="0"/>
              </a:rPr>
              <a:t> </a:t>
            </a:r>
            <a:r>
              <a:rPr lang="en-US" sz="3200" b="1" dirty="0" err="1">
                <a:solidFill>
                  <a:srgbClr val="0033CC"/>
                </a:solidFill>
                <a:latin typeface="Tim es New Roman"/>
                <a:ea typeface="Calibri" panose="020F0502020204030204" pitchFamily="34" charset="0"/>
                <a:cs typeface="Times New Roman" panose="02020603050405020304" pitchFamily="18" charset="0"/>
              </a:rPr>
              <a:t>quá</a:t>
            </a:r>
            <a:r>
              <a:rPr lang="en-US" sz="3200" b="1" dirty="0">
                <a:solidFill>
                  <a:srgbClr val="0033CC"/>
                </a:solidFill>
                <a:latin typeface="Tim es New Roman"/>
                <a:ea typeface="Calibri" panose="020F0502020204030204" pitchFamily="34" charset="0"/>
                <a:cs typeface="Times New Roman" panose="02020603050405020304" pitchFamily="18" charset="0"/>
              </a:rPr>
              <a:t> </a:t>
            </a:r>
            <a:r>
              <a:rPr lang="en-US" sz="3200" b="1" dirty="0" err="1">
                <a:solidFill>
                  <a:srgbClr val="0033CC"/>
                </a:solidFill>
                <a:latin typeface="Tim es New Roman"/>
                <a:ea typeface="Calibri" panose="020F0502020204030204" pitchFamily="34" charset="0"/>
                <a:cs typeface="Times New Roman" panose="02020603050405020304" pitchFamily="18" charset="0"/>
              </a:rPr>
              <a:t>khứ</a:t>
            </a:r>
            <a:r>
              <a:rPr lang="en-US" sz="3200" b="1" dirty="0">
                <a:solidFill>
                  <a:srgbClr val="0033CC"/>
                </a:solidFill>
                <a:latin typeface="Tim es New Roman"/>
                <a:ea typeface="Calibri" panose="020F0502020204030204" pitchFamily="34" charset="0"/>
                <a:cs typeface="Times New Roman" panose="02020603050405020304" pitchFamily="18" charset="0"/>
              </a:rPr>
              <a:t>.</a:t>
            </a:r>
            <a:br>
              <a:rPr lang="en-US" sz="3200" b="1" dirty="0">
                <a:solidFill>
                  <a:srgbClr val="0033CC"/>
                </a:solidFill>
                <a:latin typeface="Tim es New Roman"/>
                <a:ea typeface="Calibri" panose="020F0502020204030204" pitchFamily="34" charset="0"/>
                <a:cs typeface="Times New Roman" panose="02020603050405020304" pitchFamily="18" charset="0"/>
              </a:rPr>
            </a:br>
            <a:endParaRPr lang="en-US" dirty="0"/>
          </a:p>
        </p:txBody>
      </p:sp>
    </p:spTree>
    <p:extLst>
      <p:ext uri="{BB962C8B-B14F-4D97-AF65-F5344CB8AC3E}">
        <p14:creationId xmlns:p14="http://schemas.microsoft.com/office/powerpoint/2010/main" val="2717349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76200"/>
            <a:ext cx="9144000" cy="685800"/>
          </a:xfrm>
        </p:spPr>
        <p:txBody>
          <a:bodyPr>
            <a:normAutofit fontScale="90000"/>
          </a:bodyPr>
          <a:lstStyle/>
          <a:p>
            <a:pPr marL="0" marR="0">
              <a:lnSpc>
                <a:spcPct val="115000"/>
              </a:lnSpc>
              <a:spcBef>
                <a:spcPts val="0"/>
              </a:spcBef>
              <a:spcAft>
                <a:spcPts val="0"/>
              </a:spcAft>
              <a:tabLst>
                <a:tab pos="114300" algn="l"/>
                <a:tab pos="228600" algn="l"/>
                <a:tab pos="2315845" algn="l"/>
              </a:tabLst>
            </a:pPr>
            <a:r>
              <a:rPr lang="en-US" sz="3600" b="1" u="sng" dirty="0">
                <a:solidFill>
                  <a:srgbClr val="FF0000"/>
                </a:solidFill>
                <a:latin typeface="Times New Roman"/>
                <a:ea typeface="Times New Roman"/>
                <a:cs typeface="Times New Roman"/>
              </a:rPr>
              <a:t>MỤC TIÊU BÀI HỌC:</a:t>
            </a:r>
            <a:endParaRPr lang="en-US" sz="3600" dirty="0">
              <a:solidFill>
                <a:srgbClr val="FF0000"/>
              </a:solidFill>
              <a:latin typeface="Times New Roman" pitchFamily="18" charset="0"/>
              <a:cs typeface="Times New Roman" pitchFamily="18" charset="0"/>
            </a:endParaRPr>
          </a:p>
        </p:txBody>
      </p:sp>
      <p:sp>
        <p:nvSpPr>
          <p:cNvPr id="3" name="Nơi giữ chỗ cho Nội dung 2"/>
          <p:cNvSpPr>
            <a:spLocks noGrp="1"/>
          </p:cNvSpPr>
          <p:nvPr>
            <p:ph idx="1"/>
          </p:nvPr>
        </p:nvSpPr>
        <p:spPr>
          <a:xfrm>
            <a:off x="20782" y="914400"/>
            <a:ext cx="9144000" cy="3916363"/>
          </a:xfrm>
        </p:spPr>
        <p:txBody>
          <a:bodyPr>
            <a:noAutofit/>
          </a:bodyPr>
          <a:lstStyle/>
          <a:p>
            <a:pPr marL="0" marR="0" indent="0" algn="just">
              <a:lnSpc>
                <a:spcPct val="115000"/>
              </a:lnSpc>
              <a:spcBef>
                <a:spcPts val="0"/>
              </a:spcBef>
              <a:spcAft>
                <a:spcPts val="1000"/>
              </a:spcAft>
              <a:buNone/>
            </a:pPr>
            <a:r>
              <a:rPr lang="vi-VN" sz="2800" dirty="0" smtClean="0">
                <a:solidFill>
                  <a:srgbClr val="0033CC"/>
                </a:solidFill>
                <a:latin typeface="Times New Roman" pitchFamily="18" charset="0"/>
                <a:cs typeface="Times New Roman" pitchFamily="18" charset="0"/>
              </a:rPr>
              <a:t>–</a:t>
            </a:r>
            <a:r>
              <a:rPr lang="vi-VN" b="1" dirty="0" smtClean="0">
                <a:solidFill>
                  <a:srgbClr val="0033CC"/>
                </a:solidFill>
                <a:latin typeface="Times New Roman" pitchFamily="18" charset="0"/>
                <a:cs typeface="Times New Roman" pitchFamily="18" charset="0"/>
              </a:rPr>
              <a:t>Nêu </a:t>
            </a:r>
            <a:r>
              <a:rPr lang="vi-VN" b="1" dirty="0">
                <a:solidFill>
                  <a:srgbClr val="0033CC"/>
                </a:solidFill>
                <a:latin typeface="Times New Roman" pitchFamily="18" charset="0"/>
                <a:cs typeface="Times New Roman" pitchFamily="18" charset="0"/>
              </a:rPr>
              <a:t>được khái niệm lịch sử và môn Lịch sử.</a:t>
            </a:r>
          </a:p>
          <a:p>
            <a:pPr marL="0" marR="0" indent="0" algn="just">
              <a:lnSpc>
                <a:spcPct val="115000"/>
              </a:lnSpc>
              <a:spcBef>
                <a:spcPts val="0"/>
              </a:spcBef>
              <a:spcAft>
                <a:spcPts val="1000"/>
              </a:spcAft>
              <a:buNone/>
            </a:pPr>
            <a:r>
              <a:rPr lang="vi-VN" b="1" dirty="0" smtClean="0">
                <a:solidFill>
                  <a:srgbClr val="0033CC"/>
                </a:solidFill>
                <a:latin typeface="Times New Roman" pitchFamily="18" charset="0"/>
                <a:cs typeface="Times New Roman" pitchFamily="18" charset="0"/>
              </a:rPr>
              <a:t>–Hiểu </a:t>
            </a:r>
            <a:r>
              <a:rPr lang="vi-VN" b="1" dirty="0">
                <a:solidFill>
                  <a:srgbClr val="0033CC"/>
                </a:solidFill>
                <a:latin typeface="Times New Roman" pitchFamily="18" charset="0"/>
                <a:cs typeface="Times New Roman" pitchFamily="18" charset="0"/>
              </a:rPr>
              <a:t>được lịch sử là những gì đã diễn ra trong quá khứ.</a:t>
            </a:r>
          </a:p>
          <a:p>
            <a:pPr marL="0" marR="0" indent="0" algn="just">
              <a:lnSpc>
                <a:spcPct val="115000"/>
              </a:lnSpc>
              <a:spcBef>
                <a:spcPts val="0"/>
              </a:spcBef>
              <a:spcAft>
                <a:spcPts val="1000"/>
              </a:spcAft>
              <a:buNone/>
            </a:pPr>
            <a:r>
              <a:rPr lang="vi-VN" b="1" dirty="0" smtClean="0">
                <a:solidFill>
                  <a:srgbClr val="0033CC"/>
                </a:solidFill>
                <a:latin typeface="Times New Roman" pitchFamily="18" charset="0"/>
                <a:cs typeface="Times New Roman" pitchFamily="18" charset="0"/>
              </a:rPr>
              <a:t>–Giải </a:t>
            </a:r>
            <a:r>
              <a:rPr lang="vi-VN" b="1" dirty="0">
                <a:solidFill>
                  <a:srgbClr val="0033CC"/>
                </a:solidFill>
                <a:latin typeface="Times New Roman" pitchFamily="18" charset="0"/>
                <a:cs typeface="Times New Roman" pitchFamily="18" charset="0"/>
              </a:rPr>
              <a:t>thích được vì sao cần thiết phải học môn Lịch sử.</a:t>
            </a:r>
          </a:p>
          <a:p>
            <a:pPr marL="0" marR="0" indent="0" algn="just">
              <a:lnSpc>
                <a:spcPct val="115000"/>
              </a:lnSpc>
              <a:spcBef>
                <a:spcPts val="0"/>
              </a:spcBef>
              <a:spcAft>
                <a:spcPts val="1000"/>
              </a:spcAft>
              <a:buNone/>
            </a:pPr>
            <a:r>
              <a:rPr lang="vi-VN" b="1" dirty="0" smtClean="0">
                <a:solidFill>
                  <a:srgbClr val="0033CC"/>
                </a:solidFill>
                <a:latin typeface="Times New Roman" pitchFamily="18" charset="0"/>
                <a:cs typeface="Times New Roman" pitchFamily="18" charset="0"/>
              </a:rPr>
              <a:t>–Phân </a:t>
            </a:r>
            <a:r>
              <a:rPr lang="vi-VN" b="1" dirty="0">
                <a:solidFill>
                  <a:srgbClr val="0033CC"/>
                </a:solidFill>
                <a:latin typeface="Times New Roman" pitchFamily="18" charset="0"/>
                <a:cs typeface="Times New Roman" pitchFamily="18" charset="0"/>
              </a:rPr>
              <a:t>biệt được các nguồn sử liệu cơ bản, ý nghĩa và giá trị của các nguồn sử liệu (tư liệu gốc, truyền miệng, hiện vật, chữ viết,...).</a:t>
            </a:r>
          </a:p>
          <a:p>
            <a:pPr marL="0" marR="0" indent="0">
              <a:lnSpc>
                <a:spcPct val="115000"/>
              </a:lnSpc>
              <a:spcBef>
                <a:spcPts val="0"/>
              </a:spcBef>
              <a:spcAft>
                <a:spcPts val="1000"/>
              </a:spcAft>
              <a:buNone/>
            </a:pPr>
            <a:endParaRPr lang="en-US" sz="2800" dirty="0">
              <a:solidFill>
                <a:srgbClr val="0033CC"/>
              </a:solidFill>
              <a:latin typeface="Times New Roman" pitchFamily="18" charset="0"/>
              <a:cs typeface="Times New Roman" pitchFamily="18" charset="0"/>
            </a:endParaRPr>
          </a:p>
        </p:txBody>
      </p:sp>
    </p:spTree>
    <p:extLst>
      <p:ext uri="{BB962C8B-B14F-4D97-AF65-F5344CB8AC3E}">
        <p14:creationId xmlns:p14="http://schemas.microsoft.com/office/powerpoint/2010/main" val="1465152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61304" y="274638"/>
            <a:ext cx="8625496" cy="944562"/>
          </a:xfrm>
        </p:spPr>
        <p:txBody>
          <a:bodyPr>
            <a:normAutofit/>
          </a:bodyPr>
          <a:lstStyle/>
          <a:p>
            <a:pPr algn="l"/>
            <a:endParaRPr lang="en-US" sz="2000" dirty="0">
              <a:latin typeface="Times New Roman" pitchFamily="18" charset="0"/>
              <a:cs typeface="Times New Roman" pitchFamily="18" charset="0"/>
            </a:endParaRPr>
          </a:p>
        </p:txBody>
      </p:sp>
      <p:sp>
        <p:nvSpPr>
          <p:cNvPr id="3" name="Nơi giữ chỗ cho Nội dung 2"/>
          <p:cNvSpPr>
            <a:spLocks noGrp="1"/>
          </p:cNvSpPr>
          <p:nvPr>
            <p:ph idx="1"/>
          </p:nvPr>
        </p:nvSpPr>
        <p:spPr>
          <a:xfrm>
            <a:off x="-76200" y="1143000"/>
            <a:ext cx="9220200" cy="4724399"/>
          </a:xfrm>
        </p:spPr>
        <p:txBody>
          <a:bodyPr/>
          <a:lstStyle/>
          <a:p>
            <a:endParaRPr lang="en-US" dirty="0"/>
          </a:p>
          <a:p>
            <a:endParaRPr lang="en-US" dirty="0"/>
          </a:p>
          <a:p>
            <a:endParaRPr lang="en-US" dirty="0"/>
          </a:p>
          <a:p>
            <a:endParaRPr lang="en-US" dirty="0"/>
          </a:p>
        </p:txBody>
      </p:sp>
      <p:sp>
        <p:nvSpPr>
          <p:cNvPr id="5" name="Rectangle 4"/>
          <p:cNvSpPr/>
          <p:nvPr/>
        </p:nvSpPr>
        <p:spPr>
          <a:xfrm>
            <a:off x="-76200" y="2608776"/>
            <a:ext cx="9296400" cy="286232"/>
          </a:xfrm>
          <a:prstGeom prst="rect">
            <a:avLst/>
          </a:prstGeom>
        </p:spPr>
        <p:txBody>
          <a:bodyPr wrap="square">
            <a:spAutoFit/>
          </a:bodyPr>
          <a:lstStyle/>
          <a:p>
            <a:pPr marL="609600" lvl="0" indent="-609600">
              <a:lnSpc>
                <a:spcPct val="90000"/>
              </a:lnSpc>
              <a:spcBef>
                <a:spcPts val="1000"/>
              </a:spcBef>
            </a:pPr>
            <a:r>
              <a:rPr lang="en-US" altLang="en-US" sz="1400" dirty="0">
                <a:solidFill>
                  <a:srgbClr val="0000FF"/>
                </a:solidFill>
                <a:latin typeface="Times New Roman" panose="02020603050405020304" pitchFamily="18" charset="0"/>
              </a:rPr>
              <a:t>-</a:t>
            </a:r>
            <a:endParaRPr lang="en-US" altLang="en-US" sz="1400" dirty="0">
              <a:solidFill>
                <a:srgbClr val="0000FF"/>
              </a:solidFill>
              <a:latin typeface="Times New Roman" panose="02020603050405020304" pitchFamily="18" charset="0"/>
              <a:sym typeface="Wingdings 3" panose="05040102010807070707" pitchFamily="18" charset="2"/>
            </a:endParaRPr>
          </a:p>
        </p:txBody>
      </p:sp>
      <p:sp>
        <p:nvSpPr>
          <p:cNvPr id="4" name="Rectangle 3"/>
          <p:cNvSpPr/>
          <p:nvPr/>
        </p:nvSpPr>
        <p:spPr>
          <a:xfrm>
            <a:off x="61304" y="5143914"/>
            <a:ext cx="4572000" cy="830997"/>
          </a:xfrm>
          <a:prstGeom prst="rect">
            <a:avLst/>
          </a:prstGeom>
        </p:spPr>
        <p:txBody>
          <a:bodyP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altLang="vi-VN" sz="2400" b="1" i="0" u="none" strike="noStrike" kern="0" cap="none" spc="0" normalizeH="0" baseline="0" noProof="0" dirty="0">
                <a:ln>
                  <a:noFill/>
                </a:ln>
                <a:solidFill>
                  <a:srgbClr val="FFFFFF"/>
                </a:solidFill>
                <a:effectLst/>
                <a:uLnTx/>
                <a:uFillTx/>
              </a:rPr>
              <a:t>Leonardo di ser Piero da Vinci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it-IT" altLang="vi-VN" sz="2400" b="1" i="0" u="none" strike="noStrike" kern="0" cap="none" spc="0" normalizeH="0" baseline="0" noProof="0" dirty="0">
                <a:ln>
                  <a:noFill/>
                </a:ln>
                <a:solidFill>
                  <a:srgbClr val="FFFFFF"/>
                </a:solidFill>
                <a:effectLst/>
                <a:uLnTx/>
                <a:uFillTx/>
              </a:rPr>
              <a:t>( 1452 – 1519)</a:t>
            </a:r>
            <a:endParaRPr kumimoji="0" lang="en-US" altLang="vi-VN" sz="2400" b="0" i="0" u="none" strike="noStrike" kern="0" cap="none" spc="0" normalizeH="0" baseline="0" noProof="0" dirty="0">
              <a:ln>
                <a:noFill/>
              </a:ln>
              <a:solidFill>
                <a:srgbClr val="FFFFFF"/>
              </a:solidFill>
              <a:effectLst/>
              <a:uLnTx/>
              <a:uFillTx/>
            </a:endParaRP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55" y="381000"/>
            <a:ext cx="4035425" cy="23708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502405"/>
            <a:ext cx="4144963" cy="2249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89200" y="3008313"/>
            <a:ext cx="4164013" cy="841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0923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61304" y="274638"/>
            <a:ext cx="8625496" cy="944562"/>
          </a:xfrm>
        </p:spPr>
        <p:txBody>
          <a:bodyPr>
            <a:normAutofit/>
          </a:bodyPr>
          <a:lstStyle/>
          <a:p>
            <a:pPr algn="l"/>
            <a:endParaRPr lang="en-US" sz="2000" dirty="0">
              <a:latin typeface="Times New Roman" pitchFamily="18" charset="0"/>
              <a:cs typeface="Times New Roman" pitchFamily="18" charset="0"/>
            </a:endParaRPr>
          </a:p>
        </p:txBody>
      </p:sp>
      <p:sp>
        <p:nvSpPr>
          <p:cNvPr id="3" name="Nơi giữ chỗ cho Nội dung 2"/>
          <p:cNvSpPr>
            <a:spLocks noGrp="1"/>
          </p:cNvSpPr>
          <p:nvPr>
            <p:ph idx="1"/>
          </p:nvPr>
        </p:nvSpPr>
        <p:spPr>
          <a:xfrm>
            <a:off x="-76200" y="1143000"/>
            <a:ext cx="9220200" cy="4724399"/>
          </a:xfrm>
        </p:spPr>
        <p:txBody>
          <a:bodyPr/>
          <a:lstStyle/>
          <a:p>
            <a:endParaRPr lang="en-US" dirty="0"/>
          </a:p>
          <a:p>
            <a:endParaRPr lang="en-US" dirty="0"/>
          </a:p>
          <a:p>
            <a:endParaRPr lang="en-US" dirty="0"/>
          </a:p>
          <a:p>
            <a:endParaRPr lang="en-US" dirty="0"/>
          </a:p>
        </p:txBody>
      </p:sp>
      <p:sp>
        <p:nvSpPr>
          <p:cNvPr id="5" name="Rectangle 4"/>
          <p:cNvSpPr/>
          <p:nvPr/>
        </p:nvSpPr>
        <p:spPr>
          <a:xfrm>
            <a:off x="-76200" y="2608776"/>
            <a:ext cx="9296400" cy="286232"/>
          </a:xfrm>
          <a:prstGeom prst="rect">
            <a:avLst/>
          </a:prstGeom>
        </p:spPr>
        <p:txBody>
          <a:bodyPr wrap="square">
            <a:spAutoFit/>
          </a:bodyPr>
          <a:lstStyle/>
          <a:p>
            <a:pPr marL="609600" lvl="0" indent="-609600">
              <a:lnSpc>
                <a:spcPct val="90000"/>
              </a:lnSpc>
              <a:spcBef>
                <a:spcPts val="1000"/>
              </a:spcBef>
            </a:pPr>
            <a:r>
              <a:rPr lang="en-US" altLang="en-US" sz="1400" dirty="0">
                <a:solidFill>
                  <a:srgbClr val="0000FF"/>
                </a:solidFill>
                <a:latin typeface="Times New Roman" panose="02020603050405020304" pitchFamily="18" charset="0"/>
              </a:rPr>
              <a:t>-</a:t>
            </a:r>
            <a:endParaRPr lang="en-US" altLang="en-US" sz="1400" dirty="0">
              <a:solidFill>
                <a:srgbClr val="0000FF"/>
              </a:solidFill>
              <a:latin typeface="Times New Roman" panose="02020603050405020304" pitchFamily="18" charset="0"/>
              <a:sym typeface="Wingdings 3" panose="05040102010807070707" pitchFamily="18" charset="2"/>
            </a:endParaRPr>
          </a:p>
        </p:txBody>
      </p:sp>
      <p:sp>
        <p:nvSpPr>
          <p:cNvPr id="4" name="Rectangle 3"/>
          <p:cNvSpPr/>
          <p:nvPr/>
        </p:nvSpPr>
        <p:spPr>
          <a:xfrm>
            <a:off x="48491" y="3993630"/>
            <a:ext cx="8854096" cy="1815882"/>
          </a:xfrm>
          <a:prstGeom prst="rect">
            <a:avLst/>
          </a:prstGeom>
        </p:spPr>
        <p:txBody>
          <a:bodyPr wrap="square">
            <a:spAutoFit/>
          </a:bodyPr>
          <a:lstStyle/>
          <a:p>
            <a:pPr lvl="0">
              <a:defRPr/>
            </a:pPr>
            <a:r>
              <a:rPr lang="en-US" sz="3200" b="1" dirty="0" smtClean="0">
                <a:solidFill>
                  <a:srgbClr val="0033CC"/>
                </a:solidFill>
                <a:latin typeface="Tim es New Roman"/>
                <a:ea typeface="Calibri" panose="020F0502020204030204" pitchFamily="34" charset="0"/>
                <a:cs typeface="Times New Roman" panose="02020603050405020304" pitchFamily="18" charset="0"/>
              </a:rPr>
              <a:t>- </a:t>
            </a:r>
            <a:r>
              <a:rPr lang="en-US" sz="3200" b="1" dirty="0" err="1">
                <a:solidFill>
                  <a:srgbClr val="0033CC"/>
                </a:solidFill>
                <a:latin typeface="Tim es New Roman"/>
                <a:ea typeface="Calibri" panose="020F0502020204030204" pitchFamily="34" charset="0"/>
                <a:cs typeface="Times New Roman" panose="02020603050405020304" pitchFamily="18" charset="0"/>
              </a:rPr>
              <a:t>Tư</a:t>
            </a:r>
            <a:r>
              <a:rPr lang="en-US" sz="3200" b="1" dirty="0">
                <a:solidFill>
                  <a:srgbClr val="0033CC"/>
                </a:solidFill>
                <a:latin typeface="Tim es New Roman"/>
                <a:ea typeface="Calibri" panose="020F0502020204030204" pitchFamily="34" charset="0"/>
                <a:cs typeface="Times New Roman" panose="02020603050405020304" pitchFamily="18" charset="0"/>
              </a:rPr>
              <a:t> </a:t>
            </a:r>
            <a:r>
              <a:rPr lang="en-US" sz="3200" b="1" dirty="0" err="1">
                <a:solidFill>
                  <a:srgbClr val="0033CC"/>
                </a:solidFill>
                <a:latin typeface="Tim es New Roman"/>
                <a:ea typeface="Calibri" panose="020F0502020204030204" pitchFamily="34" charset="0"/>
                <a:cs typeface="Times New Roman" panose="02020603050405020304" pitchFamily="18" charset="0"/>
              </a:rPr>
              <a:t>liệu</a:t>
            </a:r>
            <a:r>
              <a:rPr lang="en-US" sz="3200" b="1" dirty="0">
                <a:solidFill>
                  <a:srgbClr val="0033CC"/>
                </a:solidFill>
                <a:latin typeface="Tim es New Roman"/>
                <a:ea typeface="Calibri" panose="020F0502020204030204" pitchFamily="34" charset="0"/>
                <a:cs typeface="Times New Roman" panose="02020603050405020304" pitchFamily="18" charset="0"/>
              </a:rPr>
              <a:t> </a:t>
            </a:r>
            <a:r>
              <a:rPr lang="en-US" sz="3200" b="1" dirty="0" err="1">
                <a:solidFill>
                  <a:srgbClr val="0033CC"/>
                </a:solidFill>
                <a:latin typeface="Tim es New Roman"/>
                <a:ea typeface="Calibri" panose="020F0502020204030204" pitchFamily="34" charset="0"/>
                <a:cs typeface="Times New Roman" panose="02020603050405020304" pitchFamily="18" charset="0"/>
              </a:rPr>
              <a:t>truyền</a:t>
            </a:r>
            <a:r>
              <a:rPr lang="en-US" sz="3200" b="1" dirty="0">
                <a:solidFill>
                  <a:srgbClr val="0033CC"/>
                </a:solidFill>
                <a:latin typeface="Tim es New Roman"/>
                <a:ea typeface="Calibri" panose="020F0502020204030204" pitchFamily="34" charset="0"/>
                <a:cs typeface="Times New Roman" panose="02020603050405020304" pitchFamily="18" charset="0"/>
              </a:rPr>
              <a:t> </a:t>
            </a:r>
            <a:r>
              <a:rPr lang="en-US" sz="3200" b="1" dirty="0" err="1">
                <a:solidFill>
                  <a:srgbClr val="0033CC"/>
                </a:solidFill>
                <a:latin typeface="Tim es New Roman"/>
                <a:ea typeface="Calibri" panose="020F0502020204030204" pitchFamily="34" charset="0"/>
                <a:cs typeface="Times New Roman" panose="02020603050405020304" pitchFamily="18" charset="0"/>
              </a:rPr>
              <a:t>miệng</a:t>
            </a:r>
            <a:r>
              <a:rPr lang="en-US" sz="3200" b="1" dirty="0">
                <a:solidFill>
                  <a:srgbClr val="0033CC"/>
                </a:solidFill>
                <a:latin typeface="Tim es New Roman"/>
                <a:ea typeface="Calibri" panose="020F0502020204030204" pitchFamily="34" charset="0"/>
                <a:cs typeface="Times New Roman" panose="02020603050405020304" pitchFamily="18" charset="0"/>
              </a:rPr>
              <a:t>: </a:t>
            </a:r>
            <a:r>
              <a:rPr lang="en-US" sz="3200" dirty="0" err="1">
                <a:solidFill>
                  <a:srgbClr val="0033CC"/>
                </a:solidFill>
                <a:latin typeface="Tim es New Roman"/>
                <a:ea typeface="Calibri" panose="020F0502020204030204" pitchFamily="34" charset="0"/>
                <a:cs typeface="Times New Roman" panose="02020603050405020304" pitchFamily="18" charset="0"/>
              </a:rPr>
              <a:t>gồm</a:t>
            </a:r>
            <a:r>
              <a:rPr lang="en-US" sz="3200" dirty="0">
                <a:solidFill>
                  <a:srgbClr val="0033CC"/>
                </a:solidFill>
                <a:latin typeface="Tim es New Roman"/>
                <a:ea typeface="Calibri" panose="020F0502020204030204" pitchFamily="34" charset="0"/>
                <a:cs typeface="Times New Roman" panose="02020603050405020304" pitchFamily="18" charset="0"/>
              </a:rPr>
              <a:t> </a:t>
            </a:r>
            <a:r>
              <a:rPr lang="en-US" sz="3200" dirty="0" err="1">
                <a:solidFill>
                  <a:srgbClr val="0033CC"/>
                </a:solidFill>
                <a:latin typeface="Tim es New Roman"/>
                <a:ea typeface="Calibri" panose="020F0502020204030204" pitchFamily="34" charset="0"/>
                <a:cs typeface="Times New Roman" panose="02020603050405020304" pitchFamily="18" charset="0"/>
              </a:rPr>
              <a:t>truyền</a:t>
            </a:r>
            <a:r>
              <a:rPr lang="en-US" sz="3200" dirty="0">
                <a:solidFill>
                  <a:srgbClr val="0033CC"/>
                </a:solidFill>
                <a:latin typeface="Tim es New Roman"/>
                <a:ea typeface="Calibri" panose="020F0502020204030204" pitchFamily="34" charset="0"/>
                <a:cs typeface="Times New Roman" panose="02020603050405020304" pitchFamily="18" charset="0"/>
              </a:rPr>
              <a:t> </a:t>
            </a:r>
            <a:r>
              <a:rPr lang="en-US" sz="3200" dirty="0" err="1">
                <a:solidFill>
                  <a:srgbClr val="0033CC"/>
                </a:solidFill>
                <a:latin typeface="Tim es New Roman"/>
                <a:ea typeface="Calibri" panose="020F0502020204030204" pitchFamily="34" charset="0"/>
                <a:cs typeface="Times New Roman" panose="02020603050405020304" pitchFamily="18" charset="0"/>
              </a:rPr>
              <a:t>thuyết</a:t>
            </a:r>
            <a:r>
              <a:rPr lang="en-US" sz="3200" dirty="0">
                <a:solidFill>
                  <a:srgbClr val="0033CC"/>
                </a:solidFill>
                <a:latin typeface="Tim es New Roman"/>
                <a:ea typeface="Calibri" panose="020F0502020204030204" pitchFamily="34" charset="0"/>
                <a:cs typeface="Times New Roman" panose="02020603050405020304" pitchFamily="18" charset="0"/>
              </a:rPr>
              <a:t>, </a:t>
            </a:r>
            <a:r>
              <a:rPr lang="en-US" sz="3200" dirty="0" err="1">
                <a:solidFill>
                  <a:srgbClr val="0033CC"/>
                </a:solidFill>
                <a:latin typeface="Tim es New Roman"/>
                <a:ea typeface="Calibri" panose="020F0502020204030204" pitchFamily="34" charset="0"/>
                <a:cs typeface="Times New Roman" panose="02020603050405020304" pitchFamily="18" charset="0"/>
              </a:rPr>
              <a:t>dân</a:t>
            </a:r>
            <a:r>
              <a:rPr lang="en-US" sz="3200" dirty="0">
                <a:solidFill>
                  <a:srgbClr val="0033CC"/>
                </a:solidFill>
                <a:latin typeface="Tim es New Roman"/>
                <a:ea typeface="Calibri" panose="020F0502020204030204" pitchFamily="34" charset="0"/>
                <a:cs typeface="Times New Roman" panose="02020603050405020304" pitchFamily="18" charset="0"/>
              </a:rPr>
              <a:t> </a:t>
            </a:r>
            <a:r>
              <a:rPr lang="en-US" sz="3200" dirty="0" err="1">
                <a:solidFill>
                  <a:srgbClr val="0033CC"/>
                </a:solidFill>
                <a:latin typeface="Tim es New Roman"/>
                <a:ea typeface="Calibri" panose="020F0502020204030204" pitchFamily="34" charset="0"/>
                <a:cs typeface="Times New Roman" panose="02020603050405020304" pitchFamily="18" charset="0"/>
              </a:rPr>
              <a:t>ca</a:t>
            </a:r>
            <a:r>
              <a:rPr lang="en-US" sz="3200" dirty="0">
                <a:solidFill>
                  <a:srgbClr val="0033CC"/>
                </a:solidFill>
                <a:latin typeface="Tim es New Roman"/>
                <a:ea typeface="Calibri" panose="020F0502020204030204" pitchFamily="34" charset="0"/>
                <a:cs typeface="Times New Roman" panose="02020603050405020304" pitchFamily="18" charset="0"/>
              </a:rPr>
              <a:t>, </a:t>
            </a:r>
            <a:r>
              <a:rPr lang="en-US" sz="3200" dirty="0" err="1">
                <a:solidFill>
                  <a:srgbClr val="0033CC"/>
                </a:solidFill>
                <a:latin typeface="Tim es New Roman"/>
                <a:ea typeface="Calibri" panose="020F0502020204030204" pitchFamily="34" charset="0"/>
                <a:cs typeface="Times New Roman" panose="02020603050405020304" pitchFamily="18" charset="0"/>
              </a:rPr>
              <a:t>thần</a:t>
            </a:r>
            <a:r>
              <a:rPr lang="en-US" sz="3200" dirty="0">
                <a:solidFill>
                  <a:srgbClr val="0033CC"/>
                </a:solidFill>
                <a:latin typeface="Tim es New Roman"/>
                <a:ea typeface="Calibri" panose="020F0502020204030204" pitchFamily="34" charset="0"/>
                <a:cs typeface="Times New Roman" panose="02020603050405020304" pitchFamily="18" charset="0"/>
              </a:rPr>
              <a:t> </a:t>
            </a:r>
            <a:r>
              <a:rPr lang="en-US" sz="3200" dirty="0" err="1">
                <a:solidFill>
                  <a:srgbClr val="0033CC"/>
                </a:solidFill>
                <a:latin typeface="Tim es New Roman"/>
                <a:ea typeface="Calibri" panose="020F0502020204030204" pitchFamily="34" charset="0"/>
                <a:cs typeface="Times New Roman" panose="02020603050405020304" pitchFamily="18" charset="0"/>
              </a:rPr>
              <a:t>thoại</a:t>
            </a:r>
            <a:r>
              <a:rPr lang="en-US" sz="3200" dirty="0">
                <a:solidFill>
                  <a:srgbClr val="0033CC"/>
                </a:solidFill>
                <a:latin typeface="Tim es New Roman"/>
                <a:ea typeface="Calibri" panose="020F0502020204030204" pitchFamily="34" charset="0"/>
                <a:cs typeface="Times New Roman" panose="02020603050405020304" pitchFamily="18" charset="0"/>
              </a:rPr>
              <a:t>…</a:t>
            </a:r>
            <a:r>
              <a:rPr lang="en-US" sz="3200" dirty="0" err="1">
                <a:solidFill>
                  <a:srgbClr val="0033CC"/>
                </a:solidFill>
                <a:latin typeface="Tim es New Roman"/>
                <a:ea typeface="Calibri" panose="020F0502020204030204" pitchFamily="34" charset="0"/>
                <a:cs typeface="Times New Roman" panose="02020603050405020304" pitchFamily="18" charset="0"/>
              </a:rPr>
              <a:t>được</a:t>
            </a:r>
            <a:r>
              <a:rPr lang="en-US" sz="3200" dirty="0">
                <a:solidFill>
                  <a:srgbClr val="0033CC"/>
                </a:solidFill>
                <a:latin typeface="Tim es New Roman"/>
                <a:ea typeface="Calibri" panose="020F0502020204030204" pitchFamily="34" charset="0"/>
                <a:cs typeface="Times New Roman" panose="02020603050405020304" pitchFamily="18" charset="0"/>
              </a:rPr>
              <a:t> </a:t>
            </a:r>
            <a:r>
              <a:rPr lang="en-US" sz="3200" dirty="0" err="1">
                <a:solidFill>
                  <a:srgbClr val="0033CC"/>
                </a:solidFill>
                <a:latin typeface="Tim es New Roman"/>
                <a:ea typeface="Calibri" panose="020F0502020204030204" pitchFamily="34" charset="0"/>
                <a:cs typeface="Times New Roman" panose="02020603050405020304" pitchFamily="18" charset="0"/>
              </a:rPr>
              <a:t>truyền</a:t>
            </a:r>
            <a:r>
              <a:rPr lang="en-US" sz="3200" dirty="0">
                <a:solidFill>
                  <a:srgbClr val="0033CC"/>
                </a:solidFill>
                <a:latin typeface="Tim es New Roman"/>
                <a:ea typeface="Calibri" panose="020F0502020204030204" pitchFamily="34" charset="0"/>
                <a:cs typeface="Times New Roman" panose="02020603050405020304" pitchFamily="18" charset="0"/>
              </a:rPr>
              <a:t> qua </a:t>
            </a:r>
            <a:r>
              <a:rPr lang="en-US" sz="3200" dirty="0" err="1">
                <a:solidFill>
                  <a:srgbClr val="0033CC"/>
                </a:solidFill>
                <a:latin typeface="Tim es New Roman"/>
                <a:ea typeface="Calibri" panose="020F0502020204030204" pitchFamily="34" charset="0"/>
                <a:cs typeface="Times New Roman" panose="02020603050405020304" pitchFamily="18" charset="0"/>
              </a:rPr>
              <a:t>nhiều</a:t>
            </a:r>
            <a:r>
              <a:rPr lang="en-US" sz="3200" dirty="0">
                <a:solidFill>
                  <a:srgbClr val="0033CC"/>
                </a:solidFill>
                <a:latin typeface="Tim es New Roman"/>
                <a:ea typeface="Calibri" panose="020F0502020204030204" pitchFamily="34" charset="0"/>
                <a:cs typeface="Times New Roman" panose="02020603050405020304" pitchFamily="18" charset="0"/>
              </a:rPr>
              <a:t> </a:t>
            </a:r>
            <a:r>
              <a:rPr lang="en-US" sz="3200" dirty="0" err="1">
                <a:solidFill>
                  <a:srgbClr val="0033CC"/>
                </a:solidFill>
                <a:latin typeface="Tim es New Roman"/>
                <a:ea typeface="Calibri" panose="020F0502020204030204" pitchFamily="34" charset="0"/>
                <a:cs typeface="Times New Roman" panose="02020603050405020304" pitchFamily="18" charset="0"/>
              </a:rPr>
              <a:t>đời</a:t>
            </a:r>
            <a:r>
              <a:rPr lang="en-US" sz="3200" dirty="0">
                <a:solidFill>
                  <a:srgbClr val="0033CC"/>
                </a:solidFill>
                <a:latin typeface="Tim es New Roman"/>
                <a:ea typeface="Calibri" panose="020F0502020204030204" pitchFamily="34" charset="0"/>
                <a:cs typeface="Times New Roman" panose="02020603050405020304" pitchFamily="18" charset="0"/>
              </a:rPr>
              <a:t>.</a:t>
            </a:r>
            <a:br>
              <a:rPr lang="en-US" sz="3200" dirty="0">
                <a:solidFill>
                  <a:srgbClr val="0033CC"/>
                </a:solidFill>
                <a:latin typeface="Tim es New Roman"/>
                <a:ea typeface="Calibri" panose="020F0502020204030204" pitchFamily="34" charset="0"/>
                <a:cs typeface="Times New Roman" panose="02020603050405020304" pitchFamily="18" charset="0"/>
              </a:rPr>
            </a:br>
            <a:r>
              <a:rPr kumimoji="0" lang="it-IT" altLang="vi-VN" sz="2400" b="1" i="0" u="none" strike="noStrike" kern="0" cap="none" spc="0" normalizeH="0" baseline="0" noProof="0" dirty="0" smtClean="0">
                <a:ln>
                  <a:noFill/>
                </a:ln>
                <a:solidFill>
                  <a:srgbClr val="FFFFFF"/>
                </a:solidFill>
                <a:effectLst/>
                <a:uLnTx/>
                <a:uFillTx/>
              </a:rPr>
              <a:t>er </a:t>
            </a:r>
            <a:r>
              <a:rPr kumimoji="0" lang="it-IT" altLang="vi-VN" sz="2400" b="1" i="0" u="none" strike="noStrike" kern="0" cap="none" spc="0" normalizeH="0" baseline="0" noProof="0" dirty="0">
                <a:ln>
                  <a:noFill/>
                </a:ln>
                <a:solidFill>
                  <a:srgbClr val="FFFFFF"/>
                </a:solidFill>
                <a:effectLst/>
                <a:uLnTx/>
                <a:uFillTx/>
              </a:rPr>
              <a:t>Piero da Vinci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it-IT" altLang="vi-VN" sz="2400" b="1" i="0" u="none" strike="noStrike" kern="0" cap="none" spc="0" normalizeH="0" baseline="0" noProof="0" dirty="0">
                <a:ln>
                  <a:noFill/>
                </a:ln>
                <a:solidFill>
                  <a:srgbClr val="FFFFFF"/>
                </a:solidFill>
                <a:effectLst/>
                <a:uLnTx/>
                <a:uFillTx/>
              </a:rPr>
              <a:t>( 1452 – 1519)</a:t>
            </a:r>
            <a:endParaRPr kumimoji="0" lang="en-US" altLang="vi-VN" sz="2400" b="0" i="0" u="none" strike="noStrike" kern="0" cap="none" spc="0" normalizeH="0" baseline="0" noProof="0" dirty="0">
              <a:ln>
                <a:noFill/>
              </a:ln>
              <a:solidFill>
                <a:srgbClr val="FFFFFF"/>
              </a:solidFill>
              <a:effectLst/>
              <a:uLnTx/>
              <a:uFillTx/>
            </a:endParaRP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55" y="381000"/>
            <a:ext cx="4035425" cy="23708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502405"/>
            <a:ext cx="4144963" cy="2249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89200" y="3008313"/>
            <a:ext cx="4164013" cy="841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7792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61304" y="274638"/>
            <a:ext cx="8625496" cy="944562"/>
          </a:xfrm>
        </p:spPr>
        <p:txBody>
          <a:bodyPr>
            <a:normAutofit/>
          </a:bodyPr>
          <a:lstStyle/>
          <a:p>
            <a:pPr algn="l"/>
            <a:endParaRPr lang="en-US" sz="2000" dirty="0">
              <a:latin typeface="Times New Roman" pitchFamily="18" charset="0"/>
              <a:cs typeface="Times New Roman" pitchFamily="18" charset="0"/>
            </a:endParaRPr>
          </a:p>
        </p:txBody>
      </p:sp>
      <p:sp>
        <p:nvSpPr>
          <p:cNvPr id="3" name="Nơi giữ chỗ cho Nội dung 2"/>
          <p:cNvSpPr>
            <a:spLocks noGrp="1"/>
          </p:cNvSpPr>
          <p:nvPr>
            <p:ph idx="1"/>
          </p:nvPr>
        </p:nvSpPr>
        <p:spPr>
          <a:xfrm>
            <a:off x="-76200" y="1143000"/>
            <a:ext cx="9220200" cy="4724399"/>
          </a:xfrm>
        </p:spPr>
        <p:txBody>
          <a:bodyPr/>
          <a:lstStyle/>
          <a:p>
            <a:endParaRPr lang="en-US" dirty="0"/>
          </a:p>
          <a:p>
            <a:endParaRPr lang="en-US" dirty="0"/>
          </a:p>
          <a:p>
            <a:endParaRPr lang="en-US" dirty="0"/>
          </a:p>
          <a:p>
            <a:endParaRPr lang="en-US" dirty="0"/>
          </a:p>
        </p:txBody>
      </p:sp>
      <p:sp>
        <p:nvSpPr>
          <p:cNvPr id="5" name="Rectangle 4"/>
          <p:cNvSpPr/>
          <p:nvPr/>
        </p:nvSpPr>
        <p:spPr>
          <a:xfrm>
            <a:off x="-76200" y="2608776"/>
            <a:ext cx="9296400" cy="286232"/>
          </a:xfrm>
          <a:prstGeom prst="rect">
            <a:avLst/>
          </a:prstGeom>
        </p:spPr>
        <p:txBody>
          <a:bodyPr wrap="square">
            <a:spAutoFit/>
          </a:bodyPr>
          <a:lstStyle/>
          <a:p>
            <a:pPr marL="609600" lvl="0" indent="-609600">
              <a:lnSpc>
                <a:spcPct val="90000"/>
              </a:lnSpc>
              <a:spcBef>
                <a:spcPts val="1000"/>
              </a:spcBef>
            </a:pPr>
            <a:r>
              <a:rPr lang="en-US" altLang="en-US" sz="1400" dirty="0">
                <a:solidFill>
                  <a:srgbClr val="0000FF"/>
                </a:solidFill>
                <a:latin typeface="Times New Roman" panose="02020603050405020304" pitchFamily="18" charset="0"/>
              </a:rPr>
              <a:t>-</a:t>
            </a:r>
            <a:endParaRPr lang="en-US" altLang="en-US" sz="1400" dirty="0">
              <a:solidFill>
                <a:srgbClr val="0000FF"/>
              </a:solidFill>
              <a:latin typeface="Times New Roman" panose="02020603050405020304" pitchFamily="18" charset="0"/>
              <a:sym typeface="Wingdings 3" panose="05040102010807070707" pitchFamily="18" charset="2"/>
            </a:endParaRPr>
          </a:p>
        </p:txBody>
      </p:sp>
      <p:sp>
        <p:nvSpPr>
          <p:cNvPr id="4" name="Rectangle 3"/>
          <p:cNvSpPr/>
          <p:nvPr/>
        </p:nvSpPr>
        <p:spPr>
          <a:xfrm>
            <a:off x="61304" y="5143914"/>
            <a:ext cx="4572000" cy="830997"/>
          </a:xfrm>
          <a:prstGeom prst="rect">
            <a:avLst/>
          </a:prstGeom>
        </p:spPr>
        <p:txBody>
          <a:bodyP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altLang="vi-VN" sz="2400" b="1" i="0" u="none" strike="noStrike" kern="0" cap="none" spc="0" normalizeH="0" baseline="0" noProof="0" dirty="0">
                <a:ln>
                  <a:noFill/>
                </a:ln>
                <a:solidFill>
                  <a:srgbClr val="FFFFFF"/>
                </a:solidFill>
                <a:effectLst/>
                <a:uLnTx/>
                <a:uFillTx/>
              </a:rPr>
              <a:t>Leonardo di ser Piero da Vinci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it-IT" altLang="vi-VN" sz="2400" b="1" i="0" u="none" strike="noStrike" kern="0" cap="none" spc="0" normalizeH="0" baseline="0" noProof="0" dirty="0">
                <a:ln>
                  <a:noFill/>
                </a:ln>
                <a:solidFill>
                  <a:srgbClr val="FFFFFF"/>
                </a:solidFill>
                <a:effectLst/>
                <a:uLnTx/>
                <a:uFillTx/>
              </a:rPr>
              <a:t>( 1452 – 1519)</a:t>
            </a:r>
            <a:endParaRPr kumimoji="0" lang="en-US" altLang="vi-VN" sz="2400" b="0" i="0" u="none" strike="noStrike" kern="0" cap="none" spc="0" normalizeH="0" baseline="0" noProof="0" dirty="0">
              <a:ln>
                <a:noFill/>
              </a:ln>
              <a:solidFill>
                <a:srgbClr val="FFFFFF"/>
              </a:solidFill>
              <a:effectLst/>
              <a:uLnTx/>
              <a:uFillTx/>
            </a:endParaRP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0"/>
            <a:ext cx="4495800" cy="563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0"/>
            <a:ext cx="4800600" cy="662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a:extLst>
              <a:ext uri="{FF2B5EF4-FFF2-40B4-BE49-F238E27FC236}">
                <a16:creationId xmlns:a16="http://schemas.microsoft.com/office/drawing/2014/main" id="{79081279-69A7-40F9-B93C-1606F4825605}"/>
              </a:ext>
            </a:extLst>
          </p:cNvPr>
          <p:cNvSpPr txBox="1"/>
          <p:nvPr/>
        </p:nvSpPr>
        <p:spPr>
          <a:xfrm>
            <a:off x="2375013" y="5974911"/>
            <a:ext cx="2816412" cy="584775"/>
          </a:xfrm>
          <a:prstGeom prst="rect">
            <a:avLst/>
          </a:prstGeom>
          <a:noFill/>
        </p:spPr>
        <p:txBody>
          <a:bodyPr wrap="none" rtlCol="0">
            <a:spAutoFit/>
          </a:bodyPr>
          <a:lstStyle/>
          <a:p>
            <a:r>
              <a:rPr lang="en-US" sz="3200" b="1" dirty="0" err="1" smtClean="0">
                <a:solidFill>
                  <a:srgbClr val="FF0000"/>
                </a:solidFill>
                <a:latin typeface="+mj-lt"/>
              </a:rPr>
              <a:t>Tư</a:t>
            </a:r>
            <a:r>
              <a:rPr lang="en-US" sz="3200" b="1" dirty="0" smtClean="0">
                <a:solidFill>
                  <a:srgbClr val="FF0000"/>
                </a:solidFill>
                <a:latin typeface="+mj-lt"/>
              </a:rPr>
              <a:t> </a:t>
            </a:r>
            <a:r>
              <a:rPr lang="en-US" sz="3200" b="1" dirty="0" err="1" smtClean="0">
                <a:solidFill>
                  <a:srgbClr val="FF0000"/>
                </a:solidFill>
                <a:latin typeface="+mj-lt"/>
              </a:rPr>
              <a:t>liệu</a:t>
            </a:r>
            <a:r>
              <a:rPr lang="en-US" sz="3200" b="1" dirty="0" smtClean="0">
                <a:solidFill>
                  <a:srgbClr val="FF0000"/>
                </a:solidFill>
                <a:latin typeface="+mj-lt"/>
              </a:rPr>
              <a:t> </a:t>
            </a:r>
            <a:r>
              <a:rPr lang="en-US" sz="3200" b="1" dirty="0" err="1" smtClean="0">
                <a:solidFill>
                  <a:srgbClr val="FF0000"/>
                </a:solidFill>
                <a:latin typeface="+mj-lt"/>
              </a:rPr>
              <a:t>hiện</a:t>
            </a:r>
            <a:r>
              <a:rPr lang="en-US" sz="3200" b="1" dirty="0" smtClean="0">
                <a:solidFill>
                  <a:srgbClr val="FF0000"/>
                </a:solidFill>
                <a:latin typeface="+mj-lt"/>
              </a:rPr>
              <a:t> </a:t>
            </a:r>
            <a:r>
              <a:rPr lang="en-US" sz="3200" b="1" dirty="0" err="1" smtClean="0">
                <a:solidFill>
                  <a:srgbClr val="FF0000"/>
                </a:solidFill>
                <a:latin typeface="+mj-lt"/>
              </a:rPr>
              <a:t>vật</a:t>
            </a:r>
            <a:endParaRPr lang="vi-VN" sz="3200" b="1" dirty="0">
              <a:solidFill>
                <a:srgbClr val="FF0000"/>
              </a:solidFill>
              <a:latin typeface="+mj-lt"/>
            </a:endParaRPr>
          </a:p>
        </p:txBody>
      </p:sp>
    </p:spTree>
    <p:extLst>
      <p:ext uri="{BB962C8B-B14F-4D97-AF65-F5344CB8AC3E}">
        <p14:creationId xmlns:p14="http://schemas.microsoft.com/office/powerpoint/2010/main" val="1663411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4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61304" y="274638"/>
            <a:ext cx="8625496" cy="944562"/>
          </a:xfrm>
        </p:spPr>
        <p:txBody>
          <a:bodyPr>
            <a:normAutofit/>
          </a:bodyPr>
          <a:lstStyle/>
          <a:p>
            <a:pPr algn="l"/>
            <a:endParaRPr lang="en-US" sz="2000" dirty="0">
              <a:latin typeface="Times New Roman" pitchFamily="18" charset="0"/>
              <a:cs typeface="Times New Roman" pitchFamily="18" charset="0"/>
            </a:endParaRPr>
          </a:p>
        </p:txBody>
      </p:sp>
      <p:sp>
        <p:nvSpPr>
          <p:cNvPr id="3" name="Nơi giữ chỗ cho Nội dung 2"/>
          <p:cNvSpPr>
            <a:spLocks noGrp="1"/>
          </p:cNvSpPr>
          <p:nvPr>
            <p:ph idx="1"/>
          </p:nvPr>
        </p:nvSpPr>
        <p:spPr>
          <a:xfrm>
            <a:off x="-76200" y="1143000"/>
            <a:ext cx="9220200" cy="4724399"/>
          </a:xfrm>
        </p:spPr>
        <p:txBody>
          <a:bodyPr/>
          <a:lstStyle/>
          <a:p>
            <a:endParaRPr lang="en-US" dirty="0"/>
          </a:p>
          <a:p>
            <a:endParaRPr lang="en-US" dirty="0"/>
          </a:p>
          <a:p>
            <a:endParaRPr lang="en-US" dirty="0"/>
          </a:p>
          <a:p>
            <a:endParaRPr lang="en-US" dirty="0"/>
          </a:p>
        </p:txBody>
      </p:sp>
      <p:sp>
        <p:nvSpPr>
          <p:cNvPr id="5" name="Rectangle 4"/>
          <p:cNvSpPr/>
          <p:nvPr/>
        </p:nvSpPr>
        <p:spPr>
          <a:xfrm>
            <a:off x="-76200" y="2608776"/>
            <a:ext cx="9296400" cy="286232"/>
          </a:xfrm>
          <a:prstGeom prst="rect">
            <a:avLst/>
          </a:prstGeom>
        </p:spPr>
        <p:txBody>
          <a:bodyPr wrap="square">
            <a:spAutoFit/>
          </a:bodyPr>
          <a:lstStyle/>
          <a:p>
            <a:pPr marL="609600" lvl="0" indent="-609600">
              <a:lnSpc>
                <a:spcPct val="90000"/>
              </a:lnSpc>
              <a:spcBef>
                <a:spcPts val="1000"/>
              </a:spcBef>
            </a:pPr>
            <a:r>
              <a:rPr lang="en-US" altLang="en-US" sz="1400" dirty="0">
                <a:solidFill>
                  <a:srgbClr val="0000FF"/>
                </a:solidFill>
                <a:latin typeface="Times New Roman" panose="02020603050405020304" pitchFamily="18" charset="0"/>
              </a:rPr>
              <a:t>-</a:t>
            </a:r>
            <a:endParaRPr lang="en-US" altLang="en-US" sz="1400" dirty="0">
              <a:solidFill>
                <a:srgbClr val="0000FF"/>
              </a:solidFill>
              <a:latin typeface="Times New Roman" panose="02020603050405020304" pitchFamily="18" charset="0"/>
              <a:sym typeface="Wingdings 3" panose="05040102010807070707" pitchFamily="18" charset="2"/>
            </a:endParaRPr>
          </a:p>
        </p:txBody>
      </p:sp>
      <p:sp>
        <p:nvSpPr>
          <p:cNvPr id="4" name="Rectangle 3"/>
          <p:cNvSpPr/>
          <p:nvPr/>
        </p:nvSpPr>
        <p:spPr>
          <a:xfrm>
            <a:off x="61304" y="5143914"/>
            <a:ext cx="4572000" cy="830997"/>
          </a:xfrm>
          <a:prstGeom prst="rect">
            <a:avLst/>
          </a:prstGeom>
        </p:spPr>
        <p:txBody>
          <a:bodyP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altLang="vi-VN" sz="2400" b="1" i="0" u="none" strike="noStrike" kern="0" cap="none" spc="0" normalizeH="0" baseline="0" noProof="0" dirty="0">
                <a:ln>
                  <a:noFill/>
                </a:ln>
                <a:solidFill>
                  <a:srgbClr val="FFFFFF"/>
                </a:solidFill>
                <a:effectLst/>
                <a:uLnTx/>
                <a:uFillTx/>
              </a:rPr>
              <a:t>Leonardo di ser Piero da Vinci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it-IT" altLang="vi-VN" sz="2400" b="1" i="0" u="none" strike="noStrike" kern="0" cap="none" spc="0" normalizeH="0" baseline="0" noProof="0" dirty="0">
                <a:ln>
                  <a:noFill/>
                </a:ln>
                <a:solidFill>
                  <a:srgbClr val="FFFFFF"/>
                </a:solidFill>
                <a:effectLst/>
                <a:uLnTx/>
                <a:uFillTx/>
              </a:rPr>
              <a:t>( 1452 – 1519)</a:t>
            </a:r>
            <a:endParaRPr kumimoji="0" lang="en-US" altLang="vi-VN" sz="2400" b="0" i="0" u="none" strike="noStrike" kern="0" cap="none" spc="0" normalizeH="0" baseline="0" noProof="0" dirty="0">
              <a:ln>
                <a:noFill/>
              </a:ln>
              <a:solidFill>
                <a:srgbClr val="FFFFFF"/>
              </a:solidFill>
              <a:effectLst/>
              <a:uLnTx/>
              <a:uFillTx/>
            </a:endParaRP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856" y="0"/>
            <a:ext cx="4262108"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0"/>
            <a:ext cx="4800600" cy="350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0" y="4876800"/>
            <a:ext cx="9097344" cy="1846659"/>
          </a:xfrm>
          <a:prstGeom prst="rect">
            <a:avLst/>
          </a:prstGeom>
        </p:spPr>
        <p:txBody>
          <a:bodyPr wrap="square">
            <a:spAutoFit/>
          </a:bodyPr>
          <a:lstStyle/>
          <a:p>
            <a:r>
              <a:rPr lang="en-US" sz="3200" b="1" dirty="0">
                <a:solidFill>
                  <a:srgbClr val="0033CC"/>
                </a:solidFill>
                <a:latin typeface="Tim es New Roman"/>
                <a:ea typeface="Calibri" panose="020F0502020204030204" pitchFamily="34" charset="0"/>
                <a:cs typeface="Times New Roman" panose="02020603050405020304" pitchFamily="18" charset="0"/>
              </a:rPr>
              <a:t>- </a:t>
            </a:r>
            <a:r>
              <a:rPr lang="en-US" sz="3200" b="1" dirty="0" err="1">
                <a:solidFill>
                  <a:srgbClr val="0033CC"/>
                </a:solidFill>
                <a:latin typeface="Tim es New Roman"/>
                <a:ea typeface="Calibri" panose="020F0502020204030204" pitchFamily="34" charset="0"/>
                <a:cs typeface="Times New Roman" panose="02020603050405020304" pitchFamily="18" charset="0"/>
              </a:rPr>
              <a:t>Tư</a:t>
            </a:r>
            <a:r>
              <a:rPr lang="en-US" sz="3200" b="1" dirty="0">
                <a:solidFill>
                  <a:srgbClr val="0033CC"/>
                </a:solidFill>
                <a:latin typeface="Tim es New Roman"/>
                <a:ea typeface="Calibri" panose="020F0502020204030204" pitchFamily="34" charset="0"/>
                <a:cs typeface="Times New Roman" panose="02020603050405020304" pitchFamily="18" charset="0"/>
              </a:rPr>
              <a:t> </a:t>
            </a:r>
            <a:r>
              <a:rPr lang="en-US" sz="3200" b="1" dirty="0" err="1">
                <a:solidFill>
                  <a:srgbClr val="0033CC"/>
                </a:solidFill>
                <a:latin typeface="Tim es New Roman"/>
                <a:ea typeface="Calibri" panose="020F0502020204030204" pitchFamily="34" charset="0"/>
                <a:cs typeface="Times New Roman" panose="02020603050405020304" pitchFamily="18" charset="0"/>
              </a:rPr>
              <a:t>liệu</a:t>
            </a:r>
            <a:r>
              <a:rPr lang="en-US" sz="3200" b="1" dirty="0">
                <a:solidFill>
                  <a:srgbClr val="0033CC"/>
                </a:solidFill>
                <a:latin typeface="Tim es New Roman"/>
                <a:ea typeface="Calibri" panose="020F0502020204030204" pitchFamily="34" charset="0"/>
                <a:cs typeface="Times New Roman" panose="02020603050405020304" pitchFamily="18" charset="0"/>
              </a:rPr>
              <a:t> </a:t>
            </a:r>
            <a:r>
              <a:rPr lang="en-US" sz="3200" b="1" dirty="0" err="1">
                <a:solidFill>
                  <a:srgbClr val="0033CC"/>
                </a:solidFill>
                <a:latin typeface="Tim es New Roman"/>
                <a:ea typeface="Calibri" panose="020F0502020204030204" pitchFamily="34" charset="0"/>
                <a:cs typeface="Times New Roman" panose="02020603050405020304" pitchFamily="18" charset="0"/>
              </a:rPr>
              <a:t>hiện</a:t>
            </a:r>
            <a:r>
              <a:rPr lang="en-US" sz="3200" b="1" dirty="0">
                <a:solidFill>
                  <a:srgbClr val="0033CC"/>
                </a:solidFill>
                <a:latin typeface="Tim es New Roman"/>
                <a:ea typeface="Calibri" panose="020F0502020204030204" pitchFamily="34" charset="0"/>
                <a:cs typeface="Times New Roman" panose="02020603050405020304" pitchFamily="18" charset="0"/>
              </a:rPr>
              <a:t> </a:t>
            </a:r>
            <a:r>
              <a:rPr lang="en-US" sz="3200" b="1" dirty="0" err="1">
                <a:solidFill>
                  <a:srgbClr val="0033CC"/>
                </a:solidFill>
                <a:latin typeface="Tim es New Roman"/>
                <a:ea typeface="Calibri" panose="020F0502020204030204" pitchFamily="34" charset="0"/>
                <a:cs typeface="Times New Roman" panose="02020603050405020304" pitchFamily="18" charset="0"/>
              </a:rPr>
              <a:t>vật</a:t>
            </a:r>
            <a:r>
              <a:rPr lang="en-US" sz="3200" b="1" dirty="0">
                <a:solidFill>
                  <a:srgbClr val="0033CC"/>
                </a:solidFill>
                <a:latin typeface="Tim es New Roman"/>
                <a:ea typeface="Calibri" panose="020F0502020204030204" pitchFamily="34" charset="0"/>
                <a:cs typeface="Times New Roman" panose="02020603050405020304" pitchFamily="18" charset="0"/>
              </a:rPr>
              <a:t>: </a:t>
            </a:r>
            <a:r>
              <a:rPr lang="en-US" sz="3200" dirty="0" err="1">
                <a:solidFill>
                  <a:srgbClr val="0033CC"/>
                </a:solidFill>
                <a:latin typeface="Tim es New Roman"/>
                <a:ea typeface="Calibri" panose="020F0502020204030204" pitchFamily="34" charset="0"/>
                <a:cs typeface="Times New Roman" panose="02020603050405020304" pitchFamily="18" charset="0"/>
              </a:rPr>
              <a:t>là</a:t>
            </a:r>
            <a:r>
              <a:rPr lang="en-US" sz="3200" dirty="0">
                <a:solidFill>
                  <a:srgbClr val="0033CC"/>
                </a:solidFill>
                <a:latin typeface="Tim es New Roman"/>
                <a:ea typeface="Calibri" panose="020F0502020204030204" pitchFamily="34" charset="0"/>
                <a:cs typeface="Times New Roman" panose="02020603050405020304" pitchFamily="18" charset="0"/>
              </a:rPr>
              <a:t> </a:t>
            </a:r>
            <a:r>
              <a:rPr lang="en-US" sz="3200" dirty="0" err="1">
                <a:solidFill>
                  <a:srgbClr val="0033CC"/>
                </a:solidFill>
                <a:latin typeface="Tim es New Roman"/>
                <a:ea typeface="Calibri" panose="020F0502020204030204" pitchFamily="34" charset="0"/>
                <a:cs typeface="Times New Roman" panose="02020603050405020304" pitchFamily="18" charset="0"/>
              </a:rPr>
              <a:t>những</a:t>
            </a:r>
            <a:r>
              <a:rPr lang="en-US" sz="3200" dirty="0">
                <a:solidFill>
                  <a:srgbClr val="0033CC"/>
                </a:solidFill>
                <a:latin typeface="Tim es New Roman"/>
                <a:ea typeface="Calibri" panose="020F0502020204030204" pitchFamily="34" charset="0"/>
                <a:cs typeface="Times New Roman" panose="02020603050405020304" pitchFamily="18" charset="0"/>
              </a:rPr>
              <a:t> </a:t>
            </a:r>
            <a:r>
              <a:rPr lang="en-US" sz="3200" dirty="0" err="1">
                <a:solidFill>
                  <a:srgbClr val="0033CC"/>
                </a:solidFill>
                <a:latin typeface="Tim es New Roman"/>
                <a:ea typeface="Calibri" panose="020F0502020204030204" pitchFamily="34" charset="0"/>
                <a:cs typeface="Times New Roman" panose="02020603050405020304" pitchFamily="18" charset="0"/>
              </a:rPr>
              <a:t>dấu</a:t>
            </a:r>
            <a:r>
              <a:rPr lang="en-US" sz="3200" dirty="0">
                <a:solidFill>
                  <a:srgbClr val="0033CC"/>
                </a:solidFill>
                <a:latin typeface="Tim es New Roman"/>
                <a:ea typeface="Calibri" panose="020F0502020204030204" pitchFamily="34" charset="0"/>
                <a:cs typeface="Times New Roman" panose="02020603050405020304" pitchFamily="18" charset="0"/>
              </a:rPr>
              <a:t> </a:t>
            </a:r>
            <a:r>
              <a:rPr lang="en-US" sz="3200" dirty="0" err="1">
                <a:solidFill>
                  <a:srgbClr val="0033CC"/>
                </a:solidFill>
                <a:latin typeface="Tim es New Roman"/>
                <a:ea typeface="Calibri" panose="020F0502020204030204" pitchFamily="34" charset="0"/>
                <a:cs typeface="Times New Roman" panose="02020603050405020304" pitchFamily="18" charset="0"/>
              </a:rPr>
              <a:t>tích</a:t>
            </a:r>
            <a:r>
              <a:rPr lang="en-US" sz="3200" dirty="0">
                <a:solidFill>
                  <a:srgbClr val="0033CC"/>
                </a:solidFill>
                <a:latin typeface="Tim es New Roman"/>
                <a:ea typeface="Calibri" panose="020F0502020204030204" pitchFamily="34" charset="0"/>
                <a:cs typeface="Times New Roman" panose="02020603050405020304" pitchFamily="18" charset="0"/>
              </a:rPr>
              <a:t> </a:t>
            </a:r>
            <a:r>
              <a:rPr lang="en-US" sz="3200" dirty="0" err="1">
                <a:solidFill>
                  <a:srgbClr val="0033CC"/>
                </a:solidFill>
                <a:latin typeface="Tim es New Roman"/>
                <a:ea typeface="Calibri" panose="020F0502020204030204" pitchFamily="34" charset="0"/>
                <a:cs typeface="Times New Roman" panose="02020603050405020304" pitchFamily="18" charset="0"/>
              </a:rPr>
              <a:t>của</a:t>
            </a:r>
            <a:r>
              <a:rPr lang="en-US" sz="3200" dirty="0">
                <a:solidFill>
                  <a:srgbClr val="0033CC"/>
                </a:solidFill>
                <a:latin typeface="Tim es New Roman"/>
                <a:ea typeface="Calibri" panose="020F0502020204030204" pitchFamily="34" charset="0"/>
                <a:cs typeface="Times New Roman" panose="02020603050405020304" pitchFamily="18" charset="0"/>
              </a:rPr>
              <a:t> </a:t>
            </a:r>
            <a:r>
              <a:rPr lang="en-US" sz="3200" dirty="0" err="1">
                <a:solidFill>
                  <a:srgbClr val="0033CC"/>
                </a:solidFill>
                <a:latin typeface="Tim es New Roman"/>
                <a:ea typeface="Calibri" panose="020F0502020204030204" pitchFamily="34" charset="0"/>
                <a:cs typeface="Times New Roman" panose="02020603050405020304" pitchFamily="18" charset="0"/>
              </a:rPr>
              <a:t>người</a:t>
            </a:r>
            <a:r>
              <a:rPr lang="en-US" sz="3200" dirty="0">
                <a:solidFill>
                  <a:srgbClr val="0033CC"/>
                </a:solidFill>
                <a:latin typeface="Tim es New Roman"/>
                <a:ea typeface="Calibri" panose="020F0502020204030204" pitchFamily="34" charset="0"/>
                <a:cs typeface="Times New Roman" panose="02020603050405020304" pitchFamily="18" charset="0"/>
              </a:rPr>
              <a:t> </a:t>
            </a:r>
            <a:r>
              <a:rPr lang="en-US" sz="3200" dirty="0" err="1">
                <a:solidFill>
                  <a:srgbClr val="0033CC"/>
                </a:solidFill>
                <a:latin typeface="Tim es New Roman"/>
                <a:ea typeface="Calibri" panose="020F0502020204030204" pitchFamily="34" charset="0"/>
                <a:cs typeface="Times New Roman" panose="02020603050405020304" pitchFamily="18" charset="0"/>
              </a:rPr>
              <a:t>xưa</a:t>
            </a:r>
            <a:r>
              <a:rPr lang="en-US" sz="3200" dirty="0">
                <a:solidFill>
                  <a:srgbClr val="0033CC"/>
                </a:solidFill>
                <a:latin typeface="Tim es New Roman"/>
                <a:ea typeface="Calibri" panose="020F0502020204030204" pitchFamily="34" charset="0"/>
                <a:cs typeface="Times New Roman" panose="02020603050405020304" pitchFamily="18" charset="0"/>
              </a:rPr>
              <a:t> </a:t>
            </a:r>
            <a:r>
              <a:rPr lang="en-US" sz="3200" dirty="0" err="1">
                <a:solidFill>
                  <a:srgbClr val="0033CC"/>
                </a:solidFill>
                <a:latin typeface="Tim es New Roman"/>
                <a:ea typeface="Calibri" panose="020F0502020204030204" pitchFamily="34" charset="0"/>
                <a:cs typeface="Times New Roman" panose="02020603050405020304" pitchFamily="18" charset="0"/>
              </a:rPr>
              <a:t>còn</a:t>
            </a:r>
            <a:r>
              <a:rPr lang="en-US" sz="3200" dirty="0">
                <a:solidFill>
                  <a:srgbClr val="0033CC"/>
                </a:solidFill>
                <a:latin typeface="Tim es New Roman"/>
                <a:ea typeface="Calibri" panose="020F0502020204030204" pitchFamily="34" charset="0"/>
                <a:cs typeface="Times New Roman" panose="02020603050405020304" pitchFamily="18" charset="0"/>
              </a:rPr>
              <a:t> </a:t>
            </a:r>
            <a:r>
              <a:rPr lang="en-US" sz="3200" dirty="0" err="1">
                <a:solidFill>
                  <a:srgbClr val="0033CC"/>
                </a:solidFill>
                <a:latin typeface="Tim es New Roman"/>
                <a:ea typeface="Calibri" panose="020F0502020204030204" pitchFamily="34" charset="0"/>
                <a:cs typeface="Times New Roman" panose="02020603050405020304" pitchFamily="18" charset="0"/>
              </a:rPr>
              <a:t>giữ</a:t>
            </a:r>
            <a:r>
              <a:rPr lang="en-US" sz="3200" dirty="0">
                <a:solidFill>
                  <a:srgbClr val="0033CC"/>
                </a:solidFill>
                <a:latin typeface="Tim es New Roman"/>
                <a:ea typeface="Calibri" panose="020F0502020204030204" pitchFamily="34" charset="0"/>
                <a:cs typeface="Times New Roman" panose="02020603050405020304" pitchFamily="18" charset="0"/>
              </a:rPr>
              <a:t> </a:t>
            </a:r>
            <a:r>
              <a:rPr lang="en-US" sz="3200" dirty="0" err="1">
                <a:solidFill>
                  <a:srgbClr val="0033CC"/>
                </a:solidFill>
                <a:latin typeface="Tim es New Roman"/>
                <a:ea typeface="Calibri" panose="020F0502020204030204" pitchFamily="34" charset="0"/>
                <a:cs typeface="Times New Roman" panose="02020603050405020304" pitchFamily="18" charset="0"/>
              </a:rPr>
              <a:t>được</a:t>
            </a:r>
            <a:r>
              <a:rPr lang="en-US" sz="3200" dirty="0">
                <a:solidFill>
                  <a:srgbClr val="0033CC"/>
                </a:solidFill>
                <a:latin typeface="Tim es New Roman"/>
                <a:ea typeface="Calibri" panose="020F0502020204030204" pitchFamily="34" charset="0"/>
                <a:cs typeface="Times New Roman" panose="02020603050405020304" pitchFamily="18" charset="0"/>
              </a:rPr>
              <a:t> </a:t>
            </a:r>
            <a:r>
              <a:rPr lang="en-US" sz="3200" dirty="0" err="1">
                <a:solidFill>
                  <a:srgbClr val="0033CC"/>
                </a:solidFill>
                <a:latin typeface="Tim es New Roman"/>
                <a:ea typeface="Calibri" panose="020F0502020204030204" pitchFamily="34" charset="0"/>
                <a:cs typeface="Times New Roman" panose="02020603050405020304" pitchFamily="18" charset="0"/>
              </a:rPr>
              <a:t>trong</a:t>
            </a:r>
            <a:r>
              <a:rPr lang="en-US" sz="3200" dirty="0">
                <a:solidFill>
                  <a:srgbClr val="0033CC"/>
                </a:solidFill>
                <a:latin typeface="Tim es New Roman"/>
                <a:ea typeface="Calibri" panose="020F0502020204030204" pitchFamily="34" charset="0"/>
                <a:cs typeface="Times New Roman" panose="02020603050405020304" pitchFamily="18" charset="0"/>
              </a:rPr>
              <a:t> </a:t>
            </a:r>
            <a:r>
              <a:rPr lang="en-US" sz="3200" dirty="0" err="1">
                <a:solidFill>
                  <a:srgbClr val="0033CC"/>
                </a:solidFill>
                <a:latin typeface="Tim es New Roman"/>
                <a:ea typeface="Calibri" panose="020F0502020204030204" pitchFamily="34" charset="0"/>
                <a:cs typeface="Times New Roman" panose="02020603050405020304" pitchFamily="18" charset="0"/>
              </a:rPr>
              <a:t>lòng</a:t>
            </a:r>
            <a:r>
              <a:rPr lang="en-US" sz="3200" dirty="0">
                <a:solidFill>
                  <a:srgbClr val="0033CC"/>
                </a:solidFill>
                <a:latin typeface="Tim es New Roman"/>
                <a:ea typeface="Calibri" panose="020F0502020204030204" pitchFamily="34" charset="0"/>
                <a:cs typeface="Times New Roman" panose="02020603050405020304" pitchFamily="18" charset="0"/>
              </a:rPr>
              <a:t> </a:t>
            </a:r>
            <a:r>
              <a:rPr lang="en-US" sz="3200" dirty="0" err="1">
                <a:solidFill>
                  <a:srgbClr val="0033CC"/>
                </a:solidFill>
                <a:latin typeface="Tim es New Roman"/>
                <a:ea typeface="Calibri" panose="020F0502020204030204" pitchFamily="34" charset="0"/>
                <a:cs typeface="Times New Roman" panose="02020603050405020304" pitchFamily="18" charset="0"/>
              </a:rPr>
              <a:t>đất</a:t>
            </a:r>
            <a:r>
              <a:rPr lang="en-US" sz="3200" dirty="0">
                <a:solidFill>
                  <a:srgbClr val="0033CC"/>
                </a:solidFill>
                <a:latin typeface="Tim es New Roman"/>
                <a:ea typeface="Calibri" panose="020F0502020204030204" pitchFamily="34" charset="0"/>
                <a:cs typeface="Times New Roman" panose="02020603050405020304" pitchFamily="18" charset="0"/>
              </a:rPr>
              <a:t> </a:t>
            </a:r>
            <a:r>
              <a:rPr lang="en-US" sz="3200" dirty="0" err="1">
                <a:solidFill>
                  <a:srgbClr val="0033CC"/>
                </a:solidFill>
                <a:latin typeface="Tim es New Roman"/>
                <a:ea typeface="Calibri" panose="020F0502020204030204" pitchFamily="34" charset="0"/>
                <a:cs typeface="Times New Roman" panose="02020603050405020304" pitchFamily="18" charset="0"/>
              </a:rPr>
              <a:t>như</a:t>
            </a:r>
            <a:r>
              <a:rPr lang="en-US" sz="3200" dirty="0">
                <a:solidFill>
                  <a:srgbClr val="0033CC"/>
                </a:solidFill>
                <a:latin typeface="Tim es New Roman"/>
                <a:ea typeface="Calibri" panose="020F0502020204030204" pitchFamily="34" charset="0"/>
                <a:cs typeface="Times New Roman" panose="02020603050405020304" pitchFamily="18" charset="0"/>
              </a:rPr>
              <a:t> </a:t>
            </a:r>
            <a:r>
              <a:rPr lang="en-US" sz="3200" dirty="0" err="1">
                <a:solidFill>
                  <a:srgbClr val="0033CC"/>
                </a:solidFill>
                <a:latin typeface="Tim es New Roman"/>
                <a:ea typeface="Calibri" panose="020F0502020204030204" pitchFamily="34" charset="0"/>
                <a:cs typeface="Times New Roman" panose="02020603050405020304" pitchFamily="18" charset="0"/>
              </a:rPr>
              <a:t>công</a:t>
            </a:r>
            <a:r>
              <a:rPr lang="en-US" sz="3200" dirty="0">
                <a:solidFill>
                  <a:srgbClr val="0033CC"/>
                </a:solidFill>
                <a:latin typeface="Tim es New Roman"/>
                <a:ea typeface="Calibri" panose="020F0502020204030204" pitchFamily="34" charset="0"/>
                <a:cs typeface="Times New Roman" panose="02020603050405020304" pitchFamily="18" charset="0"/>
              </a:rPr>
              <a:t> </a:t>
            </a:r>
            <a:r>
              <a:rPr lang="en-US" sz="3200" dirty="0" err="1">
                <a:solidFill>
                  <a:srgbClr val="0033CC"/>
                </a:solidFill>
                <a:latin typeface="Tim es New Roman"/>
                <a:ea typeface="Calibri" panose="020F0502020204030204" pitchFamily="34" charset="0"/>
                <a:cs typeface="Times New Roman" panose="02020603050405020304" pitchFamily="18" charset="0"/>
              </a:rPr>
              <a:t>trình</a:t>
            </a:r>
            <a:r>
              <a:rPr lang="en-US" sz="3200" dirty="0">
                <a:solidFill>
                  <a:srgbClr val="0033CC"/>
                </a:solidFill>
                <a:latin typeface="Tim es New Roman"/>
                <a:ea typeface="Calibri" panose="020F0502020204030204" pitchFamily="34" charset="0"/>
                <a:cs typeface="Times New Roman" panose="02020603050405020304" pitchFamily="18" charset="0"/>
              </a:rPr>
              <a:t> </a:t>
            </a:r>
            <a:r>
              <a:rPr lang="en-US" sz="3200" dirty="0" err="1">
                <a:solidFill>
                  <a:srgbClr val="0033CC"/>
                </a:solidFill>
                <a:latin typeface="Tim es New Roman"/>
                <a:ea typeface="Calibri" panose="020F0502020204030204" pitchFamily="34" charset="0"/>
                <a:cs typeface="Times New Roman" panose="02020603050405020304" pitchFamily="18" charset="0"/>
              </a:rPr>
              <a:t>kiến</a:t>
            </a:r>
            <a:r>
              <a:rPr lang="en-US" sz="3200" dirty="0">
                <a:solidFill>
                  <a:srgbClr val="0033CC"/>
                </a:solidFill>
                <a:latin typeface="Tim es New Roman"/>
                <a:ea typeface="Calibri" panose="020F0502020204030204" pitchFamily="34" charset="0"/>
                <a:cs typeface="Times New Roman" panose="02020603050405020304" pitchFamily="18" charset="0"/>
              </a:rPr>
              <a:t> </a:t>
            </a:r>
            <a:r>
              <a:rPr lang="en-US" sz="3200" dirty="0" err="1">
                <a:solidFill>
                  <a:srgbClr val="0033CC"/>
                </a:solidFill>
                <a:latin typeface="Tim es New Roman"/>
                <a:ea typeface="Calibri" panose="020F0502020204030204" pitchFamily="34" charset="0"/>
                <a:cs typeface="Times New Roman" panose="02020603050405020304" pitchFamily="18" charset="0"/>
              </a:rPr>
              <a:t>trúc</a:t>
            </a:r>
            <a:r>
              <a:rPr lang="en-US" sz="3200" dirty="0">
                <a:solidFill>
                  <a:srgbClr val="0033CC"/>
                </a:solidFill>
                <a:latin typeface="Tim es New Roman"/>
                <a:ea typeface="Calibri" panose="020F0502020204030204" pitchFamily="34" charset="0"/>
                <a:cs typeface="Times New Roman" panose="02020603050405020304" pitchFamily="18" charset="0"/>
              </a:rPr>
              <a:t>, </a:t>
            </a:r>
            <a:r>
              <a:rPr lang="en-US" sz="3200" dirty="0" err="1">
                <a:solidFill>
                  <a:srgbClr val="0033CC"/>
                </a:solidFill>
                <a:latin typeface="Tim es New Roman"/>
                <a:ea typeface="Calibri" panose="020F0502020204030204" pitchFamily="34" charset="0"/>
                <a:cs typeface="Times New Roman" panose="02020603050405020304" pitchFamily="18" charset="0"/>
              </a:rPr>
              <a:t>đồ</a:t>
            </a:r>
            <a:r>
              <a:rPr lang="en-US" sz="3200" dirty="0">
                <a:solidFill>
                  <a:srgbClr val="0033CC"/>
                </a:solidFill>
                <a:latin typeface="Tim es New Roman"/>
                <a:ea typeface="Calibri" panose="020F0502020204030204" pitchFamily="34" charset="0"/>
                <a:cs typeface="Times New Roman" panose="02020603050405020304" pitchFamily="18" charset="0"/>
              </a:rPr>
              <a:t> </a:t>
            </a:r>
            <a:r>
              <a:rPr lang="en-US" sz="3200" dirty="0" err="1">
                <a:solidFill>
                  <a:srgbClr val="0033CC"/>
                </a:solidFill>
                <a:latin typeface="Tim es New Roman"/>
                <a:ea typeface="Calibri" panose="020F0502020204030204" pitchFamily="34" charset="0"/>
                <a:cs typeface="Times New Roman" panose="02020603050405020304" pitchFamily="18" charset="0"/>
              </a:rPr>
              <a:t>gốm</a:t>
            </a:r>
            <a:r>
              <a:rPr lang="en-US" sz="3200" dirty="0">
                <a:solidFill>
                  <a:srgbClr val="0033CC"/>
                </a:solidFill>
                <a:latin typeface="Tim es New Roman"/>
                <a:ea typeface="Calibri" panose="020F0502020204030204" pitchFamily="34" charset="0"/>
                <a:cs typeface="Times New Roman" panose="02020603050405020304" pitchFamily="18" charset="0"/>
              </a:rPr>
              <a:t>, </a:t>
            </a:r>
            <a:r>
              <a:rPr lang="en-US" sz="3200" dirty="0" err="1">
                <a:solidFill>
                  <a:srgbClr val="0033CC"/>
                </a:solidFill>
                <a:latin typeface="Tim es New Roman"/>
                <a:ea typeface="Calibri" panose="020F0502020204030204" pitchFamily="34" charset="0"/>
                <a:cs typeface="Times New Roman" panose="02020603050405020304" pitchFamily="18" charset="0"/>
              </a:rPr>
              <a:t>tác</a:t>
            </a:r>
            <a:r>
              <a:rPr lang="en-US" sz="3200" dirty="0">
                <a:solidFill>
                  <a:srgbClr val="0033CC"/>
                </a:solidFill>
                <a:latin typeface="Tim es New Roman"/>
                <a:ea typeface="Calibri" panose="020F0502020204030204" pitchFamily="34" charset="0"/>
                <a:cs typeface="Times New Roman" panose="02020603050405020304" pitchFamily="18" charset="0"/>
              </a:rPr>
              <a:t> </a:t>
            </a:r>
            <a:r>
              <a:rPr lang="en-US" sz="3200" dirty="0" err="1">
                <a:solidFill>
                  <a:srgbClr val="0033CC"/>
                </a:solidFill>
                <a:latin typeface="Tim es New Roman"/>
                <a:ea typeface="Calibri" panose="020F0502020204030204" pitchFamily="34" charset="0"/>
                <a:cs typeface="Times New Roman" panose="02020603050405020304" pitchFamily="18" charset="0"/>
              </a:rPr>
              <a:t>phẩm</a:t>
            </a:r>
            <a:r>
              <a:rPr lang="en-US" sz="3200" dirty="0">
                <a:solidFill>
                  <a:srgbClr val="0033CC"/>
                </a:solidFill>
                <a:latin typeface="Tim es New Roman"/>
                <a:ea typeface="Calibri" panose="020F0502020204030204" pitchFamily="34" charset="0"/>
                <a:cs typeface="Times New Roman" panose="02020603050405020304" pitchFamily="18" charset="0"/>
              </a:rPr>
              <a:t> </a:t>
            </a:r>
            <a:r>
              <a:rPr lang="en-US" sz="3200" dirty="0" err="1">
                <a:solidFill>
                  <a:srgbClr val="0033CC"/>
                </a:solidFill>
                <a:latin typeface="Tim es New Roman"/>
                <a:ea typeface="Calibri" panose="020F0502020204030204" pitchFamily="34" charset="0"/>
                <a:cs typeface="Times New Roman" panose="02020603050405020304" pitchFamily="18" charset="0"/>
              </a:rPr>
              <a:t>nghệ</a:t>
            </a:r>
            <a:r>
              <a:rPr lang="en-US" sz="3200" dirty="0">
                <a:solidFill>
                  <a:srgbClr val="0033CC"/>
                </a:solidFill>
                <a:latin typeface="Tim es New Roman"/>
                <a:ea typeface="Calibri" panose="020F0502020204030204" pitchFamily="34" charset="0"/>
                <a:cs typeface="Times New Roman" panose="02020603050405020304" pitchFamily="18" charset="0"/>
              </a:rPr>
              <a:t> </a:t>
            </a:r>
            <a:r>
              <a:rPr lang="en-US" sz="3200" dirty="0" err="1">
                <a:solidFill>
                  <a:srgbClr val="0033CC"/>
                </a:solidFill>
                <a:latin typeface="Tim es New Roman"/>
                <a:ea typeface="Calibri" panose="020F0502020204030204" pitchFamily="34" charset="0"/>
                <a:cs typeface="Times New Roman" panose="02020603050405020304" pitchFamily="18" charset="0"/>
              </a:rPr>
              <a:t>thuật</a:t>
            </a:r>
            <a:r>
              <a:rPr lang="en-US" sz="3200" dirty="0">
                <a:solidFill>
                  <a:srgbClr val="0033CC"/>
                </a:solidFill>
                <a:latin typeface="Tim es New Roman"/>
                <a:ea typeface="Calibri" panose="020F0502020204030204" pitchFamily="34" charset="0"/>
                <a:cs typeface="Times New Roman" panose="02020603050405020304" pitchFamily="18" charset="0"/>
              </a:rPr>
              <a:t>… </a:t>
            </a:r>
            <a:r>
              <a:rPr lang="en-US" sz="3200" dirty="0">
                <a:solidFill>
                  <a:srgbClr val="0033CC"/>
                </a:solidFill>
                <a:latin typeface="Tim es New Roman"/>
                <a:ea typeface="+mj-ea"/>
                <a:cs typeface="+mj-cs"/>
              </a:rPr>
              <a:t/>
            </a:r>
            <a:br>
              <a:rPr lang="en-US" sz="3200" dirty="0">
                <a:solidFill>
                  <a:srgbClr val="0033CC"/>
                </a:solidFill>
                <a:latin typeface="Tim es New Roman"/>
                <a:ea typeface="+mj-ea"/>
                <a:cs typeface="+mj-cs"/>
              </a:rPr>
            </a:br>
            <a:endParaRPr lang="en-US" dirty="0"/>
          </a:p>
        </p:txBody>
      </p:sp>
      <p:sp>
        <p:nvSpPr>
          <p:cNvPr id="9" name="TextBox 8">
            <a:extLst>
              <a:ext uri="{FF2B5EF4-FFF2-40B4-BE49-F238E27FC236}">
                <a16:creationId xmlns:a16="http://schemas.microsoft.com/office/drawing/2014/main" id="{79081279-69A7-40F9-B93C-1606F4825605}"/>
              </a:ext>
            </a:extLst>
          </p:cNvPr>
          <p:cNvSpPr txBox="1"/>
          <p:nvPr/>
        </p:nvSpPr>
        <p:spPr>
          <a:xfrm>
            <a:off x="3657600" y="3809999"/>
            <a:ext cx="2816412" cy="584775"/>
          </a:xfrm>
          <a:prstGeom prst="rect">
            <a:avLst/>
          </a:prstGeom>
          <a:noFill/>
        </p:spPr>
        <p:txBody>
          <a:bodyPr wrap="none" rtlCol="0">
            <a:spAutoFit/>
          </a:bodyPr>
          <a:lstStyle/>
          <a:p>
            <a:r>
              <a:rPr lang="en-US" sz="3200" b="1" dirty="0" err="1" smtClean="0">
                <a:solidFill>
                  <a:srgbClr val="FF0000"/>
                </a:solidFill>
                <a:latin typeface="+mj-lt"/>
              </a:rPr>
              <a:t>Tư</a:t>
            </a:r>
            <a:r>
              <a:rPr lang="en-US" sz="3200" b="1" dirty="0" smtClean="0">
                <a:solidFill>
                  <a:srgbClr val="FF0000"/>
                </a:solidFill>
                <a:latin typeface="+mj-lt"/>
              </a:rPr>
              <a:t> </a:t>
            </a:r>
            <a:r>
              <a:rPr lang="en-US" sz="3200" b="1" dirty="0" err="1" smtClean="0">
                <a:solidFill>
                  <a:srgbClr val="FF0000"/>
                </a:solidFill>
                <a:latin typeface="+mj-lt"/>
              </a:rPr>
              <a:t>liệu</a:t>
            </a:r>
            <a:r>
              <a:rPr lang="en-US" sz="3200" b="1" dirty="0" smtClean="0">
                <a:solidFill>
                  <a:srgbClr val="FF0000"/>
                </a:solidFill>
                <a:latin typeface="+mj-lt"/>
              </a:rPr>
              <a:t> </a:t>
            </a:r>
            <a:r>
              <a:rPr lang="en-US" sz="3200" b="1" dirty="0" err="1" smtClean="0">
                <a:solidFill>
                  <a:srgbClr val="FF0000"/>
                </a:solidFill>
                <a:latin typeface="+mj-lt"/>
              </a:rPr>
              <a:t>hiện</a:t>
            </a:r>
            <a:r>
              <a:rPr lang="en-US" sz="3200" b="1" dirty="0" smtClean="0">
                <a:solidFill>
                  <a:srgbClr val="FF0000"/>
                </a:solidFill>
                <a:latin typeface="+mj-lt"/>
              </a:rPr>
              <a:t> </a:t>
            </a:r>
            <a:r>
              <a:rPr lang="en-US" sz="3200" b="1" dirty="0" err="1" smtClean="0">
                <a:solidFill>
                  <a:srgbClr val="FF0000"/>
                </a:solidFill>
                <a:latin typeface="+mj-lt"/>
              </a:rPr>
              <a:t>vật</a:t>
            </a:r>
            <a:endParaRPr lang="vi-VN" sz="3200" b="1" dirty="0">
              <a:solidFill>
                <a:srgbClr val="FF0000"/>
              </a:solidFill>
              <a:latin typeface="+mj-lt"/>
            </a:endParaRPr>
          </a:p>
        </p:txBody>
      </p:sp>
    </p:spTree>
    <p:extLst>
      <p:ext uri="{BB962C8B-B14F-4D97-AF65-F5344CB8AC3E}">
        <p14:creationId xmlns:p14="http://schemas.microsoft.com/office/powerpoint/2010/main" val="2402172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61304" y="274638"/>
            <a:ext cx="8625496" cy="944562"/>
          </a:xfrm>
        </p:spPr>
        <p:txBody>
          <a:bodyPr>
            <a:normAutofit/>
          </a:bodyPr>
          <a:lstStyle/>
          <a:p>
            <a:pPr algn="l"/>
            <a:endParaRPr lang="en-US" sz="2000" dirty="0">
              <a:latin typeface="Times New Roman" pitchFamily="18" charset="0"/>
              <a:cs typeface="Times New Roman" pitchFamily="18" charset="0"/>
            </a:endParaRPr>
          </a:p>
        </p:txBody>
      </p:sp>
      <p:sp>
        <p:nvSpPr>
          <p:cNvPr id="3" name="Nơi giữ chỗ cho Nội dung 2"/>
          <p:cNvSpPr>
            <a:spLocks noGrp="1"/>
          </p:cNvSpPr>
          <p:nvPr>
            <p:ph idx="1"/>
          </p:nvPr>
        </p:nvSpPr>
        <p:spPr>
          <a:xfrm>
            <a:off x="-76200" y="1143000"/>
            <a:ext cx="9220200" cy="4724399"/>
          </a:xfrm>
        </p:spPr>
        <p:txBody>
          <a:bodyPr/>
          <a:lstStyle/>
          <a:p>
            <a:endParaRPr lang="en-US" dirty="0"/>
          </a:p>
          <a:p>
            <a:endParaRPr lang="en-US" dirty="0"/>
          </a:p>
          <a:p>
            <a:endParaRPr lang="en-US" dirty="0"/>
          </a:p>
          <a:p>
            <a:endParaRPr lang="en-US" dirty="0"/>
          </a:p>
        </p:txBody>
      </p:sp>
      <p:sp>
        <p:nvSpPr>
          <p:cNvPr id="5" name="Rectangle 4"/>
          <p:cNvSpPr/>
          <p:nvPr/>
        </p:nvSpPr>
        <p:spPr>
          <a:xfrm>
            <a:off x="-76200" y="2608776"/>
            <a:ext cx="9296400" cy="286232"/>
          </a:xfrm>
          <a:prstGeom prst="rect">
            <a:avLst/>
          </a:prstGeom>
        </p:spPr>
        <p:txBody>
          <a:bodyPr wrap="square">
            <a:spAutoFit/>
          </a:bodyPr>
          <a:lstStyle/>
          <a:p>
            <a:pPr marL="609600" lvl="0" indent="-609600">
              <a:lnSpc>
                <a:spcPct val="90000"/>
              </a:lnSpc>
              <a:spcBef>
                <a:spcPts val="1000"/>
              </a:spcBef>
            </a:pPr>
            <a:r>
              <a:rPr lang="en-US" altLang="en-US" sz="1400" dirty="0">
                <a:solidFill>
                  <a:srgbClr val="0000FF"/>
                </a:solidFill>
                <a:latin typeface="Times New Roman" panose="02020603050405020304" pitchFamily="18" charset="0"/>
              </a:rPr>
              <a:t>-</a:t>
            </a:r>
            <a:endParaRPr lang="en-US" altLang="en-US" sz="1400" dirty="0">
              <a:solidFill>
                <a:srgbClr val="0000FF"/>
              </a:solidFill>
              <a:latin typeface="Times New Roman" panose="02020603050405020304" pitchFamily="18" charset="0"/>
              <a:sym typeface="Wingdings 3" panose="05040102010807070707" pitchFamily="18" charset="2"/>
            </a:endParaRPr>
          </a:p>
        </p:txBody>
      </p:sp>
      <p:sp>
        <p:nvSpPr>
          <p:cNvPr id="4" name="Rectangle 3"/>
          <p:cNvSpPr/>
          <p:nvPr/>
        </p:nvSpPr>
        <p:spPr>
          <a:xfrm>
            <a:off x="61304" y="5143914"/>
            <a:ext cx="4572000" cy="830997"/>
          </a:xfrm>
          <a:prstGeom prst="rect">
            <a:avLst/>
          </a:prstGeom>
        </p:spPr>
        <p:txBody>
          <a:bodyP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altLang="vi-VN" sz="2400" b="1" i="0" u="none" strike="noStrike" kern="0" cap="none" spc="0" normalizeH="0" baseline="0" noProof="0" dirty="0">
                <a:ln>
                  <a:noFill/>
                </a:ln>
                <a:solidFill>
                  <a:srgbClr val="FFFFFF"/>
                </a:solidFill>
                <a:effectLst/>
                <a:uLnTx/>
                <a:uFillTx/>
              </a:rPr>
              <a:t>Leonardo di ser Piero da Vinci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it-IT" altLang="vi-VN" sz="2400" b="1" i="0" u="none" strike="noStrike" kern="0" cap="none" spc="0" normalizeH="0" baseline="0" noProof="0" dirty="0">
                <a:ln>
                  <a:noFill/>
                </a:ln>
                <a:solidFill>
                  <a:srgbClr val="FFFFFF"/>
                </a:solidFill>
                <a:effectLst/>
                <a:uLnTx/>
                <a:uFillTx/>
              </a:rPr>
              <a:t>( 1452 – 1519)</a:t>
            </a:r>
            <a:endParaRPr kumimoji="0" lang="en-US" altLang="vi-VN" sz="2400" b="0" i="0" u="none" strike="noStrike" kern="0" cap="none" spc="0" normalizeH="0" baseline="0" noProof="0" dirty="0">
              <a:ln>
                <a:noFill/>
              </a:ln>
              <a:solidFill>
                <a:srgbClr val="FFFFFF"/>
              </a:solidFill>
              <a:effectLst/>
              <a:uLnTx/>
              <a:uFillTx/>
            </a:endParaRP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0"/>
            <a:ext cx="3886200" cy="326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0"/>
            <a:ext cx="5334000" cy="326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3376396"/>
            <a:ext cx="9220200" cy="34816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42942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2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2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61304" y="274638"/>
            <a:ext cx="8625496" cy="944562"/>
          </a:xfrm>
        </p:spPr>
        <p:txBody>
          <a:bodyPr>
            <a:normAutofit/>
          </a:bodyPr>
          <a:lstStyle/>
          <a:p>
            <a:pPr algn="l"/>
            <a:endParaRPr lang="en-US" sz="2000" dirty="0">
              <a:latin typeface="Times New Roman" pitchFamily="18" charset="0"/>
              <a:cs typeface="Times New Roman" pitchFamily="18" charset="0"/>
            </a:endParaRPr>
          </a:p>
        </p:txBody>
      </p:sp>
      <p:sp>
        <p:nvSpPr>
          <p:cNvPr id="3" name="Nơi giữ chỗ cho Nội dung 2"/>
          <p:cNvSpPr>
            <a:spLocks noGrp="1"/>
          </p:cNvSpPr>
          <p:nvPr>
            <p:ph idx="1"/>
          </p:nvPr>
        </p:nvSpPr>
        <p:spPr>
          <a:xfrm>
            <a:off x="-76200" y="1143000"/>
            <a:ext cx="9220200" cy="4724399"/>
          </a:xfrm>
        </p:spPr>
        <p:txBody>
          <a:bodyPr/>
          <a:lstStyle/>
          <a:p>
            <a:endParaRPr lang="en-US" dirty="0"/>
          </a:p>
          <a:p>
            <a:endParaRPr lang="en-US" dirty="0"/>
          </a:p>
          <a:p>
            <a:endParaRPr lang="en-US" dirty="0"/>
          </a:p>
          <a:p>
            <a:endParaRPr lang="en-US" dirty="0"/>
          </a:p>
        </p:txBody>
      </p:sp>
      <p:sp>
        <p:nvSpPr>
          <p:cNvPr id="5" name="Rectangle 4"/>
          <p:cNvSpPr/>
          <p:nvPr/>
        </p:nvSpPr>
        <p:spPr>
          <a:xfrm>
            <a:off x="-76200" y="2608776"/>
            <a:ext cx="9296400" cy="286232"/>
          </a:xfrm>
          <a:prstGeom prst="rect">
            <a:avLst/>
          </a:prstGeom>
        </p:spPr>
        <p:txBody>
          <a:bodyPr wrap="square">
            <a:spAutoFit/>
          </a:bodyPr>
          <a:lstStyle/>
          <a:p>
            <a:pPr marL="609600" lvl="0" indent="-609600">
              <a:lnSpc>
                <a:spcPct val="90000"/>
              </a:lnSpc>
              <a:spcBef>
                <a:spcPts val="1000"/>
              </a:spcBef>
            </a:pPr>
            <a:r>
              <a:rPr lang="en-US" altLang="en-US" sz="1400" dirty="0">
                <a:solidFill>
                  <a:srgbClr val="0000FF"/>
                </a:solidFill>
                <a:latin typeface="Times New Roman" panose="02020603050405020304" pitchFamily="18" charset="0"/>
              </a:rPr>
              <a:t>-</a:t>
            </a:r>
            <a:endParaRPr lang="en-US" altLang="en-US" sz="1400" dirty="0">
              <a:solidFill>
                <a:srgbClr val="0000FF"/>
              </a:solidFill>
              <a:latin typeface="Times New Roman" panose="02020603050405020304" pitchFamily="18" charset="0"/>
              <a:sym typeface="Wingdings 3" panose="05040102010807070707" pitchFamily="18" charset="2"/>
            </a:endParaRPr>
          </a:p>
        </p:txBody>
      </p:sp>
      <p:sp>
        <p:nvSpPr>
          <p:cNvPr id="4" name="Rectangle 3"/>
          <p:cNvSpPr/>
          <p:nvPr/>
        </p:nvSpPr>
        <p:spPr>
          <a:xfrm>
            <a:off x="61304" y="5143914"/>
            <a:ext cx="4572000" cy="830997"/>
          </a:xfrm>
          <a:prstGeom prst="rect">
            <a:avLst/>
          </a:prstGeom>
        </p:spPr>
        <p:txBody>
          <a:bodyP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altLang="vi-VN" sz="2400" b="1" i="0" u="none" strike="noStrike" kern="0" cap="none" spc="0" normalizeH="0" baseline="0" noProof="0" dirty="0">
                <a:ln>
                  <a:noFill/>
                </a:ln>
                <a:solidFill>
                  <a:srgbClr val="FFFFFF"/>
                </a:solidFill>
                <a:effectLst/>
                <a:uLnTx/>
                <a:uFillTx/>
              </a:rPr>
              <a:t>Leonardo di ser Piero da Vinci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it-IT" altLang="vi-VN" sz="2400" b="1" i="0" u="none" strike="noStrike" kern="0" cap="none" spc="0" normalizeH="0" baseline="0" noProof="0" dirty="0">
                <a:ln>
                  <a:noFill/>
                </a:ln>
                <a:solidFill>
                  <a:srgbClr val="FFFFFF"/>
                </a:solidFill>
                <a:effectLst/>
                <a:uLnTx/>
                <a:uFillTx/>
              </a:rPr>
              <a:t>( 1452 – 1519)</a:t>
            </a:r>
            <a:endParaRPr kumimoji="0" lang="en-US" altLang="vi-VN" sz="2400" b="0" i="0" u="none" strike="noStrike" kern="0" cap="none" spc="0" normalizeH="0" baseline="0" noProof="0" dirty="0">
              <a:ln>
                <a:noFill/>
              </a:ln>
              <a:solidFill>
                <a:srgbClr val="FFFFFF"/>
              </a:solidFill>
              <a:effectLst/>
              <a:uLnTx/>
              <a:uFillTx/>
            </a:endParaRP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0"/>
            <a:ext cx="2743200" cy="40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7304" y="0"/>
            <a:ext cx="2758096" cy="40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0764" y="-55419"/>
            <a:ext cx="4301836" cy="40108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152400" y="4143640"/>
            <a:ext cx="9448800" cy="2831544"/>
          </a:xfrm>
          <a:prstGeom prst="rect">
            <a:avLst/>
          </a:prstGeom>
        </p:spPr>
        <p:txBody>
          <a:bodyPr wrap="square">
            <a:spAutoFit/>
          </a:bodyPr>
          <a:lstStyle/>
          <a:p>
            <a:r>
              <a:rPr lang="en-US" sz="3200" b="1" dirty="0">
                <a:solidFill>
                  <a:srgbClr val="0033CC"/>
                </a:solidFill>
                <a:latin typeface="Tim es New Roman"/>
                <a:ea typeface="Calibri" panose="020F0502020204030204" pitchFamily="34" charset="0"/>
                <a:cs typeface="Times New Roman" panose="02020603050405020304" pitchFamily="18" charset="0"/>
              </a:rPr>
              <a:t>- </a:t>
            </a:r>
            <a:r>
              <a:rPr lang="en-US" sz="3200" b="1" dirty="0" err="1">
                <a:solidFill>
                  <a:srgbClr val="0033CC"/>
                </a:solidFill>
                <a:latin typeface="Tim es New Roman"/>
                <a:ea typeface="Calibri" panose="020F0502020204030204" pitchFamily="34" charset="0"/>
                <a:cs typeface="Times New Roman" panose="02020603050405020304" pitchFamily="18" charset="0"/>
              </a:rPr>
              <a:t>Tư</a:t>
            </a:r>
            <a:r>
              <a:rPr lang="en-US" sz="3200" b="1" dirty="0">
                <a:solidFill>
                  <a:srgbClr val="0033CC"/>
                </a:solidFill>
                <a:latin typeface="Tim es New Roman"/>
                <a:ea typeface="Calibri" panose="020F0502020204030204" pitchFamily="34" charset="0"/>
                <a:cs typeface="Times New Roman" panose="02020603050405020304" pitchFamily="18" charset="0"/>
              </a:rPr>
              <a:t> </a:t>
            </a:r>
            <a:r>
              <a:rPr lang="en-US" sz="3200" b="1" dirty="0" err="1">
                <a:solidFill>
                  <a:srgbClr val="0033CC"/>
                </a:solidFill>
                <a:latin typeface="Tim es New Roman"/>
                <a:ea typeface="Calibri" panose="020F0502020204030204" pitchFamily="34" charset="0"/>
                <a:cs typeface="Times New Roman" panose="02020603050405020304" pitchFamily="18" charset="0"/>
              </a:rPr>
              <a:t>liệu</a:t>
            </a:r>
            <a:r>
              <a:rPr lang="en-US" sz="3200" b="1" dirty="0">
                <a:solidFill>
                  <a:srgbClr val="0033CC"/>
                </a:solidFill>
                <a:latin typeface="Tim es New Roman"/>
                <a:ea typeface="Calibri" panose="020F0502020204030204" pitchFamily="34" charset="0"/>
                <a:cs typeface="Times New Roman" panose="02020603050405020304" pitchFamily="18" charset="0"/>
              </a:rPr>
              <a:t> </a:t>
            </a:r>
            <a:r>
              <a:rPr lang="en-US" sz="3200" b="1" dirty="0" err="1">
                <a:solidFill>
                  <a:srgbClr val="0033CC"/>
                </a:solidFill>
                <a:latin typeface="Tim es New Roman"/>
                <a:ea typeface="Calibri" panose="020F0502020204030204" pitchFamily="34" charset="0"/>
                <a:cs typeface="Times New Roman" panose="02020603050405020304" pitchFamily="18" charset="0"/>
              </a:rPr>
              <a:t>chữ</a:t>
            </a:r>
            <a:r>
              <a:rPr lang="en-US" sz="3200" b="1" dirty="0">
                <a:solidFill>
                  <a:srgbClr val="0033CC"/>
                </a:solidFill>
                <a:latin typeface="Tim es New Roman"/>
                <a:ea typeface="Calibri" panose="020F0502020204030204" pitchFamily="34" charset="0"/>
                <a:cs typeface="Times New Roman" panose="02020603050405020304" pitchFamily="18" charset="0"/>
              </a:rPr>
              <a:t> </a:t>
            </a:r>
            <a:r>
              <a:rPr lang="en-US" sz="3200" b="1" dirty="0" err="1">
                <a:solidFill>
                  <a:srgbClr val="0033CC"/>
                </a:solidFill>
                <a:latin typeface="Tim es New Roman"/>
                <a:ea typeface="Calibri" panose="020F0502020204030204" pitchFamily="34" charset="0"/>
                <a:cs typeface="Times New Roman" panose="02020603050405020304" pitchFamily="18" charset="0"/>
              </a:rPr>
              <a:t>viết</a:t>
            </a:r>
            <a:r>
              <a:rPr lang="en-US" sz="3200" b="1" dirty="0">
                <a:solidFill>
                  <a:srgbClr val="0033CC"/>
                </a:solidFill>
                <a:latin typeface="Tim es New Roman"/>
                <a:ea typeface="Calibri" panose="020F0502020204030204" pitchFamily="34" charset="0"/>
                <a:cs typeface="Times New Roman" panose="02020603050405020304" pitchFamily="18" charset="0"/>
              </a:rPr>
              <a:t>: </a:t>
            </a:r>
            <a:r>
              <a:rPr lang="en-US" sz="3200" dirty="0" err="1">
                <a:solidFill>
                  <a:srgbClr val="0033CC"/>
                </a:solidFill>
                <a:latin typeface="Tim es New Roman"/>
                <a:ea typeface="Calibri" panose="020F0502020204030204" pitchFamily="34" charset="0"/>
                <a:cs typeface="Times New Roman" panose="02020603050405020304" pitchFamily="18" charset="0"/>
              </a:rPr>
              <a:t>bao</a:t>
            </a:r>
            <a:r>
              <a:rPr lang="en-US" sz="3200" dirty="0">
                <a:solidFill>
                  <a:srgbClr val="0033CC"/>
                </a:solidFill>
                <a:latin typeface="Tim es New Roman"/>
                <a:ea typeface="Calibri" panose="020F0502020204030204" pitchFamily="34" charset="0"/>
                <a:cs typeface="Times New Roman" panose="02020603050405020304" pitchFamily="18" charset="0"/>
              </a:rPr>
              <a:t> </a:t>
            </a:r>
            <a:r>
              <a:rPr lang="en-US" sz="3200" dirty="0" err="1">
                <a:solidFill>
                  <a:srgbClr val="0033CC"/>
                </a:solidFill>
                <a:latin typeface="Tim es New Roman"/>
                <a:ea typeface="Calibri" panose="020F0502020204030204" pitchFamily="34" charset="0"/>
                <a:cs typeface="Times New Roman" panose="02020603050405020304" pitchFamily="18" charset="0"/>
              </a:rPr>
              <a:t>gồm</a:t>
            </a:r>
            <a:r>
              <a:rPr lang="en-US" sz="3200" dirty="0">
                <a:solidFill>
                  <a:srgbClr val="0033CC"/>
                </a:solidFill>
                <a:latin typeface="Tim es New Roman"/>
                <a:ea typeface="Calibri" panose="020F0502020204030204" pitchFamily="34" charset="0"/>
                <a:cs typeface="Times New Roman" panose="02020603050405020304" pitchFamily="18" charset="0"/>
              </a:rPr>
              <a:t> </a:t>
            </a:r>
            <a:r>
              <a:rPr lang="en-US" sz="3200" dirty="0" err="1">
                <a:solidFill>
                  <a:srgbClr val="0033CC"/>
                </a:solidFill>
                <a:latin typeface="Tim es New Roman"/>
                <a:ea typeface="Calibri" panose="020F0502020204030204" pitchFamily="34" charset="0"/>
                <a:cs typeface="Times New Roman" panose="02020603050405020304" pitchFamily="18" charset="0"/>
              </a:rPr>
              <a:t>các</a:t>
            </a:r>
            <a:r>
              <a:rPr lang="en-US" sz="3200" dirty="0">
                <a:solidFill>
                  <a:srgbClr val="0033CC"/>
                </a:solidFill>
                <a:latin typeface="Tim es New Roman"/>
                <a:ea typeface="Calibri" panose="020F0502020204030204" pitchFamily="34" charset="0"/>
                <a:cs typeface="Times New Roman" panose="02020603050405020304" pitchFamily="18" charset="0"/>
              </a:rPr>
              <a:t> </a:t>
            </a:r>
            <a:r>
              <a:rPr lang="en-US" sz="3200" dirty="0" err="1">
                <a:solidFill>
                  <a:srgbClr val="0033CC"/>
                </a:solidFill>
                <a:latin typeface="Tim es New Roman"/>
                <a:ea typeface="Calibri" panose="020F0502020204030204" pitchFamily="34" charset="0"/>
                <a:cs typeface="Times New Roman" panose="02020603050405020304" pitchFamily="18" charset="0"/>
              </a:rPr>
              <a:t>bản</a:t>
            </a:r>
            <a:r>
              <a:rPr lang="en-US" sz="3200" dirty="0">
                <a:solidFill>
                  <a:srgbClr val="0033CC"/>
                </a:solidFill>
                <a:latin typeface="Tim es New Roman"/>
                <a:ea typeface="Calibri" panose="020F0502020204030204" pitchFamily="34" charset="0"/>
                <a:cs typeface="Times New Roman" panose="02020603050405020304" pitchFamily="18" charset="0"/>
              </a:rPr>
              <a:t> </a:t>
            </a:r>
            <a:r>
              <a:rPr lang="en-US" sz="3200" dirty="0" err="1">
                <a:solidFill>
                  <a:srgbClr val="0033CC"/>
                </a:solidFill>
                <a:latin typeface="Tim es New Roman"/>
                <a:ea typeface="Calibri" panose="020F0502020204030204" pitchFamily="34" charset="0"/>
                <a:cs typeface="Times New Roman" panose="02020603050405020304" pitchFamily="18" charset="0"/>
              </a:rPr>
              <a:t>chép</a:t>
            </a:r>
            <a:r>
              <a:rPr lang="en-US" sz="3200" dirty="0">
                <a:solidFill>
                  <a:srgbClr val="0033CC"/>
                </a:solidFill>
                <a:latin typeface="Tim es New Roman"/>
                <a:ea typeface="Calibri" panose="020F0502020204030204" pitchFamily="34" charset="0"/>
                <a:cs typeface="Times New Roman" panose="02020603050405020304" pitchFamily="18" charset="0"/>
              </a:rPr>
              <a:t> </a:t>
            </a:r>
            <a:r>
              <a:rPr lang="en-US" sz="3200" dirty="0" err="1">
                <a:solidFill>
                  <a:srgbClr val="0033CC"/>
                </a:solidFill>
                <a:latin typeface="Tim es New Roman"/>
                <a:ea typeface="Calibri" panose="020F0502020204030204" pitchFamily="34" charset="0"/>
                <a:cs typeface="Times New Roman" panose="02020603050405020304" pitchFamily="18" charset="0"/>
              </a:rPr>
              <a:t>tay</a:t>
            </a:r>
            <a:r>
              <a:rPr lang="en-US" sz="3200" dirty="0">
                <a:solidFill>
                  <a:srgbClr val="0033CC"/>
                </a:solidFill>
                <a:latin typeface="Tim es New Roman"/>
                <a:ea typeface="Calibri" panose="020F0502020204030204" pitchFamily="34" charset="0"/>
                <a:cs typeface="Times New Roman" panose="02020603050405020304" pitchFamily="18" charset="0"/>
              </a:rPr>
              <a:t> hay in </a:t>
            </a:r>
            <a:r>
              <a:rPr lang="en-US" sz="3200" dirty="0" err="1">
                <a:solidFill>
                  <a:srgbClr val="0033CC"/>
                </a:solidFill>
                <a:latin typeface="Tim es New Roman"/>
                <a:ea typeface="Calibri" panose="020F0502020204030204" pitchFamily="34" charset="0"/>
                <a:cs typeface="Times New Roman" panose="02020603050405020304" pitchFamily="18" charset="0"/>
              </a:rPr>
              <a:t>trên</a:t>
            </a:r>
            <a:r>
              <a:rPr lang="en-US" sz="3200" dirty="0">
                <a:solidFill>
                  <a:srgbClr val="0033CC"/>
                </a:solidFill>
                <a:latin typeface="Tim es New Roman"/>
                <a:ea typeface="Calibri" panose="020F0502020204030204" pitchFamily="34" charset="0"/>
                <a:cs typeface="Times New Roman" panose="02020603050405020304" pitchFamily="18" charset="0"/>
              </a:rPr>
              <a:t> </a:t>
            </a:r>
            <a:r>
              <a:rPr lang="en-US" sz="3200" dirty="0" err="1">
                <a:solidFill>
                  <a:srgbClr val="0033CC"/>
                </a:solidFill>
                <a:latin typeface="Tim es New Roman"/>
                <a:ea typeface="Calibri" panose="020F0502020204030204" pitchFamily="34" charset="0"/>
                <a:cs typeface="Times New Roman" panose="02020603050405020304" pitchFamily="18" charset="0"/>
              </a:rPr>
              <a:t>giấy</a:t>
            </a:r>
            <a:r>
              <a:rPr lang="en-US" sz="3200" dirty="0">
                <a:solidFill>
                  <a:srgbClr val="0033CC"/>
                </a:solidFill>
                <a:latin typeface="Tim es New Roman"/>
                <a:ea typeface="Calibri" panose="020F0502020204030204" pitchFamily="34" charset="0"/>
                <a:cs typeface="Times New Roman" panose="02020603050405020304" pitchFamily="18" charset="0"/>
              </a:rPr>
              <a:t>, </a:t>
            </a:r>
            <a:r>
              <a:rPr lang="en-US" sz="3200" dirty="0" err="1">
                <a:solidFill>
                  <a:srgbClr val="0033CC"/>
                </a:solidFill>
                <a:latin typeface="Tim es New Roman"/>
                <a:ea typeface="Calibri" panose="020F0502020204030204" pitchFamily="34" charset="0"/>
                <a:cs typeface="Times New Roman" panose="02020603050405020304" pitchFamily="18" charset="0"/>
              </a:rPr>
              <a:t>viết</a:t>
            </a:r>
            <a:r>
              <a:rPr lang="en-US" sz="3200" dirty="0">
                <a:solidFill>
                  <a:srgbClr val="0033CC"/>
                </a:solidFill>
                <a:latin typeface="Tim es New Roman"/>
                <a:ea typeface="Calibri" panose="020F0502020204030204" pitchFamily="34" charset="0"/>
                <a:cs typeface="Times New Roman" panose="02020603050405020304" pitchFamily="18" charset="0"/>
              </a:rPr>
              <a:t> </a:t>
            </a:r>
            <a:r>
              <a:rPr lang="en-US" sz="3200" dirty="0" err="1">
                <a:solidFill>
                  <a:srgbClr val="0033CC"/>
                </a:solidFill>
                <a:latin typeface="Tim es New Roman"/>
                <a:ea typeface="Calibri" panose="020F0502020204030204" pitchFamily="34" charset="0"/>
                <a:cs typeface="Times New Roman" panose="02020603050405020304" pitchFamily="18" charset="0"/>
              </a:rPr>
              <a:t>trên</a:t>
            </a:r>
            <a:r>
              <a:rPr lang="en-US" sz="3200" dirty="0">
                <a:solidFill>
                  <a:srgbClr val="0033CC"/>
                </a:solidFill>
                <a:latin typeface="Tim es New Roman"/>
                <a:ea typeface="Calibri" panose="020F0502020204030204" pitchFamily="34" charset="0"/>
                <a:cs typeface="Times New Roman" panose="02020603050405020304" pitchFamily="18" charset="0"/>
              </a:rPr>
              <a:t> </a:t>
            </a:r>
            <a:r>
              <a:rPr lang="en-US" sz="3200" dirty="0" err="1">
                <a:solidFill>
                  <a:srgbClr val="0033CC"/>
                </a:solidFill>
                <a:latin typeface="Tim es New Roman"/>
                <a:ea typeface="Calibri" panose="020F0502020204030204" pitchFamily="34" charset="0"/>
                <a:cs typeface="Times New Roman" panose="02020603050405020304" pitchFamily="18" charset="0"/>
              </a:rPr>
              <a:t>mai</a:t>
            </a:r>
            <a:r>
              <a:rPr lang="en-US" sz="3200" dirty="0">
                <a:solidFill>
                  <a:srgbClr val="0033CC"/>
                </a:solidFill>
                <a:latin typeface="Tim es New Roman"/>
                <a:ea typeface="Calibri" panose="020F0502020204030204" pitchFamily="34" charset="0"/>
                <a:cs typeface="Times New Roman" panose="02020603050405020304" pitchFamily="18" charset="0"/>
              </a:rPr>
              <a:t> </a:t>
            </a:r>
            <a:r>
              <a:rPr lang="en-US" sz="3200" dirty="0" err="1">
                <a:solidFill>
                  <a:srgbClr val="0033CC"/>
                </a:solidFill>
                <a:latin typeface="Tim es New Roman"/>
                <a:ea typeface="Calibri" panose="020F0502020204030204" pitchFamily="34" charset="0"/>
                <a:cs typeface="Times New Roman" panose="02020603050405020304" pitchFamily="18" charset="0"/>
              </a:rPr>
              <a:t>rùa</a:t>
            </a:r>
            <a:r>
              <a:rPr lang="en-US" sz="3200" dirty="0">
                <a:solidFill>
                  <a:srgbClr val="0033CC"/>
                </a:solidFill>
                <a:latin typeface="Tim es New Roman"/>
                <a:ea typeface="Calibri" panose="020F0502020204030204" pitchFamily="34" charset="0"/>
                <a:cs typeface="Times New Roman" panose="02020603050405020304" pitchFamily="18" charset="0"/>
              </a:rPr>
              <a:t> hay </a:t>
            </a:r>
            <a:r>
              <a:rPr lang="en-US" sz="3200" dirty="0" err="1">
                <a:solidFill>
                  <a:srgbClr val="0033CC"/>
                </a:solidFill>
                <a:latin typeface="Tim es New Roman"/>
                <a:ea typeface="Calibri" panose="020F0502020204030204" pitchFamily="34" charset="0"/>
                <a:cs typeface="Times New Roman" panose="02020603050405020304" pitchFamily="18" charset="0"/>
              </a:rPr>
              <a:t>vỏ</a:t>
            </a:r>
            <a:r>
              <a:rPr lang="en-US" sz="3200" dirty="0">
                <a:solidFill>
                  <a:srgbClr val="0033CC"/>
                </a:solidFill>
                <a:latin typeface="Tim es New Roman"/>
                <a:ea typeface="Calibri" panose="020F0502020204030204" pitchFamily="34" charset="0"/>
                <a:cs typeface="Times New Roman" panose="02020603050405020304" pitchFamily="18" charset="0"/>
              </a:rPr>
              <a:t> </a:t>
            </a:r>
            <a:r>
              <a:rPr lang="en-US" sz="3200" dirty="0" err="1">
                <a:solidFill>
                  <a:srgbClr val="0033CC"/>
                </a:solidFill>
                <a:latin typeface="Tim es New Roman"/>
                <a:ea typeface="Calibri" panose="020F0502020204030204" pitchFamily="34" charset="0"/>
                <a:cs typeface="Times New Roman" panose="02020603050405020304" pitchFamily="18" charset="0"/>
              </a:rPr>
              <a:t>cây</a:t>
            </a:r>
            <a:r>
              <a:rPr lang="en-US" sz="3200" dirty="0">
                <a:solidFill>
                  <a:srgbClr val="0033CC"/>
                </a:solidFill>
                <a:latin typeface="Tim es New Roman"/>
                <a:ea typeface="Calibri" panose="020F0502020204030204" pitchFamily="34" charset="0"/>
                <a:cs typeface="Times New Roman" panose="02020603050405020304" pitchFamily="18" charset="0"/>
              </a:rPr>
              <a:t>…</a:t>
            </a:r>
            <a:r>
              <a:rPr lang="en-US" sz="3200" dirty="0" err="1">
                <a:solidFill>
                  <a:srgbClr val="0033CC"/>
                </a:solidFill>
                <a:latin typeface="Tim es New Roman"/>
                <a:ea typeface="Calibri" panose="020F0502020204030204" pitchFamily="34" charset="0"/>
                <a:cs typeface="Times New Roman" panose="02020603050405020304" pitchFamily="18" charset="0"/>
              </a:rPr>
              <a:t>khắc</a:t>
            </a:r>
            <a:r>
              <a:rPr lang="en-US" sz="3200" dirty="0">
                <a:solidFill>
                  <a:srgbClr val="0033CC"/>
                </a:solidFill>
                <a:latin typeface="Tim es New Roman"/>
                <a:ea typeface="Calibri" panose="020F0502020204030204" pitchFamily="34" charset="0"/>
                <a:cs typeface="Times New Roman" panose="02020603050405020304" pitchFamily="18" charset="0"/>
              </a:rPr>
              <a:t> </a:t>
            </a:r>
            <a:r>
              <a:rPr lang="en-US" sz="3200" dirty="0" err="1">
                <a:solidFill>
                  <a:srgbClr val="0033CC"/>
                </a:solidFill>
                <a:latin typeface="Tim es New Roman"/>
                <a:ea typeface="Calibri" panose="020F0502020204030204" pitchFamily="34" charset="0"/>
                <a:cs typeface="Times New Roman" panose="02020603050405020304" pitchFamily="18" charset="0"/>
              </a:rPr>
              <a:t>hoạ</a:t>
            </a:r>
            <a:r>
              <a:rPr lang="en-US" sz="3200" dirty="0">
                <a:solidFill>
                  <a:srgbClr val="0033CC"/>
                </a:solidFill>
                <a:latin typeface="Tim es New Roman"/>
                <a:ea typeface="Calibri" panose="020F0502020204030204" pitchFamily="34" charset="0"/>
                <a:cs typeface="Times New Roman" panose="02020603050405020304" pitchFamily="18" charset="0"/>
              </a:rPr>
              <a:t> </a:t>
            </a:r>
            <a:r>
              <a:rPr lang="en-US" sz="3200" dirty="0" err="1">
                <a:solidFill>
                  <a:srgbClr val="0033CC"/>
                </a:solidFill>
                <a:latin typeface="Tim es New Roman"/>
                <a:ea typeface="Calibri" panose="020F0502020204030204" pitchFamily="34" charset="0"/>
                <a:cs typeface="Times New Roman" panose="02020603050405020304" pitchFamily="18" charset="0"/>
              </a:rPr>
              <a:t>tương</a:t>
            </a:r>
            <a:r>
              <a:rPr lang="en-US" sz="3200" dirty="0">
                <a:solidFill>
                  <a:srgbClr val="0033CC"/>
                </a:solidFill>
                <a:latin typeface="Tim es New Roman"/>
                <a:ea typeface="Calibri" panose="020F0502020204030204" pitchFamily="34" charset="0"/>
                <a:cs typeface="Times New Roman" panose="02020603050405020304" pitchFamily="18" charset="0"/>
              </a:rPr>
              <a:t> </a:t>
            </a:r>
            <a:r>
              <a:rPr lang="en-US" sz="3200" dirty="0" err="1">
                <a:solidFill>
                  <a:srgbClr val="0033CC"/>
                </a:solidFill>
                <a:latin typeface="Tim es New Roman"/>
                <a:ea typeface="Calibri" panose="020F0502020204030204" pitchFamily="34" charset="0"/>
                <a:cs typeface="Times New Roman" panose="02020603050405020304" pitchFamily="18" charset="0"/>
              </a:rPr>
              <a:t>đối</a:t>
            </a:r>
            <a:r>
              <a:rPr lang="en-US" sz="3200" dirty="0">
                <a:solidFill>
                  <a:srgbClr val="0033CC"/>
                </a:solidFill>
                <a:latin typeface="Tim es New Roman"/>
                <a:ea typeface="Calibri" panose="020F0502020204030204" pitchFamily="34" charset="0"/>
                <a:cs typeface="Times New Roman" panose="02020603050405020304" pitchFamily="18" charset="0"/>
              </a:rPr>
              <a:t> </a:t>
            </a:r>
            <a:r>
              <a:rPr lang="en-US" sz="3200" dirty="0" err="1">
                <a:solidFill>
                  <a:srgbClr val="0033CC"/>
                </a:solidFill>
                <a:latin typeface="Tim es New Roman"/>
                <a:ea typeface="Calibri" panose="020F0502020204030204" pitchFamily="34" charset="0"/>
                <a:cs typeface="Times New Roman" panose="02020603050405020304" pitchFamily="18" charset="0"/>
              </a:rPr>
              <a:t>đầy</a:t>
            </a:r>
            <a:r>
              <a:rPr lang="en-US" sz="3200" dirty="0">
                <a:solidFill>
                  <a:srgbClr val="0033CC"/>
                </a:solidFill>
                <a:latin typeface="Tim es New Roman"/>
                <a:ea typeface="Calibri" panose="020F0502020204030204" pitchFamily="34" charset="0"/>
                <a:cs typeface="Times New Roman" panose="02020603050405020304" pitchFamily="18" charset="0"/>
              </a:rPr>
              <a:t> </a:t>
            </a:r>
            <a:r>
              <a:rPr lang="en-US" sz="3200" dirty="0" err="1">
                <a:solidFill>
                  <a:srgbClr val="0033CC"/>
                </a:solidFill>
                <a:latin typeface="Tim es New Roman"/>
                <a:ea typeface="Calibri" panose="020F0502020204030204" pitchFamily="34" charset="0"/>
                <a:cs typeface="Times New Roman" panose="02020603050405020304" pitchFamily="18" charset="0"/>
              </a:rPr>
              <a:t>đủ</a:t>
            </a:r>
            <a:r>
              <a:rPr lang="en-US" sz="3200" dirty="0">
                <a:solidFill>
                  <a:srgbClr val="0033CC"/>
                </a:solidFill>
                <a:latin typeface="Tim es New Roman"/>
                <a:ea typeface="Calibri" panose="020F0502020204030204" pitchFamily="34" charset="0"/>
                <a:cs typeface="Times New Roman" panose="02020603050405020304" pitchFamily="18" charset="0"/>
              </a:rPr>
              <a:t> </a:t>
            </a:r>
            <a:r>
              <a:rPr lang="en-US" sz="3200" dirty="0" err="1">
                <a:solidFill>
                  <a:srgbClr val="0033CC"/>
                </a:solidFill>
                <a:latin typeface="Tim es New Roman"/>
                <a:ea typeface="Calibri" panose="020F0502020204030204" pitchFamily="34" charset="0"/>
                <a:cs typeface="Times New Roman" panose="02020603050405020304" pitchFamily="18" charset="0"/>
              </a:rPr>
              <a:t>về</a:t>
            </a:r>
            <a:r>
              <a:rPr lang="en-US" sz="3200" dirty="0">
                <a:solidFill>
                  <a:srgbClr val="0033CC"/>
                </a:solidFill>
                <a:latin typeface="Tim es New Roman"/>
                <a:ea typeface="Calibri" panose="020F0502020204030204" pitchFamily="34" charset="0"/>
                <a:cs typeface="Times New Roman" panose="02020603050405020304" pitchFamily="18" charset="0"/>
              </a:rPr>
              <a:t> </a:t>
            </a:r>
            <a:r>
              <a:rPr lang="en-US" sz="3200" dirty="0" err="1">
                <a:solidFill>
                  <a:srgbClr val="0033CC"/>
                </a:solidFill>
                <a:latin typeface="Tim es New Roman"/>
                <a:ea typeface="Calibri" panose="020F0502020204030204" pitchFamily="34" charset="0"/>
                <a:cs typeface="Times New Roman" panose="02020603050405020304" pitchFamily="18" charset="0"/>
              </a:rPr>
              <a:t>mọi</a:t>
            </a:r>
            <a:r>
              <a:rPr lang="en-US" sz="3200" dirty="0">
                <a:solidFill>
                  <a:srgbClr val="0033CC"/>
                </a:solidFill>
                <a:latin typeface="Tim es New Roman"/>
                <a:ea typeface="Calibri" panose="020F0502020204030204" pitchFamily="34" charset="0"/>
                <a:cs typeface="Times New Roman" panose="02020603050405020304" pitchFamily="18" charset="0"/>
              </a:rPr>
              <a:t> </a:t>
            </a:r>
            <a:r>
              <a:rPr lang="en-US" sz="3200" dirty="0" err="1">
                <a:solidFill>
                  <a:srgbClr val="0033CC"/>
                </a:solidFill>
                <a:latin typeface="Tim es New Roman"/>
                <a:ea typeface="Calibri" panose="020F0502020204030204" pitchFamily="34" charset="0"/>
                <a:cs typeface="Times New Roman" panose="02020603050405020304" pitchFamily="18" charset="0"/>
              </a:rPr>
              <a:t>mặt</a:t>
            </a:r>
            <a:r>
              <a:rPr lang="en-US" sz="3200" dirty="0">
                <a:solidFill>
                  <a:srgbClr val="0033CC"/>
                </a:solidFill>
                <a:latin typeface="Tim es New Roman"/>
                <a:ea typeface="Calibri" panose="020F0502020204030204" pitchFamily="34" charset="0"/>
                <a:cs typeface="Times New Roman" panose="02020603050405020304" pitchFamily="18" charset="0"/>
              </a:rPr>
              <a:t> </a:t>
            </a:r>
            <a:r>
              <a:rPr lang="en-US" sz="3200" dirty="0" err="1">
                <a:solidFill>
                  <a:srgbClr val="0033CC"/>
                </a:solidFill>
                <a:latin typeface="Tim es New Roman"/>
                <a:ea typeface="Calibri" panose="020F0502020204030204" pitchFamily="34" charset="0"/>
                <a:cs typeface="Times New Roman" panose="02020603050405020304" pitchFamily="18" charset="0"/>
              </a:rPr>
              <a:t>của</a:t>
            </a:r>
            <a:r>
              <a:rPr lang="en-US" sz="3200" dirty="0">
                <a:solidFill>
                  <a:srgbClr val="0033CC"/>
                </a:solidFill>
                <a:latin typeface="Tim es New Roman"/>
                <a:ea typeface="Calibri" panose="020F0502020204030204" pitchFamily="34" charset="0"/>
                <a:cs typeface="Times New Roman" panose="02020603050405020304" pitchFamily="18" charset="0"/>
              </a:rPr>
              <a:t> </a:t>
            </a:r>
            <a:r>
              <a:rPr lang="en-US" sz="3200" dirty="0" err="1">
                <a:solidFill>
                  <a:srgbClr val="0033CC"/>
                </a:solidFill>
                <a:latin typeface="Tim es New Roman"/>
                <a:ea typeface="Calibri" panose="020F0502020204030204" pitchFamily="34" charset="0"/>
                <a:cs typeface="Times New Roman" panose="02020603050405020304" pitchFamily="18" charset="0"/>
              </a:rPr>
              <a:t>sự</a:t>
            </a:r>
            <a:r>
              <a:rPr lang="en-US" sz="3200" dirty="0">
                <a:solidFill>
                  <a:srgbClr val="0033CC"/>
                </a:solidFill>
                <a:latin typeface="Tim es New Roman"/>
                <a:ea typeface="Calibri" panose="020F0502020204030204" pitchFamily="34" charset="0"/>
                <a:cs typeface="Times New Roman" panose="02020603050405020304" pitchFamily="18" charset="0"/>
              </a:rPr>
              <a:t> </a:t>
            </a:r>
            <a:r>
              <a:rPr lang="en-US" sz="3200" dirty="0" err="1">
                <a:solidFill>
                  <a:srgbClr val="0033CC"/>
                </a:solidFill>
                <a:latin typeface="Tim es New Roman"/>
                <a:ea typeface="Calibri" panose="020F0502020204030204" pitchFamily="34" charset="0"/>
                <a:cs typeface="Times New Roman" panose="02020603050405020304" pitchFamily="18" charset="0"/>
              </a:rPr>
              <a:t>kiện</a:t>
            </a:r>
            <a:r>
              <a:rPr lang="en-US" sz="3200" dirty="0">
                <a:solidFill>
                  <a:srgbClr val="0033CC"/>
                </a:solidFill>
                <a:latin typeface="Tim es New Roman"/>
                <a:ea typeface="Calibri" panose="020F0502020204030204" pitchFamily="34" charset="0"/>
                <a:cs typeface="Times New Roman" panose="02020603050405020304" pitchFamily="18" charset="0"/>
              </a:rPr>
              <a:t> </a:t>
            </a:r>
            <a:r>
              <a:rPr lang="en-US" sz="3200" dirty="0" err="1">
                <a:solidFill>
                  <a:srgbClr val="0033CC"/>
                </a:solidFill>
                <a:latin typeface="Tim es New Roman"/>
                <a:ea typeface="Calibri" panose="020F0502020204030204" pitchFamily="34" charset="0"/>
                <a:cs typeface="Times New Roman" panose="02020603050405020304" pitchFamily="18" charset="0"/>
              </a:rPr>
              <a:t>lịch</a:t>
            </a:r>
            <a:r>
              <a:rPr lang="en-US" sz="3200" dirty="0">
                <a:solidFill>
                  <a:srgbClr val="0033CC"/>
                </a:solidFill>
                <a:latin typeface="Tim es New Roman"/>
                <a:ea typeface="Calibri" panose="020F0502020204030204" pitchFamily="34" charset="0"/>
                <a:cs typeface="Times New Roman" panose="02020603050405020304" pitchFamily="18" charset="0"/>
              </a:rPr>
              <a:t> </a:t>
            </a:r>
            <a:r>
              <a:rPr lang="en-US" sz="3200" dirty="0" err="1">
                <a:solidFill>
                  <a:srgbClr val="0033CC"/>
                </a:solidFill>
                <a:latin typeface="Tim es New Roman"/>
                <a:ea typeface="Calibri" panose="020F0502020204030204" pitchFamily="34" charset="0"/>
                <a:cs typeface="Times New Roman" panose="02020603050405020304" pitchFamily="18" charset="0"/>
              </a:rPr>
              <a:t>sử</a:t>
            </a:r>
            <a:r>
              <a:rPr lang="en-US" sz="3200" dirty="0">
                <a:solidFill>
                  <a:srgbClr val="0033CC"/>
                </a:solidFill>
                <a:latin typeface="Tim es New Roman"/>
                <a:ea typeface="Calibri" panose="020F0502020204030204" pitchFamily="34" charset="0"/>
                <a:cs typeface="Times New Roman" panose="02020603050405020304" pitchFamily="18" charset="0"/>
              </a:rPr>
              <a:t> </a:t>
            </a:r>
            <a:r>
              <a:rPr lang="en-US" sz="3200" dirty="0" err="1">
                <a:solidFill>
                  <a:srgbClr val="0033CC"/>
                </a:solidFill>
                <a:latin typeface="Tim es New Roman"/>
                <a:ea typeface="Calibri" panose="020F0502020204030204" pitchFamily="34" charset="0"/>
                <a:cs typeface="Times New Roman" panose="02020603050405020304" pitchFamily="18" charset="0"/>
              </a:rPr>
              <a:t>đã</a:t>
            </a:r>
            <a:r>
              <a:rPr lang="en-US" sz="3200" dirty="0">
                <a:solidFill>
                  <a:srgbClr val="0033CC"/>
                </a:solidFill>
                <a:latin typeface="Tim es New Roman"/>
                <a:ea typeface="Calibri" panose="020F0502020204030204" pitchFamily="34" charset="0"/>
                <a:cs typeface="Times New Roman" panose="02020603050405020304" pitchFamily="18" charset="0"/>
              </a:rPr>
              <a:t> </a:t>
            </a:r>
            <a:r>
              <a:rPr lang="en-US" sz="3200" dirty="0" err="1">
                <a:solidFill>
                  <a:srgbClr val="0033CC"/>
                </a:solidFill>
                <a:latin typeface="Tim es New Roman"/>
                <a:ea typeface="Calibri" panose="020F0502020204030204" pitchFamily="34" charset="0"/>
                <a:cs typeface="Times New Roman" panose="02020603050405020304" pitchFamily="18" charset="0"/>
              </a:rPr>
              <a:t>xảy</a:t>
            </a:r>
            <a:r>
              <a:rPr lang="en-US" sz="3200" dirty="0">
                <a:solidFill>
                  <a:srgbClr val="0033CC"/>
                </a:solidFill>
                <a:latin typeface="Tim es New Roman"/>
                <a:ea typeface="Calibri" panose="020F0502020204030204" pitchFamily="34" charset="0"/>
                <a:cs typeface="Times New Roman" panose="02020603050405020304" pitchFamily="18" charset="0"/>
              </a:rPr>
              <a:t> </a:t>
            </a:r>
            <a:r>
              <a:rPr lang="en-US" sz="3200" dirty="0" err="1">
                <a:solidFill>
                  <a:srgbClr val="0033CC"/>
                </a:solidFill>
                <a:latin typeface="Tim es New Roman"/>
                <a:ea typeface="Calibri" panose="020F0502020204030204" pitchFamily="34" charset="0"/>
                <a:cs typeface="Times New Roman" panose="02020603050405020304" pitchFamily="18" charset="0"/>
              </a:rPr>
              <a:t>ra.</a:t>
            </a:r>
            <a:r>
              <a:rPr lang="en-US" sz="3200" dirty="0">
                <a:solidFill>
                  <a:srgbClr val="0033CC"/>
                </a:solidFill>
                <a:latin typeface="Tim es New Roman"/>
                <a:ea typeface="Calibri" panose="020F0502020204030204" pitchFamily="34" charset="0"/>
                <a:cs typeface="Times New Roman" panose="02020603050405020304" pitchFamily="18" charset="0"/>
              </a:rPr>
              <a:t/>
            </a:r>
            <a:br>
              <a:rPr lang="en-US" sz="3200" dirty="0">
                <a:solidFill>
                  <a:srgbClr val="0033CC"/>
                </a:solidFill>
                <a:latin typeface="Tim es New Roman"/>
                <a:ea typeface="Calibri" panose="020F0502020204030204" pitchFamily="34" charset="0"/>
                <a:cs typeface="Times New Roman" panose="02020603050405020304" pitchFamily="18" charset="0"/>
              </a:rPr>
            </a:br>
            <a:r>
              <a:rPr lang="en-US" sz="3200" dirty="0">
                <a:solidFill>
                  <a:srgbClr val="0033CC"/>
                </a:solidFill>
                <a:latin typeface="Tim es New Roman"/>
                <a:ea typeface="Calibri" panose="020F0502020204030204" pitchFamily="34" charset="0"/>
                <a:cs typeface="Times New Roman" panose="02020603050405020304" pitchFamily="18" charset="0"/>
              </a:rPr>
              <a:t/>
            </a:r>
            <a:br>
              <a:rPr lang="en-US" sz="3200" dirty="0">
                <a:solidFill>
                  <a:srgbClr val="0033CC"/>
                </a:solidFill>
                <a:latin typeface="Tim es New Roman"/>
                <a:ea typeface="Calibri" panose="020F0502020204030204" pitchFamily="34" charset="0"/>
                <a:cs typeface="Times New Roman" panose="02020603050405020304" pitchFamily="18" charset="0"/>
              </a:rPr>
            </a:br>
            <a:endParaRPr lang="en-US" dirty="0"/>
          </a:p>
        </p:txBody>
      </p:sp>
    </p:spTree>
    <p:extLst>
      <p:ext uri="{BB962C8B-B14F-4D97-AF65-F5344CB8AC3E}">
        <p14:creationId xmlns:p14="http://schemas.microsoft.com/office/powerpoint/2010/main" val="3886421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48957" y="0"/>
            <a:ext cx="8625496" cy="944562"/>
          </a:xfrm>
        </p:spPr>
        <p:txBody>
          <a:bodyPr>
            <a:noAutofit/>
          </a:bodyPr>
          <a:lstStyle/>
          <a:p>
            <a:pPr lvl="0">
              <a:lnSpc>
                <a:spcPct val="115000"/>
              </a:lnSpc>
              <a:spcBef>
                <a:spcPts val="0"/>
              </a:spcBef>
              <a:spcAft>
                <a:spcPts val="1200"/>
              </a:spcAft>
            </a:pPr>
            <a:r>
              <a:rPr lang="en-US" sz="2800" b="1" dirty="0">
                <a:solidFill>
                  <a:srgbClr val="FF0000"/>
                </a:solidFill>
                <a:latin typeface="Tim es New Roman"/>
                <a:ea typeface="Calibri" panose="020F0502020204030204" pitchFamily="34" charset="0"/>
                <a:cs typeface="Times New Roman" panose="02020603050405020304" pitchFamily="18" charset="0"/>
              </a:rPr>
              <a:t/>
            </a:r>
            <a:br>
              <a:rPr lang="en-US" sz="2800" b="1" dirty="0">
                <a:solidFill>
                  <a:srgbClr val="FF0000"/>
                </a:solidFill>
                <a:latin typeface="Tim es New Roman"/>
                <a:ea typeface="Calibri" panose="020F0502020204030204" pitchFamily="34" charset="0"/>
                <a:cs typeface="Times New Roman" panose="02020603050405020304" pitchFamily="18" charset="0"/>
              </a:rPr>
            </a:br>
            <a:r>
              <a:rPr lang="en-US" sz="3600" b="1" dirty="0" err="1">
                <a:solidFill>
                  <a:srgbClr val="FF0000"/>
                </a:solidFill>
                <a:latin typeface="Tim es New Roman"/>
                <a:ea typeface="Calibri" panose="020F0502020204030204" pitchFamily="34" charset="0"/>
                <a:cs typeface="Times New Roman" panose="02020603050405020304" pitchFamily="18" charset="0"/>
              </a:rPr>
              <a:t>Có</a:t>
            </a:r>
            <a:r>
              <a:rPr lang="en-US" sz="3600" b="1" dirty="0">
                <a:solidFill>
                  <a:srgbClr val="FF0000"/>
                </a:solidFill>
                <a:latin typeface="Tim es New Roman"/>
                <a:ea typeface="Calibri" panose="020F0502020204030204" pitchFamily="34" charset="0"/>
                <a:cs typeface="Times New Roman" panose="02020603050405020304" pitchFamily="18" charset="0"/>
              </a:rPr>
              <a:t> </a:t>
            </a:r>
            <a:r>
              <a:rPr lang="en-US" sz="3600" b="1" dirty="0" err="1">
                <a:solidFill>
                  <a:srgbClr val="FF0000"/>
                </a:solidFill>
                <a:latin typeface="Tim es New Roman"/>
                <a:ea typeface="Calibri" panose="020F0502020204030204" pitchFamily="34" charset="0"/>
                <a:cs typeface="Times New Roman" panose="02020603050405020304" pitchFamily="18" charset="0"/>
              </a:rPr>
              <a:t>mấy</a:t>
            </a:r>
            <a:r>
              <a:rPr lang="en-US" sz="3600" b="1" dirty="0">
                <a:solidFill>
                  <a:srgbClr val="FF0000"/>
                </a:solidFill>
                <a:latin typeface="Tim es New Roman"/>
                <a:ea typeface="Calibri" panose="020F0502020204030204" pitchFamily="34" charset="0"/>
                <a:cs typeface="Times New Roman" panose="02020603050405020304" pitchFamily="18" charset="0"/>
              </a:rPr>
              <a:t> </a:t>
            </a:r>
            <a:r>
              <a:rPr lang="en-US" sz="3600" b="1" dirty="0" err="1">
                <a:solidFill>
                  <a:srgbClr val="FF0000"/>
                </a:solidFill>
                <a:latin typeface="Tim es New Roman"/>
                <a:ea typeface="Calibri" panose="020F0502020204030204" pitchFamily="34" charset="0"/>
                <a:cs typeface="Times New Roman" panose="02020603050405020304" pitchFamily="18" charset="0"/>
              </a:rPr>
              <a:t>nguồn</a:t>
            </a:r>
            <a:r>
              <a:rPr lang="en-US" sz="3600" b="1" dirty="0">
                <a:solidFill>
                  <a:srgbClr val="FF0000"/>
                </a:solidFill>
                <a:latin typeface="Tim es New Roman"/>
                <a:ea typeface="Calibri" panose="020F0502020204030204" pitchFamily="34" charset="0"/>
                <a:cs typeface="Times New Roman" panose="02020603050405020304" pitchFamily="18" charset="0"/>
              </a:rPr>
              <a:t> t</a:t>
            </a:r>
            <a:r>
              <a:rPr lang="vi-VN" sz="3600" b="1" dirty="0">
                <a:solidFill>
                  <a:srgbClr val="FF0000"/>
                </a:solidFill>
                <a:latin typeface="Tim es New Roman"/>
                <a:ea typeface="Calibri" panose="020F0502020204030204" pitchFamily="34" charset="0"/>
                <a:cs typeface="Times New Roman" panose="02020603050405020304" pitchFamily="18" charset="0"/>
              </a:rPr>
              <a:t>ư</a:t>
            </a:r>
            <a:r>
              <a:rPr lang="en-US" sz="3600" b="1" dirty="0">
                <a:solidFill>
                  <a:srgbClr val="FF0000"/>
                </a:solidFill>
                <a:latin typeface="Tim es New Roman"/>
                <a:ea typeface="Calibri" panose="020F0502020204030204" pitchFamily="34" charset="0"/>
                <a:cs typeface="Times New Roman" panose="02020603050405020304" pitchFamily="18" charset="0"/>
              </a:rPr>
              <a:t> </a:t>
            </a:r>
            <a:r>
              <a:rPr lang="en-US" sz="3600" b="1" dirty="0" err="1">
                <a:solidFill>
                  <a:srgbClr val="FF0000"/>
                </a:solidFill>
                <a:latin typeface="Tim es New Roman"/>
                <a:ea typeface="Calibri" panose="020F0502020204030204" pitchFamily="34" charset="0"/>
                <a:cs typeface="Times New Roman" panose="02020603050405020304" pitchFamily="18" charset="0"/>
              </a:rPr>
              <a:t>liệu</a:t>
            </a:r>
            <a:r>
              <a:rPr lang="en-US" sz="3600" b="1" dirty="0">
                <a:solidFill>
                  <a:srgbClr val="FF0000"/>
                </a:solidFill>
                <a:latin typeface="Tim es New Roman"/>
                <a:ea typeface="Calibri" panose="020F0502020204030204" pitchFamily="34" charset="0"/>
                <a:cs typeface="Times New Roman" panose="02020603050405020304" pitchFamily="18" charset="0"/>
              </a:rPr>
              <a:t> </a:t>
            </a:r>
            <a:r>
              <a:rPr lang="en-US" sz="3600" b="1" dirty="0" err="1">
                <a:solidFill>
                  <a:srgbClr val="FF0000"/>
                </a:solidFill>
                <a:latin typeface="Tim es New Roman"/>
                <a:ea typeface="Calibri" panose="020F0502020204030204" pitchFamily="34" charset="0"/>
                <a:cs typeface="Times New Roman" panose="02020603050405020304" pitchFamily="18" charset="0"/>
              </a:rPr>
              <a:t>lịch</a:t>
            </a:r>
            <a:r>
              <a:rPr lang="en-US" sz="3600" b="1" dirty="0">
                <a:solidFill>
                  <a:srgbClr val="FF0000"/>
                </a:solidFill>
                <a:latin typeface="Tim es New Roman"/>
                <a:ea typeface="Calibri" panose="020F0502020204030204" pitchFamily="34" charset="0"/>
                <a:cs typeface="Times New Roman" panose="02020603050405020304" pitchFamily="18" charset="0"/>
              </a:rPr>
              <a:t> </a:t>
            </a:r>
            <a:r>
              <a:rPr lang="en-US" sz="3600" b="1" dirty="0" err="1">
                <a:solidFill>
                  <a:srgbClr val="FF0000"/>
                </a:solidFill>
                <a:latin typeface="Tim es New Roman"/>
                <a:ea typeface="Calibri" panose="020F0502020204030204" pitchFamily="34" charset="0"/>
                <a:cs typeface="Times New Roman" panose="02020603050405020304" pitchFamily="18" charset="0"/>
              </a:rPr>
              <a:t>sử</a:t>
            </a:r>
            <a:r>
              <a:rPr lang="en-US" sz="3600" b="1" dirty="0">
                <a:solidFill>
                  <a:srgbClr val="FF0000"/>
                </a:solidFill>
                <a:latin typeface="Tim es New Roman"/>
                <a:ea typeface="Calibri" panose="020F0502020204030204" pitchFamily="34" charset="0"/>
                <a:cs typeface="Times New Roman" panose="02020603050405020304" pitchFamily="18" charset="0"/>
              </a:rPr>
              <a:t> ?</a:t>
            </a:r>
            <a:br>
              <a:rPr lang="en-US" sz="3600" b="1" dirty="0">
                <a:solidFill>
                  <a:srgbClr val="FF0000"/>
                </a:solidFill>
                <a:latin typeface="Tim es New Roman"/>
                <a:ea typeface="Calibri" panose="020F0502020204030204" pitchFamily="34" charset="0"/>
                <a:cs typeface="Times New Roman" panose="02020603050405020304" pitchFamily="18" charset="0"/>
              </a:rPr>
            </a:br>
            <a:endParaRPr lang="en-US" sz="3600" b="1" dirty="0">
              <a:solidFill>
                <a:srgbClr val="FF0000"/>
              </a:solidFill>
              <a:latin typeface="Times New Roman" pitchFamily="18" charset="0"/>
              <a:cs typeface="Times New Roman" pitchFamily="18" charset="0"/>
            </a:endParaRPr>
          </a:p>
        </p:txBody>
      </p:sp>
      <p:sp>
        <p:nvSpPr>
          <p:cNvPr id="3" name="Nơi giữ chỗ cho Nội dung 2"/>
          <p:cNvSpPr>
            <a:spLocks noGrp="1"/>
          </p:cNvSpPr>
          <p:nvPr>
            <p:ph idx="1"/>
          </p:nvPr>
        </p:nvSpPr>
        <p:spPr>
          <a:xfrm>
            <a:off x="-76200" y="1143000"/>
            <a:ext cx="9220200" cy="4724399"/>
          </a:xfrm>
        </p:spPr>
        <p:txBody>
          <a:bodyPr/>
          <a:lstStyle/>
          <a:p>
            <a:pPr marL="0" indent="0">
              <a:buNone/>
            </a:pPr>
            <a:endParaRPr lang="en-US" dirty="0"/>
          </a:p>
          <a:p>
            <a:endParaRPr lang="en-US" dirty="0"/>
          </a:p>
          <a:p>
            <a:endParaRPr lang="en-US" dirty="0"/>
          </a:p>
          <a:p>
            <a:endParaRPr lang="en-US" dirty="0"/>
          </a:p>
        </p:txBody>
      </p:sp>
      <p:sp>
        <p:nvSpPr>
          <p:cNvPr id="4" name="Rectangle 3"/>
          <p:cNvSpPr/>
          <p:nvPr/>
        </p:nvSpPr>
        <p:spPr>
          <a:xfrm>
            <a:off x="61304" y="5143914"/>
            <a:ext cx="4572000" cy="830997"/>
          </a:xfrm>
          <a:prstGeom prst="rect">
            <a:avLst/>
          </a:prstGeom>
        </p:spPr>
        <p:txBody>
          <a:bodyP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altLang="vi-VN" sz="2400" b="1" i="0" u="none" strike="noStrike" kern="0" cap="none" spc="0" normalizeH="0" baseline="0" noProof="0" dirty="0">
                <a:ln>
                  <a:noFill/>
                </a:ln>
                <a:solidFill>
                  <a:srgbClr val="FFFFFF"/>
                </a:solidFill>
                <a:effectLst/>
                <a:uLnTx/>
                <a:uFillTx/>
              </a:rPr>
              <a:t>Leonardo di ser Piero da Vinci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it-IT" altLang="vi-VN" sz="2400" b="1" i="0" u="none" strike="noStrike" kern="0" cap="none" spc="0" normalizeH="0" baseline="0" noProof="0" dirty="0">
                <a:ln>
                  <a:noFill/>
                </a:ln>
                <a:solidFill>
                  <a:srgbClr val="FFFFFF"/>
                </a:solidFill>
                <a:effectLst/>
                <a:uLnTx/>
                <a:uFillTx/>
              </a:rPr>
              <a:t>( 1452 – 1519)</a:t>
            </a:r>
            <a:endParaRPr kumimoji="0" lang="en-US" altLang="vi-VN" sz="2400" b="0" i="0" u="none" strike="noStrike" kern="0" cap="none" spc="0" normalizeH="0" baseline="0" noProof="0" dirty="0">
              <a:ln>
                <a:noFill/>
              </a:ln>
              <a:solidFill>
                <a:srgbClr val="FFFFFF"/>
              </a:solidFill>
              <a:effectLst/>
              <a:uLnTx/>
              <a:uFillTx/>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838200"/>
            <a:ext cx="3810000" cy="12566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2467" y="1770847"/>
            <a:ext cx="1759955" cy="1042707"/>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00431" y="1750245"/>
            <a:ext cx="327368" cy="11368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39479" y="1697376"/>
            <a:ext cx="1540546" cy="11509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72539" y="1776190"/>
            <a:ext cx="2163079" cy="10079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1"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400" y="2615702"/>
            <a:ext cx="2590983" cy="25282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3"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03369" y="2608776"/>
            <a:ext cx="2336110" cy="2569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4" name="Picture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34200" y="2615703"/>
            <a:ext cx="2438399" cy="2619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5" name="Picture 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33304" y="2615702"/>
            <a:ext cx="2453296" cy="2619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35454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14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15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14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15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14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15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15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1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20782" y="0"/>
            <a:ext cx="9144000" cy="1066800"/>
          </a:xfrm>
        </p:spPr>
        <p:txBody>
          <a:bodyPr>
            <a:normAutofit fontScale="90000"/>
          </a:bodyPr>
          <a:lstStyle/>
          <a:p>
            <a:pPr marL="0" marR="0" algn="l">
              <a:lnSpc>
                <a:spcPct val="115000"/>
              </a:lnSpc>
              <a:spcBef>
                <a:spcPts val="0"/>
              </a:spcBef>
              <a:spcAft>
                <a:spcPts val="0"/>
              </a:spcAft>
              <a:tabLst>
                <a:tab pos="114300" algn="l"/>
                <a:tab pos="228600" algn="l"/>
                <a:tab pos="2315845" algn="l"/>
              </a:tabLst>
            </a:pPr>
            <a:r>
              <a:rPr lang="en-US" sz="3100" b="1" u="sng" dirty="0">
                <a:solidFill>
                  <a:srgbClr val="FF0000"/>
                </a:solidFill>
                <a:latin typeface="Times New Roman"/>
                <a:ea typeface="Times New Roman"/>
                <a:cs typeface="Times New Roman"/>
              </a:rPr>
              <a:t/>
            </a:r>
            <a:br>
              <a:rPr lang="en-US" sz="3100" b="1" u="sng" dirty="0">
                <a:solidFill>
                  <a:srgbClr val="FF0000"/>
                </a:solidFill>
                <a:latin typeface="Times New Roman"/>
                <a:ea typeface="Times New Roman"/>
                <a:cs typeface="Times New Roman"/>
              </a:rPr>
            </a:br>
            <a:r>
              <a:rPr lang="en-US" sz="3100" b="1" u="sng" dirty="0">
                <a:solidFill>
                  <a:srgbClr val="FF0000"/>
                </a:solidFill>
                <a:latin typeface="Times New Roman"/>
                <a:ea typeface="Times New Roman"/>
                <a:cs typeface="Times New Roman"/>
              </a:rPr>
              <a:t>CHƯƠNG 1.</a:t>
            </a:r>
            <a:r>
              <a:rPr lang="en-US" sz="3100" b="1" dirty="0">
                <a:solidFill>
                  <a:srgbClr val="FF0000"/>
                </a:solidFill>
                <a:latin typeface="Times New Roman"/>
                <a:ea typeface="Times New Roman"/>
                <a:cs typeface="Times New Roman"/>
              </a:rPr>
              <a:t> TẠI SAO CẦN HỌC LỊCH SỬ</a:t>
            </a:r>
            <a:r>
              <a:rPr lang="en-US" sz="3100" dirty="0">
                <a:solidFill>
                  <a:srgbClr val="FF0000"/>
                </a:solidFill>
                <a:ea typeface="Times New Roman"/>
                <a:cs typeface="Times New Roman"/>
              </a:rPr>
              <a:t/>
            </a:r>
            <a:br>
              <a:rPr lang="en-US" sz="3100" dirty="0">
                <a:solidFill>
                  <a:srgbClr val="FF0000"/>
                </a:solidFill>
                <a:ea typeface="Times New Roman"/>
                <a:cs typeface="Times New Roman"/>
              </a:rPr>
            </a:br>
            <a:r>
              <a:rPr lang="en-US" sz="3100" b="1" dirty="0" err="1">
                <a:solidFill>
                  <a:srgbClr val="FF0000"/>
                </a:solidFill>
                <a:latin typeface="Times New Roman"/>
                <a:ea typeface="Times New Roman"/>
                <a:cs typeface="Times New Roman"/>
              </a:rPr>
              <a:t>Tuần</a:t>
            </a:r>
            <a:r>
              <a:rPr lang="en-US" sz="3100" b="1" dirty="0">
                <a:solidFill>
                  <a:srgbClr val="FF0000"/>
                </a:solidFill>
                <a:latin typeface="Times New Roman"/>
                <a:ea typeface="Times New Roman"/>
                <a:cs typeface="Times New Roman"/>
              </a:rPr>
              <a:t> 1- </a:t>
            </a:r>
            <a:r>
              <a:rPr lang="en-US" sz="3100" b="1" dirty="0" err="1">
                <a:solidFill>
                  <a:srgbClr val="FF0000"/>
                </a:solidFill>
                <a:latin typeface="Times New Roman"/>
                <a:ea typeface="Times New Roman"/>
                <a:cs typeface="Times New Roman"/>
              </a:rPr>
              <a:t>tiết</a:t>
            </a:r>
            <a:r>
              <a:rPr lang="en-US" sz="3100" b="1" dirty="0">
                <a:solidFill>
                  <a:srgbClr val="FF0000"/>
                </a:solidFill>
                <a:latin typeface="Times New Roman"/>
                <a:ea typeface="Times New Roman"/>
                <a:cs typeface="Times New Roman"/>
              </a:rPr>
              <a:t> 1, 2 - BÀI 1. LỊCH SỬ LÀ GÌ ? (2 </a:t>
            </a:r>
            <a:r>
              <a:rPr lang="en-US" sz="3100" b="1" dirty="0" err="1">
                <a:solidFill>
                  <a:srgbClr val="FF0000"/>
                </a:solidFill>
                <a:latin typeface="Times New Roman"/>
                <a:ea typeface="Times New Roman"/>
                <a:cs typeface="Times New Roman"/>
              </a:rPr>
              <a:t>tiết</a:t>
            </a:r>
            <a:r>
              <a:rPr lang="en-US" sz="3100" b="1" dirty="0">
                <a:solidFill>
                  <a:srgbClr val="FF0000"/>
                </a:solidFill>
                <a:latin typeface="Times New Roman"/>
                <a:ea typeface="Times New Roman"/>
                <a:cs typeface="Times New Roman"/>
              </a:rPr>
              <a:t>)</a:t>
            </a:r>
            <a:r>
              <a:rPr lang="en-US" sz="3100" dirty="0">
                <a:solidFill>
                  <a:srgbClr val="FF0000"/>
                </a:solidFill>
                <a:ea typeface="Times New Roman"/>
                <a:cs typeface="Times New Roman"/>
              </a:rPr>
              <a:t/>
            </a:r>
            <a:br>
              <a:rPr lang="en-US" sz="3100" dirty="0">
                <a:solidFill>
                  <a:srgbClr val="FF0000"/>
                </a:solidFill>
                <a:ea typeface="Times New Roman"/>
                <a:cs typeface="Times New Roman"/>
              </a:rPr>
            </a:br>
            <a:endParaRPr lang="en-US" sz="3100" dirty="0">
              <a:solidFill>
                <a:srgbClr val="FF0000"/>
              </a:solidFill>
              <a:latin typeface="Times New Roman" pitchFamily="18" charset="0"/>
              <a:cs typeface="Times New Roman" pitchFamily="18" charset="0"/>
            </a:endParaRPr>
          </a:p>
        </p:txBody>
      </p:sp>
      <p:sp>
        <p:nvSpPr>
          <p:cNvPr id="3" name="Nơi giữ chỗ cho Nội dung 2"/>
          <p:cNvSpPr>
            <a:spLocks noGrp="1"/>
          </p:cNvSpPr>
          <p:nvPr>
            <p:ph idx="1"/>
          </p:nvPr>
        </p:nvSpPr>
        <p:spPr>
          <a:xfrm>
            <a:off x="13855" y="1066800"/>
            <a:ext cx="9144000" cy="5791200"/>
          </a:xfrm>
        </p:spPr>
        <p:txBody>
          <a:bodyPr>
            <a:noAutofit/>
          </a:bodyPr>
          <a:lstStyle/>
          <a:p>
            <a:pPr marL="0" marR="0" indent="0" algn="just">
              <a:lnSpc>
                <a:spcPct val="115000"/>
              </a:lnSpc>
              <a:spcBef>
                <a:spcPts val="0"/>
              </a:spcBef>
              <a:spcAft>
                <a:spcPts val="1000"/>
              </a:spcAft>
              <a:buNone/>
            </a:pPr>
            <a:r>
              <a:rPr lang="en-US" sz="2800" b="1" u="sng" dirty="0">
                <a:solidFill>
                  <a:srgbClr val="FF0000"/>
                </a:solidFill>
                <a:latin typeface="Times New Roman" pitchFamily="18" charset="0"/>
                <a:ea typeface="Times New Roman"/>
                <a:cs typeface="Times New Roman" pitchFamily="18" charset="0"/>
              </a:rPr>
              <a:t>I. </a:t>
            </a:r>
            <a:r>
              <a:rPr lang="en-US" sz="2800" b="1" u="sng" dirty="0" err="1">
                <a:solidFill>
                  <a:srgbClr val="FF0000"/>
                </a:solidFill>
                <a:latin typeface="Times New Roman" pitchFamily="18" charset="0"/>
                <a:ea typeface="Times New Roman"/>
                <a:cs typeface="Times New Roman" pitchFamily="18" charset="0"/>
              </a:rPr>
              <a:t>Lịch</a:t>
            </a:r>
            <a:r>
              <a:rPr lang="en-US" sz="2800" b="1" u="sng" dirty="0">
                <a:solidFill>
                  <a:srgbClr val="FF0000"/>
                </a:solidFill>
                <a:latin typeface="Times New Roman" pitchFamily="18" charset="0"/>
                <a:ea typeface="Times New Roman"/>
                <a:cs typeface="Times New Roman" pitchFamily="18" charset="0"/>
              </a:rPr>
              <a:t> </a:t>
            </a:r>
            <a:r>
              <a:rPr lang="en-US" sz="2800" b="1" u="sng" dirty="0" err="1">
                <a:solidFill>
                  <a:srgbClr val="FF0000"/>
                </a:solidFill>
                <a:latin typeface="Times New Roman" pitchFamily="18" charset="0"/>
                <a:ea typeface="Times New Roman"/>
                <a:cs typeface="Times New Roman" pitchFamily="18" charset="0"/>
              </a:rPr>
              <a:t>sử</a:t>
            </a:r>
            <a:r>
              <a:rPr lang="en-US" sz="2800" b="1" u="sng" dirty="0">
                <a:solidFill>
                  <a:srgbClr val="FF0000"/>
                </a:solidFill>
                <a:latin typeface="Times New Roman" pitchFamily="18" charset="0"/>
                <a:ea typeface="Times New Roman"/>
                <a:cs typeface="Times New Roman" pitchFamily="18" charset="0"/>
              </a:rPr>
              <a:t> </a:t>
            </a:r>
            <a:r>
              <a:rPr lang="en-US" sz="2800" b="1" u="sng" dirty="0" err="1">
                <a:solidFill>
                  <a:srgbClr val="FF0000"/>
                </a:solidFill>
                <a:latin typeface="Times New Roman" pitchFamily="18" charset="0"/>
                <a:ea typeface="Times New Roman"/>
                <a:cs typeface="Times New Roman" pitchFamily="18" charset="0"/>
              </a:rPr>
              <a:t>và</a:t>
            </a:r>
            <a:r>
              <a:rPr lang="en-US" sz="2800" b="1" u="sng" dirty="0">
                <a:solidFill>
                  <a:srgbClr val="FF0000"/>
                </a:solidFill>
                <a:latin typeface="Times New Roman" pitchFamily="18" charset="0"/>
                <a:ea typeface="Times New Roman"/>
                <a:cs typeface="Times New Roman" pitchFamily="18" charset="0"/>
              </a:rPr>
              <a:t> </a:t>
            </a:r>
            <a:r>
              <a:rPr lang="en-US" sz="2800" b="1" u="sng" dirty="0" err="1">
                <a:solidFill>
                  <a:srgbClr val="FF0000"/>
                </a:solidFill>
                <a:latin typeface="Times New Roman" pitchFamily="18" charset="0"/>
                <a:ea typeface="Times New Roman"/>
                <a:cs typeface="Times New Roman" pitchFamily="18" charset="0"/>
              </a:rPr>
              <a:t>môn</a:t>
            </a:r>
            <a:r>
              <a:rPr lang="en-US" sz="2800" b="1" u="sng" dirty="0">
                <a:solidFill>
                  <a:srgbClr val="FF0000"/>
                </a:solidFill>
                <a:latin typeface="Times New Roman" pitchFamily="18" charset="0"/>
                <a:ea typeface="Times New Roman"/>
                <a:cs typeface="Times New Roman" pitchFamily="18" charset="0"/>
              </a:rPr>
              <a:t> </a:t>
            </a:r>
            <a:r>
              <a:rPr lang="en-US" sz="2800" b="1" u="sng" dirty="0" err="1">
                <a:solidFill>
                  <a:srgbClr val="FF0000"/>
                </a:solidFill>
                <a:latin typeface="Times New Roman" pitchFamily="18" charset="0"/>
                <a:ea typeface="Times New Roman"/>
                <a:cs typeface="Times New Roman" pitchFamily="18" charset="0"/>
              </a:rPr>
              <a:t>lịch</a:t>
            </a:r>
            <a:r>
              <a:rPr lang="en-US" sz="2800" b="1" u="sng" dirty="0">
                <a:solidFill>
                  <a:srgbClr val="FF0000"/>
                </a:solidFill>
                <a:latin typeface="Times New Roman" pitchFamily="18" charset="0"/>
                <a:ea typeface="Times New Roman"/>
                <a:cs typeface="Times New Roman" pitchFamily="18" charset="0"/>
              </a:rPr>
              <a:t> </a:t>
            </a:r>
            <a:r>
              <a:rPr lang="en-US" sz="2800" b="1" u="sng" dirty="0" err="1">
                <a:solidFill>
                  <a:srgbClr val="FF0000"/>
                </a:solidFill>
                <a:latin typeface="Times New Roman" pitchFamily="18" charset="0"/>
                <a:ea typeface="Times New Roman"/>
                <a:cs typeface="Times New Roman" pitchFamily="18" charset="0"/>
              </a:rPr>
              <a:t>sử</a:t>
            </a:r>
            <a:endParaRPr lang="en-US" sz="2800" b="1" u="sng" dirty="0">
              <a:solidFill>
                <a:srgbClr val="FF0000"/>
              </a:solidFill>
              <a:latin typeface="Times New Roman" pitchFamily="18" charset="0"/>
              <a:ea typeface="Times New Roman"/>
              <a:cs typeface="Times New Roman" pitchFamily="18" charset="0"/>
            </a:endParaRPr>
          </a:p>
          <a:p>
            <a:pPr marL="0" lvl="0" indent="0" algn="just">
              <a:lnSpc>
                <a:spcPct val="115000"/>
              </a:lnSpc>
              <a:spcBef>
                <a:spcPts val="0"/>
              </a:spcBef>
              <a:spcAft>
                <a:spcPts val="1000"/>
              </a:spcAft>
              <a:buNone/>
            </a:pPr>
            <a:r>
              <a:rPr lang="en-US" sz="2800" b="1" u="sng" dirty="0">
                <a:solidFill>
                  <a:srgbClr val="FF0000"/>
                </a:solidFill>
                <a:latin typeface="Times New Roman" pitchFamily="18" charset="0"/>
                <a:ea typeface="Times New Roman"/>
                <a:cs typeface="Times New Roman" pitchFamily="18" charset="0"/>
              </a:rPr>
              <a:t>II. </a:t>
            </a:r>
            <a:r>
              <a:rPr lang="en-US" sz="2800" b="1" u="sng" dirty="0" err="1">
                <a:solidFill>
                  <a:srgbClr val="FF0000"/>
                </a:solidFill>
                <a:latin typeface="Times New Roman" pitchFamily="18" charset="0"/>
                <a:ea typeface="Times New Roman"/>
                <a:cs typeface="Times New Roman" pitchFamily="18" charset="0"/>
              </a:rPr>
              <a:t>Vì</a:t>
            </a:r>
            <a:r>
              <a:rPr lang="en-US" sz="2800" b="1" u="sng" dirty="0">
                <a:solidFill>
                  <a:srgbClr val="FF0000"/>
                </a:solidFill>
                <a:latin typeface="Times New Roman" pitchFamily="18" charset="0"/>
                <a:ea typeface="Times New Roman"/>
                <a:cs typeface="Times New Roman" pitchFamily="18" charset="0"/>
              </a:rPr>
              <a:t> </a:t>
            </a:r>
            <a:r>
              <a:rPr lang="en-US" sz="2800" b="1" u="sng" dirty="0" err="1">
                <a:solidFill>
                  <a:srgbClr val="FF0000"/>
                </a:solidFill>
                <a:latin typeface="Times New Roman" pitchFamily="18" charset="0"/>
                <a:ea typeface="Times New Roman"/>
                <a:cs typeface="Times New Roman" pitchFamily="18" charset="0"/>
              </a:rPr>
              <a:t>sao</a:t>
            </a:r>
            <a:r>
              <a:rPr lang="en-US" sz="2800" b="1" u="sng" dirty="0">
                <a:solidFill>
                  <a:srgbClr val="FF0000"/>
                </a:solidFill>
                <a:latin typeface="Times New Roman" pitchFamily="18" charset="0"/>
                <a:ea typeface="Times New Roman"/>
                <a:cs typeface="Times New Roman" pitchFamily="18" charset="0"/>
              </a:rPr>
              <a:t> </a:t>
            </a:r>
            <a:r>
              <a:rPr lang="en-US" sz="2800" b="1" u="sng" dirty="0" err="1">
                <a:solidFill>
                  <a:srgbClr val="FF0000"/>
                </a:solidFill>
                <a:latin typeface="Times New Roman" pitchFamily="18" charset="0"/>
                <a:ea typeface="Times New Roman"/>
                <a:cs typeface="Times New Roman" pitchFamily="18" charset="0"/>
              </a:rPr>
              <a:t>phải</a:t>
            </a:r>
            <a:r>
              <a:rPr lang="en-US" sz="2800" b="1" u="sng" dirty="0">
                <a:solidFill>
                  <a:srgbClr val="FF0000"/>
                </a:solidFill>
                <a:latin typeface="Times New Roman" pitchFamily="18" charset="0"/>
                <a:ea typeface="Times New Roman"/>
                <a:cs typeface="Times New Roman" pitchFamily="18" charset="0"/>
              </a:rPr>
              <a:t> </a:t>
            </a:r>
            <a:r>
              <a:rPr lang="en-US" sz="2800" b="1" u="sng" dirty="0" err="1">
                <a:solidFill>
                  <a:srgbClr val="FF0000"/>
                </a:solidFill>
                <a:latin typeface="Times New Roman" pitchFamily="18" charset="0"/>
                <a:ea typeface="Times New Roman"/>
                <a:cs typeface="Times New Roman" pitchFamily="18" charset="0"/>
              </a:rPr>
              <a:t>học</a:t>
            </a:r>
            <a:r>
              <a:rPr lang="en-US" sz="2800" b="1" u="sng" dirty="0">
                <a:solidFill>
                  <a:srgbClr val="FF0000"/>
                </a:solidFill>
                <a:latin typeface="Times New Roman" pitchFamily="18" charset="0"/>
                <a:ea typeface="Times New Roman"/>
                <a:cs typeface="Times New Roman" pitchFamily="18" charset="0"/>
              </a:rPr>
              <a:t> </a:t>
            </a:r>
            <a:r>
              <a:rPr lang="en-US" sz="2800" b="1" u="sng" dirty="0" err="1">
                <a:solidFill>
                  <a:srgbClr val="FF0000"/>
                </a:solidFill>
                <a:latin typeface="Times New Roman" pitchFamily="18" charset="0"/>
                <a:ea typeface="Times New Roman"/>
                <a:cs typeface="Times New Roman" pitchFamily="18" charset="0"/>
              </a:rPr>
              <a:t>lịch</a:t>
            </a:r>
            <a:r>
              <a:rPr lang="en-US" sz="2800" b="1" u="sng" dirty="0">
                <a:solidFill>
                  <a:srgbClr val="FF0000"/>
                </a:solidFill>
                <a:latin typeface="Times New Roman" pitchFamily="18" charset="0"/>
                <a:ea typeface="Times New Roman"/>
                <a:cs typeface="Times New Roman" pitchFamily="18" charset="0"/>
              </a:rPr>
              <a:t> </a:t>
            </a:r>
            <a:r>
              <a:rPr lang="en-US" sz="2800" b="1" u="sng" dirty="0" err="1">
                <a:solidFill>
                  <a:srgbClr val="FF0000"/>
                </a:solidFill>
                <a:latin typeface="Times New Roman" pitchFamily="18" charset="0"/>
                <a:ea typeface="Times New Roman"/>
                <a:cs typeface="Times New Roman" pitchFamily="18" charset="0"/>
              </a:rPr>
              <a:t>sử</a:t>
            </a:r>
            <a:r>
              <a:rPr lang="en-US" sz="2800" b="1" u="sng" dirty="0">
                <a:solidFill>
                  <a:srgbClr val="FF0000"/>
                </a:solidFill>
                <a:latin typeface="Times New Roman" pitchFamily="18" charset="0"/>
                <a:ea typeface="Times New Roman"/>
                <a:cs typeface="Times New Roman" pitchFamily="18" charset="0"/>
              </a:rPr>
              <a:t> ?</a:t>
            </a:r>
            <a:endParaRPr lang="en-US" sz="2800" dirty="0">
              <a:solidFill>
                <a:srgbClr val="FF0000"/>
              </a:solidFill>
              <a:latin typeface="Times New Roman" pitchFamily="18" charset="0"/>
              <a:ea typeface="Times New Roman"/>
              <a:cs typeface="Times New Roman" pitchFamily="18" charset="0"/>
            </a:endParaRPr>
          </a:p>
          <a:p>
            <a:pPr marL="0" lvl="0" indent="0" algn="just">
              <a:lnSpc>
                <a:spcPct val="115000"/>
              </a:lnSpc>
              <a:spcBef>
                <a:spcPts val="0"/>
              </a:spcBef>
              <a:spcAft>
                <a:spcPts val="1000"/>
              </a:spcAft>
              <a:buNone/>
            </a:pPr>
            <a:r>
              <a:rPr lang="en-US" sz="2800" b="1" u="sng" dirty="0">
                <a:solidFill>
                  <a:srgbClr val="FF0000"/>
                </a:solidFill>
                <a:latin typeface="Times New Roman" pitchFamily="18" charset="0"/>
                <a:ea typeface="Times New Roman"/>
                <a:cs typeface="Times New Roman" pitchFamily="18" charset="0"/>
              </a:rPr>
              <a:t>III. </a:t>
            </a:r>
            <a:r>
              <a:rPr lang="en-US" sz="2800" b="1" u="sng" dirty="0" err="1">
                <a:solidFill>
                  <a:srgbClr val="FF0000"/>
                </a:solidFill>
                <a:latin typeface="Times New Roman" pitchFamily="18" charset="0"/>
                <a:ea typeface="Times New Roman"/>
                <a:cs typeface="Times New Roman" pitchFamily="18" charset="0"/>
              </a:rPr>
              <a:t>Khám</a:t>
            </a:r>
            <a:r>
              <a:rPr lang="en-US" sz="2800" b="1" u="sng" dirty="0">
                <a:solidFill>
                  <a:srgbClr val="FF0000"/>
                </a:solidFill>
                <a:latin typeface="Times New Roman" pitchFamily="18" charset="0"/>
                <a:ea typeface="Times New Roman"/>
                <a:cs typeface="Times New Roman" pitchFamily="18" charset="0"/>
              </a:rPr>
              <a:t> </a:t>
            </a:r>
            <a:r>
              <a:rPr lang="en-US" sz="2800" b="1" u="sng" dirty="0" err="1">
                <a:solidFill>
                  <a:srgbClr val="FF0000"/>
                </a:solidFill>
                <a:latin typeface="Times New Roman" pitchFamily="18" charset="0"/>
                <a:ea typeface="Times New Roman"/>
                <a:cs typeface="Times New Roman" pitchFamily="18" charset="0"/>
              </a:rPr>
              <a:t>phá</a:t>
            </a:r>
            <a:r>
              <a:rPr lang="en-US" sz="2800" b="1" u="sng" dirty="0">
                <a:solidFill>
                  <a:srgbClr val="FF0000"/>
                </a:solidFill>
                <a:latin typeface="Times New Roman" pitchFamily="18" charset="0"/>
                <a:ea typeface="Times New Roman"/>
                <a:cs typeface="Times New Roman" pitchFamily="18" charset="0"/>
              </a:rPr>
              <a:t> </a:t>
            </a:r>
            <a:r>
              <a:rPr lang="en-US" sz="2800" b="1" u="sng" dirty="0" err="1">
                <a:solidFill>
                  <a:srgbClr val="FF0000"/>
                </a:solidFill>
                <a:latin typeface="Times New Roman" pitchFamily="18" charset="0"/>
                <a:ea typeface="Times New Roman"/>
                <a:cs typeface="Times New Roman" pitchFamily="18" charset="0"/>
              </a:rPr>
              <a:t>quá</a:t>
            </a:r>
            <a:r>
              <a:rPr lang="en-US" sz="2800" b="1" u="sng" dirty="0">
                <a:solidFill>
                  <a:srgbClr val="FF0000"/>
                </a:solidFill>
                <a:latin typeface="Times New Roman" pitchFamily="18" charset="0"/>
                <a:ea typeface="Times New Roman"/>
                <a:cs typeface="Times New Roman" pitchFamily="18" charset="0"/>
              </a:rPr>
              <a:t> </a:t>
            </a:r>
            <a:r>
              <a:rPr lang="en-US" sz="2800" b="1" u="sng" dirty="0" err="1">
                <a:solidFill>
                  <a:srgbClr val="FF0000"/>
                </a:solidFill>
                <a:latin typeface="Times New Roman" pitchFamily="18" charset="0"/>
                <a:ea typeface="Times New Roman"/>
                <a:cs typeface="Times New Roman" pitchFamily="18" charset="0"/>
              </a:rPr>
              <a:t>khứ</a:t>
            </a:r>
            <a:r>
              <a:rPr lang="en-US" sz="2800" b="1" u="sng" dirty="0">
                <a:solidFill>
                  <a:srgbClr val="FF0000"/>
                </a:solidFill>
                <a:latin typeface="Times New Roman" pitchFamily="18" charset="0"/>
                <a:ea typeface="Times New Roman"/>
                <a:cs typeface="Times New Roman" pitchFamily="18" charset="0"/>
              </a:rPr>
              <a:t> </a:t>
            </a:r>
            <a:r>
              <a:rPr lang="en-US" sz="2800" b="1" u="sng" dirty="0" err="1">
                <a:solidFill>
                  <a:srgbClr val="FF0000"/>
                </a:solidFill>
                <a:latin typeface="Times New Roman" pitchFamily="18" charset="0"/>
                <a:ea typeface="Times New Roman"/>
                <a:cs typeface="Times New Roman" pitchFamily="18" charset="0"/>
              </a:rPr>
              <a:t>từ</a:t>
            </a:r>
            <a:r>
              <a:rPr lang="en-US" sz="2800" b="1" u="sng" dirty="0">
                <a:solidFill>
                  <a:srgbClr val="FF0000"/>
                </a:solidFill>
                <a:latin typeface="Times New Roman" pitchFamily="18" charset="0"/>
                <a:ea typeface="Times New Roman"/>
                <a:cs typeface="Times New Roman" pitchFamily="18" charset="0"/>
              </a:rPr>
              <a:t> </a:t>
            </a:r>
            <a:r>
              <a:rPr lang="en-US" sz="2800" b="1" u="sng" dirty="0" err="1">
                <a:solidFill>
                  <a:srgbClr val="FF0000"/>
                </a:solidFill>
                <a:latin typeface="Times New Roman" pitchFamily="18" charset="0"/>
                <a:ea typeface="Times New Roman"/>
                <a:cs typeface="Times New Roman" pitchFamily="18" charset="0"/>
              </a:rPr>
              <a:t>các</a:t>
            </a:r>
            <a:r>
              <a:rPr lang="en-US" sz="2800" b="1" u="sng" dirty="0">
                <a:solidFill>
                  <a:srgbClr val="FF0000"/>
                </a:solidFill>
                <a:latin typeface="Times New Roman" pitchFamily="18" charset="0"/>
                <a:ea typeface="Times New Roman"/>
                <a:cs typeface="Times New Roman" pitchFamily="18" charset="0"/>
              </a:rPr>
              <a:t> </a:t>
            </a:r>
            <a:r>
              <a:rPr lang="en-US" sz="2800" b="1" u="sng" dirty="0" err="1">
                <a:solidFill>
                  <a:srgbClr val="FF0000"/>
                </a:solidFill>
                <a:latin typeface="Times New Roman" pitchFamily="18" charset="0"/>
                <a:ea typeface="Times New Roman"/>
                <a:cs typeface="Times New Roman" pitchFamily="18" charset="0"/>
              </a:rPr>
              <a:t>nguồn</a:t>
            </a:r>
            <a:r>
              <a:rPr lang="en-US" sz="2800" b="1" u="sng" dirty="0">
                <a:solidFill>
                  <a:srgbClr val="FF0000"/>
                </a:solidFill>
                <a:latin typeface="Times New Roman" pitchFamily="18" charset="0"/>
                <a:ea typeface="Times New Roman"/>
                <a:cs typeface="Times New Roman" pitchFamily="18" charset="0"/>
              </a:rPr>
              <a:t> </a:t>
            </a:r>
            <a:r>
              <a:rPr lang="en-US" sz="2800" b="1" u="sng" dirty="0" err="1">
                <a:solidFill>
                  <a:srgbClr val="FF0000"/>
                </a:solidFill>
                <a:latin typeface="Times New Roman" pitchFamily="18" charset="0"/>
                <a:ea typeface="Times New Roman"/>
                <a:cs typeface="Times New Roman" pitchFamily="18" charset="0"/>
              </a:rPr>
              <a:t>sử</a:t>
            </a:r>
            <a:r>
              <a:rPr lang="en-US" sz="2800" b="1" u="sng" dirty="0">
                <a:solidFill>
                  <a:srgbClr val="FF0000"/>
                </a:solidFill>
                <a:latin typeface="Times New Roman" pitchFamily="18" charset="0"/>
                <a:ea typeface="Times New Roman"/>
                <a:cs typeface="Times New Roman" pitchFamily="18" charset="0"/>
              </a:rPr>
              <a:t> </a:t>
            </a:r>
            <a:r>
              <a:rPr lang="en-US" sz="2800" b="1" u="sng" dirty="0" err="1">
                <a:solidFill>
                  <a:srgbClr val="FF0000"/>
                </a:solidFill>
                <a:latin typeface="Times New Roman" pitchFamily="18" charset="0"/>
                <a:ea typeface="Times New Roman"/>
                <a:cs typeface="Times New Roman" pitchFamily="18" charset="0"/>
              </a:rPr>
              <a:t>liệu</a:t>
            </a:r>
            <a:endParaRPr lang="en-US" sz="2800" dirty="0">
              <a:solidFill>
                <a:srgbClr val="FF0000"/>
              </a:solidFill>
              <a:latin typeface="Times New Roman" pitchFamily="18" charset="0"/>
              <a:ea typeface="Times New Roman"/>
              <a:cs typeface="Times New Roman" pitchFamily="18" charset="0"/>
            </a:endParaRPr>
          </a:p>
          <a:p>
            <a:pPr marL="0" marR="0" indent="0" algn="just">
              <a:lnSpc>
                <a:spcPct val="115000"/>
              </a:lnSpc>
              <a:spcBef>
                <a:spcPts val="0"/>
              </a:spcBef>
              <a:spcAft>
                <a:spcPts val="1000"/>
              </a:spcAft>
              <a:buNone/>
            </a:pPr>
            <a:endParaRPr lang="en-US" sz="2800" dirty="0">
              <a:solidFill>
                <a:srgbClr val="0033CC"/>
              </a:solidFill>
              <a:latin typeface="Times New Roman" pitchFamily="18" charset="0"/>
              <a:ea typeface="Times New Roman"/>
              <a:cs typeface="Times New Roman" pitchFamily="18" charset="0"/>
            </a:endParaRPr>
          </a:p>
        </p:txBody>
      </p:sp>
    </p:spTree>
    <p:extLst>
      <p:ext uri="{BB962C8B-B14F-4D97-AF65-F5344CB8AC3E}">
        <p14:creationId xmlns:p14="http://schemas.microsoft.com/office/powerpoint/2010/main" val="299673039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20782" y="0"/>
            <a:ext cx="9144000" cy="1066800"/>
          </a:xfrm>
        </p:spPr>
        <p:txBody>
          <a:bodyPr>
            <a:normAutofit fontScale="90000"/>
          </a:bodyPr>
          <a:lstStyle/>
          <a:p>
            <a:pPr marL="0" marR="0" algn="l">
              <a:lnSpc>
                <a:spcPct val="115000"/>
              </a:lnSpc>
              <a:spcBef>
                <a:spcPts val="0"/>
              </a:spcBef>
              <a:spcAft>
                <a:spcPts val="0"/>
              </a:spcAft>
              <a:tabLst>
                <a:tab pos="114300" algn="l"/>
                <a:tab pos="228600" algn="l"/>
                <a:tab pos="2315845" algn="l"/>
              </a:tabLst>
            </a:pPr>
            <a:r>
              <a:rPr lang="en-US" sz="3100" b="1" u="sng" dirty="0">
                <a:solidFill>
                  <a:srgbClr val="FF0000"/>
                </a:solidFill>
                <a:latin typeface="Times New Roman"/>
                <a:ea typeface="Times New Roman"/>
                <a:cs typeface="Times New Roman"/>
              </a:rPr>
              <a:t/>
            </a:r>
            <a:br>
              <a:rPr lang="en-US" sz="3100" b="1" u="sng" dirty="0">
                <a:solidFill>
                  <a:srgbClr val="FF0000"/>
                </a:solidFill>
                <a:latin typeface="Times New Roman"/>
                <a:ea typeface="Times New Roman"/>
                <a:cs typeface="Times New Roman"/>
              </a:rPr>
            </a:br>
            <a:endParaRPr lang="en-US" sz="3100" dirty="0">
              <a:solidFill>
                <a:srgbClr val="FF0000"/>
              </a:solidFill>
              <a:latin typeface="Times New Roman" pitchFamily="18" charset="0"/>
              <a:cs typeface="Times New Roman" pitchFamily="18" charset="0"/>
            </a:endParaRPr>
          </a:p>
        </p:txBody>
      </p:sp>
      <p:sp>
        <p:nvSpPr>
          <p:cNvPr id="3" name="Nơi giữ chỗ cho Nội dung 2"/>
          <p:cNvSpPr>
            <a:spLocks noGrp="1"/>
          </p:cNvSpPr>
          <p:nvPr>
            <p:ph idx="1"/>
          </p:nvPr>
        </p:nvSpPr>
        <p:spPr>
          <a:xfrm>
            <a:off x="-76200" y="0"/>
            <a:ext cx="9220200" cy="5791200"/>
          </a:xfrm>
        </p:spPr>
        <p:txBody>
          <a:bodyPr>
            <a:noAutofit/>
          </a:bodyPr>
          <a:lstStyle/>
          <a:p>
            <a:pPr marL="0" lvl="0" indent="0" algn="just">
              <a:lnSpc>
                <a:spcPct val="115000"/>
              </a:lnSpc>
              <a:spcBef>
                <a:spcPts val="0"/>
              </a:spcBef>
              <a:spcAft>
                <a:spcPts val="1000"/>
              </a:spcAft>
              <a:buNone/>
            </a:pPr>
            <a:r>
              <a:rPr lang="en-US" sz="2800" b="1" u="sng" dirty="0" smtClean="0">
                <a:solidFill>
                  <a:srgbClr val="FF0000"/>
                </a:solidFill>
                <a:latin typeface="Times New Roman" pitchFamily="18" charset="0"/>
                <a:ea typeface="Times New Roman"/>
                <a:cs typeface="Times New Roman" pitchFamily="18" charset="0"/>
              </a:rPr>
              <a:t>III</a:t>
            </a:r>
            <a:r>
              <a:rPr lang="en-US" sz="2800" b="1" u="sng" dirty="0">
                <a:solidFill>
                  <a:srgbClr val="FF0000"/>
                </a:solidFill>
                <a:latin typeface="Times New Roman" pitchFamily="18" charset="0"/>
                <a:ea typeface="Times New Roman"/>
                <a:cs typeface="Times New Roman" pitchFamily="18" charset="0"/>
              </a:rPr>
              <a:t>. </a:t>
            </a:r>
            <a:r>
              <a:rPr lang="en-US" sz="2800" b="1" u="sng" dirty="0" err="1">
                <a:solidFill>
                  <a:srgbClr val="FF0000"/>
                </a:solidFill>
                <a:latin typeface="Times New Roman" pitchFamily="18" charset="0"/>
                <a:ea typeface="Times New Roman"/>
                <a:cs typeface="Times New Roman" pitchFamily="18" charset="0"/>
              </a:rPr>
              <a:t>Khám</a:t>
            </a:r>
            <a:r>
              <a:rPr lang="en-US" sz="2800" b="1" u="sng" dirty="0">
                <a:solidFill>
                  <a:srgbClr val="FF0000"/>
                </a:solidFill>
                <a:latin typeface="Times New Roman" pitchFamily="18" charset="0"/>
                <a:ea typeface="Times New Roman"/>
                <a:cs typeface="Times New Roman" pitchFamily="18" charset="0"/>
              </a:rPr>
              <a:t> </a:t>
            </a:r>
            <a:r>
              <a:rPr lang="en-US" sz="2800" b="1" u="sng" dirty="0" err="1">
                <a:solidFill>
                  <a:srgbClr val="FF0000"/>
                </a:solidFill>
                <a:latin typeface="Times New Roman" pitchFamily="18" charset="0"/>
                <a:ea typeface="Times New Roman"/>
                <a:cs typeface="Times New Roman" pitchFamily="18" charset="0"/>
              </a:rPr>
              <a:t>phá</a:t>
            </a:r>
            <a:r>
              <a:rPr lang="en-US" sz="2800" b="1" u="sng" dirty="0">
                <a:solidFill>
                  <a:srgbClr val="FF0000"/>
                </a:solidFill>
                <a:latin typeface="Times New Roman" pitchFamily="18" charset="0"/>
                <a:ea typeface="Times New Roman"/>
                <a:cs typeface="Times New Roman" pitchFamily="18" charset="0"/>
              </a:rPr>
              <a:t> </a:t>
            </a:r>
            <a:r>
              <a:rPr lang="en-US" sz="2800" b="1" u="sng" dirty="0" err="1">
                <a:solidFill>
                  <a:srgbClr val="FF0000"/>
                </a:solidFill>
                <a:latin typeface="Times New Roman" pitchFamily="18" charset="0"/>
                <a:ea typeface="Times New Roman"/>
                <a:cs typeface="Times New Roman" pitchFamily="18" charset="0"/>
              </a:rPr>
              <a:t>quá</a:t>
            </a:r>
            <a:r>
              <a:rPr lang="en-US" sz="2800" b="1" u="sng" dirty="0">
                <a:solidFill>
                  <a:srgbClr val="FF0000"/>
                </a:solidFill>
                <a:latin typeface="Times New Roman" pitchFamily="18" charset="0"/>
                <a:ea typeface="Times New Roman"/>
                <a:cs typeface="Times New Roman" pitchFamily="18" charset="0"/>
              </a:rPr>
              <a:t> </a:t>
            </a:r>
            <a:r>
              <a:rPr lang="en-US" sz="2800" b="1" u="sng" dirty="0" err="1">
                <a:solidFill>
                  <a:srgbClr val="FF0000"/>
                </a:solidFill>
                <a:latin typeface="Times New Roman" pitchFamily="18" charset="0"/>
                <a:ea typeface="Times New Roman"/>
                <a:cs typeface="Times New Roman" pitchFamily="18" charset="0"/>
              </a:rPr>
              <a:t>khứ</a:t>
            </a:r>
            <a:r>
              <a:rPr lang="en-US" sz="2800" b="1" u="sng" dirty="0">
                <a:solidFill>
                  <a:srgbClr val="FF0000"/>
                </a:solidFill>
                <a:latin typeface="Times New Roman" pitchFamily="18" charset="0"/>
                <a:ea typeface="Times New Roman"/>
                <a:cs typeface="Times New Roman" pitchFamily="18" charset="0"/>
              </a:rPr>
              <a:t> </a:t>
            </a:r>
            <a:r>
              <a:rPr lang="en-US" sz="2800" b="1" u="sng" dirty="0" err="1">
                <a:solidFill>
                  <a:srgbClr val="FF0000"/>
                </a:solidFill>
                <a:latin typeface="Times New Roman" pitchFamily="18" charset="0"/>
                <a:ea typeface="Times New Roman"/>
                <a:cs typeface="Times New Roman" pitchFamily="18" charset="0"/>
              </a:rPr>
              <a:t>từ</a:t>
            </a:r>
            <a:r>
              <a:rPr lang="en-US" sz="2800" b="1" u="sng" dirty="0">
                <a:solidFill>
                  <a:srgbClr val="FF0000"/>
                </a:solidFill>
                <a:latin typeface="Times New Roman" pitchFamily="18" charset="0"/>
                <a:ea typeface="Times New Roman"/>
                <a:cs typeface="Times New Roman" pitchFamily="18" charset="0"/>
              </a:rPr>
              <a:t> </a:t>
            </a:r>
            <a:r>
              <a:rPr lang="en-US" sz="2800" b="1" u="sng" dirty="0" err="1">
                <a:solidFill>
                  <a:srgbClr val="FF0000"/>
                </a:solidFill>
                <a:latin typeface="Times New Roman" pitchFamily="18" charset="0"/>
                <a:ea typeface="Times New Roman"/>
                <a:cs typeface="Times New Roman" pitchFamily="18" charset="0"/>
              </a:rPr>
              <a:t>các</a:t>
            </a:r>
            <a:r>
              <a:rPr lang="en-US" sz="2800" b="1" u="sng" dirty="0">
                <a:solidFill>
                  <a:srgbClr val="FF0000"/>
                </a:solidFill>
                <a:latin typeface="Times New Roman" pitchFamily="18" charset="0"/>
                <a:ea typeface="Times New Roman"/>
                <a:cs typeface="Times New Roman" pitchFamily="18" charset="0"/>
              </a:rPr>
              <a:t> </a:t>
            </a:r>
            <a:r>
              <a:rPr lang="en-US" sz="2800" b="1" u="sng" dirty="0" err="1">
                <a:solidFill>
                  <a:srgbClr val="FF0000"/>
                </a:solidFill>
                <a:latin typeface="Times New Roman" pitchFamily="18" charset="0"/>
                <a:ea typeface="Times New Roman"/>
                <a:cs typeface="Times New Roman" pitchFamily="18" charset="0"/>
              </a:rPr>
              <a:t>nguồn</a:t>
            </a:r>
            <a:r>
              <a:rPr lang="en-US" sz="2800" b="1" u="sng" dirty="0">
                <a:solidFill>
                  <a:srgbClr val="FF0000"/>
                </a:solidFill>
                <a:latin typeface="Times New Roman" pitchFamily="18" charset="0"/>
                <a:ea typeface="Times New Roman"/>
                <a:cs typeface="Times New Roman" pitchFamily="18" charset="0"/>
              </a:rPr>
              <a:t> </a:t>
            </a:r>
            <a:r>
              <a:rPr lang="en-US" sz="2800" b="1" u="sng" dirty="0" err="1">
                <a:solidFill>
                  <a:srgbClr val="FF0000"/>
                </a:solidFill>
                <a:latin typeface="Times New Roman" pitchFamily="18" charset="0"/>
                <a:ea typeface="Times New Roman"/>
                <a:cs typeface="Times New Roman" pitchFamily="18" charset="0"/>
              </a:rPr>
              <a:t>sử</a:t>
            </a:r>
            <a:r>
              <a:rPr lang="en-US" sz="2800" b="1" u="sng" dirty="0">
                <a:solidFill>
                  <a:srgbClr val="FF0000"/>
                </a:solidFill>
                <a:latin typeface="Times New Roman" pitchFamily="18" charset="0"/>
                <a:ea typeface="Times New Roman"/>
                <a:cs typeface="Times New Roman" pitchFamily="18" charset="0"/>
              </a:rPr>
              <a:t> </a:t>
            </a:r>
            <a:r>
              <a:rPr lang="en-US" sz="2800" b="1" u="sng" dirty="0" err="1">
                <a:solidFill>
                  <a:srgbClr val="FF0000"/>
                </a:solidFill>
                <a:latin typeface="Times New Roman" pitchFamily="18" charset="0"/>
                <a:ea typeface="Times New Roman"/>
                <a:cs typeface="Times New Roman" pitchFamily="18" charset="0"/>
              </a:rPr>
              <a:t>liệu</a:t>
            </a:r>
            <a:endParaRPr lang="en-US" sz="2800" dirty="0">
              <a:solidFill>
                <a:srgbClr val="FF0000"/>
              </a:solidFill>
              <a:latin typeface="Times New Roman" pitchFamily="18" charset="0"/>
              <a:ea typeface="Times New Roman"/>
              <a:cs typeface="Times New Roman" pitchFamily="18" charset="0"/>
            </a:endParaRPr>
          </a:p>
          <a:p>
            <a:pPr marL="0" lvl="0" indent="0" algn="just">
              <a:lnSpc>
                <a:spcPct val="107000"/>
              </a:lnSpc>
              <a:spcBef>
                <a:spcPts val="0"/>
              </a:spcBef>
              <a:buNone/>
            </a:pPr>
            <a:r>
              <a:rPr lang="en-US" sz="2800" b="1" dirty="0" smtClean="0">
                <a:solidFill>
                  <a:srgbClr val="0000CC"/>
                </a:solidFill>
                <a:latin typeface="Times New Roman" pitchFamily="18" charset="0"/>
                <a:ea typeface="Calibri" panose="020F0502020204030204" pitchFamily="34" charset="0"/>
                <a:cs typeface="Times New Roman" pitchFamily="18" charset="0"/>
              </a:rPr>
              <a:t>- </a:t>
            </a:r>
            <a:r>
              <a:rPr lang="en-US" sz="2800" b="1" dirty="0" err="1">
                <a:solidFill>
                  <a:srgbClr val="0000CC"/>
                </a:solidFill>
                <a:latin typeface="Times New Roman" pitchFamily="18" charset="0"/>
                <a:ea typeface="Calibri" panose="020F0502020204030204" pitchFamily="34" charset="0"/>
                <a:cs typeface="Times New Roman" pitchFamily="18" charset="0"/>
              </a:rPr>
              <a:t>Tư</a:t>
            </a:r>
            <a:r>
              <a:rPr lang="en-US" sz="2800" b="1" dirty="0">
                <a:solidFill>
                  <a:srgbClr val="0000CC"/>
                </a:solidFill>
                <a:latin typeface="Times New Roman" pitchFamily="18" charset="0"/>
                <a:ea typeface="Calibri" panose="020F0502020204030204" pitchFamily="34" charset="0"/>
                <a:cs typeface="Times New Roman" pitchFamily="18" charset="0"/>
              </a:rPr>
              <a:t> </a:t>
            </a:r>
            <a:r>
              <a:rPr lang="en-US" sz="2800" b="1" dirty="0" err="1">
                <a:solidFill>
                  <a:srgbClr val="0000CC"/>
                </a:solidFill>
                <a:latin typeface="Times New Roman" pitchFamily="18" charset="0"/>
                <a:ea typeface="Calibri" panose="020F0502020204030204" pitchFamily="34" charset="0"/>
                <a:cs typeface="Times New Roman" pitchFamily="18" charset="0"/>
              </a:rPr>
              <a:t>liệu</a:t>
            </a:r>
            <a:r>
              <a:rPr lang="en-US" sz="2800" b="1" dirty="0">
                <a:solidFill>
                  <a:srgbClr val="0000CC"/>
                </a:solidFill>
                <a:latin typeface="Times New Roman" pitchFamily="18" charset="0"/>
                <a:ea typeface="Calibri" panose="020F0502020204030204" pitchFamily="34" charset="0"/>
                <a:cs typeface="Times New Roman" pitchFamily="18" charset="0"/>
              </a:rPr>
              <a:t> </a:t>
            </a:r>
            <a:r>
              <a:rPr lang="en-US" sz="2800" b="1" dirty="0" err="1">
                <a:solidFill>
                  <a:srgbClr val="0000CC"/>
                </a:solidFill>
                <a:latin typeface="Times New Roman" pitchFamily="18" charset="0"/>
                <a:ea typeface="Calibri" panose="020F0502020204030204" pitchFamily="34" charset="0"/>
                <a:cs typeface="Times New Roman" pitchFamily="18" charset="0"/>
              </a:rPr>
              <a:t>gốc</a:t>
            </a:r>
            <a:r>
              <a:rPr lang="en-US" sz="2800" b="1" dirty="0">
                <a:solidFill>
                  <a:srgbClr val="0000CC"/>
                </a:solidFill>
                <a:latin typeface="Times New Roman" pitchFamily="18" charset="0"/>
                <a:ea typeface="Calibri" panose="020F0502020204030204" pitchFamily="34" charset="0"/>
                <a:cs typeface="Times New Roman" pitchFamily="18" charset="0"/>
              </a:rPr>
              <a:t>: </a:t>
            </a:r>
            <a:r>
              <a:rPr lang="en-US" sz="2800" dirty="0" err="1">
                <a:solidFill>
                  <a:srgbClr val="0000CC"/>
                </a:solidFill>
                <a:latin typeface="Times New Roman" pitchFamily="18" charset="0"/>
                <a:ea typeface="Calibri" panose="020F0502020204030204" pitchFamily="34" charset="0"/>
                <a:cs typeface="Times New Roman" pitchFamily="18" charset="0"/>
              </a:rPr>
              <a:t>là</a:t>
            </a:r>
            <a:r>
              <a:rPr lang="en-US" sz="2800" dirty="0">
                <a:solidFill>
                  <a:srgbClr val="0000CC"/>
                </a:solidFill>
                <a:latin typeface="Times New Roman" pitchFamily="18" charset="0"/>
                <a:ea typeface="Calibri" panose="020F0502020204030204" pitchFamily="34" charset="0"/>
                <a:cs typeface="Times New Roman" pitchFamily="18" charset="0"/>
              </a:rPr>
              <a:t> </a:t>
            </a:r>
            <a:r>
              <a:rPr lang="en-US" sz="2800" dirty="0" err="1">
                <a:solidFill>
                  <a:srgbClr val="0000CC"/>
                </a:solidFill>
                <a:latin typeface="Times New Roman" pitchFamily="18" charset="0"/>
                <a:ea typeface="Calibri" panose="020F0502020204030204" pitchFamily="34" charset="0"/>
                <a:cs typeface="Times New Roman" pitchFamily="18" charset="0"/>
              </a:rPr>
              <a:t>loại</a:t>
            </a:r>
            <a:r>
              <a:rPr lang="en-US" sz="2800" dirty="0">
                <a:solidFill>
                  <a:srgbClr val="0000CC"/>
                </a:solidFill>
                <a:latin typeface="Times New Roman" pitchFamily="18" charset="0"/>
                <a:ea typeface="Calibri" panose="020F0502020204030204" pitchFamily="34" charset="0"/>
                <a:cs typeface="Times New Roman" pitchFamily="18" charset="0"/>
              </a:rPr>
              <a:t> </a:t>
            </a:r>
            <a:r>
              <a:rPr lang="en-US" sz="2800" dirty="0" err="1">
                <a:solidFill>
                  <a:srgbClr val="0000CC"/>
                </a:solidFill>
                <a:latin typeface="Times New Roman" pitchFamily="18" charset="0"/>
                <a:ea typeface="Calibri" panose="020F0502020204030204" pitchFamily="34" charset="0"/>
                <a:cs typeface="Times New Roman" pitchFamily="18" charset="0"/>
              </a:rPr>
              <a:t>tư</a:t>
            </a:r>
            <a:r>
              <a:rPr lang="en-US" sz="2800" dirty="0">
                <a:solidFill>
                  <a:srgbClr val="0000CC"/>
                </a:solidFill>
                <a:latin typeface="Times New Roman" pitchFamily="18" charset="0"/>
                <a:ea typeface="Calibri" panose="020F0502020204030204" pitchFamily="34" charset="0"/>
                <a:cs typeface="Times New Roman" pitchFamily="18" charset="0"/>
              </a:rPr>
              <a:t> </a:t>
            </a:r>
            <a:r>
              <a:rPr lang="en-US" sz="2800" dirty="0" err="1">
                <a:solidFill>
                  <a:srgbClr val="0000CC"/>
                </a:solidFill>
                <a:latin typeface="Times New Roman" pitchFamily="18" charset="0"/>
                <a:ea typeface="Calibri" panose="020F0502020204030204" pitchFamily="34" charset="0"/>
                <a:cs typeface="Times New Roman" pitchFamily="18" charset="0"/>
              </a:rPr>
              <a:t>liệu</a:t>
            </a:r>
            <a:r>
              <a:rPr lang="en-US" sz="2800" dirty="0">
                <a:solidFill>
                  <a:srgbClr val="0000CC"/>
                </a:solidFill>
                <a:latin typeface="Times New Roman" pitchFamily="18" charset="0"/>
                <a:ea typeface="Calibri" panose="020F0502020204030204" pitchFamily="34" charset="0"/>
                <a:cs typeface="Times New Roman" pitchFamily="18" charset="0"/>
              </a:rPr>
              <a:t> </a:t>
            </a:r>
            <a:r>
              <a:rPr lang="en-US" sz="2800" dirty="0" err="1">
                <a:solidFill>
                  <a:srgbClr val="0000CC"/>
                </a:solidFill>
                <a:latin typeface="Times New Roman" pitchFamily="18" charset="0"/>
                <a:ea typeface="Calibri" panose="020F0502020204030204" pitchFamily="34" charset="0"/>
                <a:cs typeface="Times New Roman" pitchFamily="18" charset="0"/>
              </a:rPr>
              <a:t>ghi</a:t>
            </a:r>
            <a:r>
              <a:rPr lang="en-US" sz="2800" dirty="0">
                <a:solidFill>
                  <a:srgbClr val="0000CC"/>
                </a:solidFill>
                <a:latin typeface="Times New Roman" pitchFamily="18" charset="0"/>
                <a:ea typeface="Calibri" panose="020F0502020204030204" pitchFamily="34" charset="0"/>
                <a:cs typeface="Times New Roman" pitchFamily="18" charset="0"/>
              </a:rPr>
              <a:t> </a:t>
            </a:r>
            <a:r>
              <a:rPr lang="en-US" sz="2800" dirty="0" err="1">
                <a:solidFill>
                  <a:srgbClr val="0000CC"/>
                </a:solidFill>
                <a:latin typeface="Times New Roman" pitchFamily="18" charset="0"/>
                <a:ea typeface="Calibri" panose="020F0502020204030204" pitchFamily="34" charset="0"/>
                <a:cs typeface="Times New Roman" pitchFamily="18" charset="0"/>
              </a:rPr>
              <a:t>lại</a:t>
            </a:r>
            <a:r>
              <a:rPr lang="en-US" sz="2800" dirty="0">
                <a:solidFill>
                  <a:srgbClr val="0000CC"/>
                </a:solidFill>
                <a:latin typeface="Times New Roman" pitchFamily="18" charset="0"/>
                <a:ea typeface="Calibri" panose="020F0502020204030204" pitchFamily="34" charset="0"/>
                <a:cs typeface="Times New Roman" pitchFamily="18" charset="0"/>
              </a:rPr>
              <a:t> </a:t>
            </a:r>
            <a:r>
              <a:rPr lang="en-US" sz="2800" dirty="0" err="1">
                <a:solidFill>
                  <a:srgbClr val="0000CC"/>
                </a:solidFill>
                <a:latin typeface="Times New Roman" pitchFamily="18" charset="0"/>
                <a:ea typeface="Calibri" panose="020F0502020204030204" pitchFamily="34" charset="0"/>
                <a:cs typeface="Times New Roman" pitchFamily="18" charset="0"/>
              </a:rPr>
              <a:t>trực</a:t>
            </a:r>
            <a:r>
              <a:rPr lang="en-US" sz="2800" dirty="0">
                <a:solidFill>
                  <a:srgbClr val="0000CC"/>
                </a:solidFill>
                <a:latin typeface="Times New Roman" pitchFamily="18" charset="0"/>
                <a:ea typeface="Calibri" panose="020F0502020204030204" pitchFamily="34" charset="0"/>
                <a:cs typeface="Times New Roman" pitchFamily="18" charset="0"/>
              </a:rPr>
              <a:t> </a:t>
            </a:r>
            <a:r>
              <a:rPr lang="en-US" sz="2800" dirty="0" err="1">
                <a:solidFill>
                  <a:srgbClr val="0000CC"/>
                </a:solidFill>
                <a:latin typeface="Times New Roman" pitchFamily="18" charset="0"/>
                <a:ea typeface="Calibri" panose="020F0502020204030204" pitchFamily="34" charset="0"/>
                <a:cs typeface="Times New Roman" pitchFamily="18" charset="0"/>
              </a:rPr>
              <a:t>tiếp</a:t>
            </a:r>
            <a:r>
              <a:rPr lang="en-US" sz="2800" dirty="0">
                <a:solidFill>
                  <a:srgbClr val="0000CC"/>
                </a:solidFill>
                <a:latin typeface="Times New Roman" pitchFamily="18" charset="0"/>
                <a:ea typeface="Calibri" panose="020F0502020204030204" pitchFamily="34" charset="0"/>
                <a:cs typeface="Times New Roman" pitchFamily="18" charset="0"/>
              </a:rPr>
              <a:t> </a:t>
            </a:r>
            <a:r>
              <a:rPr lang="en-US" sz="2800" dirty="0" err="1">
                <a:solidFill>
                  <a:srgbClr val="0000CC"/>
                </a:solidFill>
                <a:latin typeface="Times New Roman" pitchFamily="18" charset="0"/>
                <a:ea typeface="Calibri" panose="020F0502020204030204" pitchFamily="34" charset="0"/>
                <a:cs typeface="Times New Roman" pitchFamily="18" charset="0"/>
              </a:rPr>
              <a:t>các</a:t>
            </a:r>
            <a:r>
              <a:rPr lang="en-US" sz="2800" dirty="0">
                <a:solidFill>
                  <a:srgbClr val="0000CC"/>
                </a:solidFill>
                <a:latin typeface="Times New Roman" pitchFamily="18" charset="0"/>
                <a:ea typeface="Calibri" panose="020F0502020204030204" pitchFamily="34" charset="0"/>
                <a:cs typeface="Times New Roman" pitchFamily="18" charset="0"/>
              </a:rPr>
              <a:t> </a:t>
            </a:r>
            <a:r>
              <a:rPr lang="en-US" sz="2800" dirty="0" err="1">
                <a:solidFill>
                  <a:srgbClr val="0000CC"/>
                </a:solidFill>
                <a:latin typeface="Times New Roman" pitchFamily="18" charset="0"/>
                <a:ea typeface="Calibri" panose="020F0502020204030204" pitchFamily="34" charset="0"/>
                <a:cs typeface="Times New Roman" pitchFamily="18" charset="0"/>
              </a:rPr>
              <a:t>sự</a:t>
            </a:r>
            <a:r>
              <a:rPr lang="en-US" sz="2800" dirty="0">
                <a:solidFill>
                  <a:srgbClr val="0000CC"/>
                </a:solidFill>
                <a:latin typeface="Times New Roman" pitchFamily="18" charset="0"/>
                <a:ea typeface="Calibri" panose="020F0502020204030204" pitchFamily="34" charset="0"/>
                <a:cs typeface="Times New Roman" pitchFamily="18" charset="0"/>
              </a:rPr>
              <a:t> </a:t>
            </a:r>
            <a:r>
              <a:rPr lang="en-US" sz="2800" dirty="0" err="1">
                <a:solidFill>
                  <a:srgbClr val="0000CC"/>
                </a:solidFill>
                <a:latin typeface="Times New Roman" pitchFamily="18" charset="0"/>
                <a:ea typeface="Calibri" panose="020F0502020204030204" pitchFamily="34" charset="0"/>
                <a:cs typeface="Times New Roman" pitchFamily="18" charset="0"/>
              </a:rPr>
              <a:t>kiện</a:t>
            </a:r>
            <a:r>
              <a:rPr lang="en-US" sz="2800" dirty="0">
                <a:solidFill>
                  <a:srgbClr val="0000CC"/>
                </a:solidFill>
                <a:latin typeface="Times New Roman" pitchFamily="18" charset="0"/>
                <a:ea typeface="Calibri" panose="020F0502020204030204" pitchFamily="34" charset="0"/>
                <a:cs typeface="Times New Roman" pitchFamily="18" charset="0"/>
              </a:rPr>
              <a:t> </a:t>
            </a:r>
            <a:r>
              <a:rPr lang="en-US" sz="2800" dirty="0" err="1">
                <a:solidFill>
                  <a:srgbClr val="0000CC"/>
                </a:solidFill>
                <a:latin typeface="Times New Roman" pitchFamily="18" charset="0"/>
                <a:ea typeface="Calibri" panose="020F0502020204030204" pitchFamily="34" charset="0"/>
                <a:cs typeface="Times New Roman" pitchFamily="18" charset="0"/>
              </a:rPr>
              <a:t>đã</a:t>
            </a:r>
            <a:r>
              <a:rPr lang="en-US" sz="2800" dirty="0">
                <a:solidFill>
                  <a:srgbClr val="0000CC"/>
                </a:solidFill>
                <a:latin typeface="Times New Roman" pitchFamily="18" charset="0"/>
                <a:ea typeface="Calibri" panose="020F0502020204030204" pitchFamily="34" charset="0"/>
                <a:cs typeface="Times New Roman" pitchFamily="18" charset="0"/>
              </a:rPr>
              <a:t> </a:t>
            </a:r>
            <a:r>
              <a:rPr lang="en-US" sz="2800" dirty="0" err="1">
                <a:solidFill>
                  <a:srgbClr val="0000CC"/>
                </a:solidFill>
                <a:latin typeface="Times New Roman" pitchFamily="18" charset="0"/>
                <a:ea typeface="Calibri" panose="020F0502020204030204" pitchFamily="34" charset="0"/>
                <a:cs typeface="Times New Roman" pitchFamily="18" charset="0"/>
              </a:rPr>
              <a:t>xảy</a:t>
            </a:r>
            <a:r>
              <a:rPr lang="en-US" sz="2800" dirty="0">
                <a:solidFill>
                  <a:srgbClr val="0000CC"/>
                </a:solidFill>
                <a:latin typeface="Times New Roman" pitchFamily="18" charset="0"/>
                <a:ea typeface="Calibri" panose="020F0502020204030204" pitchFamily="34" charset="0"/>
                <a:cs typeface="Times New Roman" pitchFamily="18" charset="0"/>
              </a:rPr>
              <a:t> </a:t>
            </a:r>
            <a:r>
              <a:rPr lang="en-US" sz="2800" dirty="0" err="1">
                <a:solidFill>
                  <a:srgbClr val="0000CC"/>
                </a:solidFill>
                <a:latin typeface="Times New Roman" pitchFamily="18" charset="0"/>
                <a:ea typeface="Calibri" panose="020F0502020204030204" pitchFamily="34" charset="0"/>
                <a:cs typeface="Times New Roman" pitchFamily="18" charset="0"/>
              </a:rPr>
              <a:t>ra</a:t>
            </a:r>
            <a:r>
              <a:rPr lang="en-US" sz="2800" dirty="0">
                <a:solidFill>
                  <a:srgbClr val="0000CC"/>
                </a:solidFill>
                <a:latin typeface="Times New Roman" pitchFamily="18" charset="0"/>
                <a:ea typeface="Calibri" panose="020F0502020204030204" pitchFamily="34" charset="0"/>
                <a:cs typeface="Times New Roman" pitchFamily="18" charset="0"/>
              </a:rPr>
              <a:t> </a:t>
            </a:r>
            <a:r>
              <a:rPr lang="en-US" sz="2800" dirty="0" err="1">
                <a:solidFill>
                  <a:srgbClr val="0000CC"/>
                </a:solidFill>
                <a:latin typeface="Times New Roman" pitchFamily="18" charset="0"/>
                <a:ea typeface="Calibri" panose="020F0502020204030204" pitchFamily="34" charset="0"/>
                <a:cs typeface="Times New Roman" pitchFamily="18" charset="0"/>
              </a:rPr>
              <a:t>trong</a:t>
            </a:r>
            <a:r>
              <a:rPr lang="en-US" sz="2800" dirty="0">
                <a:solidFill>
                  <a:srgbClr val="0000CC"/>
                </a:solidFill>
                <a:latin typeface="Times New Roman" pitchFamily="18" charset="0"/>
                <a:ea typeface="Calibri" panose="020F0502020204030204" pitchFamily="34" charset="0"/>
                <a:cs typeface="Times New Roman" pitchFamily="18" charset="0"/>
              </a:rPr>
              <a:t> </a:t>
            </a:r>
            <a:r>
              <a:rPr lang="en-US" sz="2800" dirty="0" err="1">
                <a:solidFill>
                  <a:srgbClr val="0000CC"/>
                </a:solidFill>
                <a:latin typeface="Times New Roman" pitchFamily="18" charset="0"/>
                <a:ea typeface="Calibri" panose="020F0502020204030204" pitchFamily="34" charset="0"/>
                <a:cs typeface="Times New Roman" pitchFamily="18" charset="0"/>
              </a:rPr>
              <a:t>quá</a:t>
            </a:r>
            <a:r>
              <a:rPr lang="en-US" sz="2800" dirty="0">
                <a:solidFill>
                  <a:srgbClr val="0000CC"/>
                </a:solidFill>
                <a:latin typeface="Times New Roman" pitchFamily="18" charset="0"/>
                <a:ea typeface="Calibri" panose="020F0502020204030204" pitchFamily="34" charset="0"/>
                <a:cs typeface="Times New Roman" pitchFamily="18" charset="0"/>
              </a:rPr>
              <a:t> </a:t>
            </a:r>
            <a:r>
              <a:rPr lang="en-US" sz="2800" dirty="0" err="1">
                <a:solidFill>
                  <a:srgbClr val="0000CC"/>
                </a:solidFill>
                <a:latin typeface="Times New Roman" pitchFamily="18" charset="0"/>
                <a:ea typeface="Calibri" panose="020F0502020204030204" pitchFamily="34" charset="0"/>
                <a:cs typeface="Times New Roman" pitchFamily="18" charset="0"/>
              </a:rPr>
              <a:t>khứ</a:t>
            </a:r>
            <a:r>
              <a:rPr lang="en-US" sz="2800" dirty="0">
                <a:solidFill>
                  <a:srgbClr val="0000CC"/>
                </a:solidFill>
                <a:latin typeface="Times New Roman" pitchFamily="18" charset="0"/>
                <a:ea typeface="Calibri" panose="020F0502020204030204" pitchFamily="34" charset="0"/>
                <a:cs typeface="Times New Roman" pitchFamily="18" charset="0"/>
              </a:rPr>
              <a:t>.</a:t>
            </a:r>
          </a:p>
          <a:p>
            <a:pPr marL="0" lvl="0" indent="0" algn="just">
              <a:lnSpc>
                <a:spcPct val="107000"/>
              </a:lnSpc>
              <a:spcBef>
                <a:spcPts val="0"/>
              </a:spcBef>
              <a:buNone/>
            </a:pPr>
            <a:r>
              <a:rPr lang="en-US" sz="2800" b="1" dirty="0" smtClean="0">
                <a:solidFill>
                  <a:srgbClr val="0000CC"/>
                </a:solidFill>
                <a:latin typeface="Times New Roman" pitchFamily="18" charset="0"/>
                <a:ea typeface="Calibri" panose="020F0502020204030204" pitchFamily="34" charset="0"/>
                <a:cs typeface="Times New Roman" pitchFamily="18" charset="0"/>
              </a:rPr>
              <a:t>- </a:t>
            </a:r>
            <a:r>
              <a:rPr lang="en-US" sz="2800" b="1" dirty="0" err="1" smtClean="0">
                <a:solidFill>
                  <a:srgbClr val="0000CC"/>
                </a:solidFill>
                <a:latin typeface="Times New Roman" pitchFamily="18" charset="0"/>
                <a:ea typeface="Calibri" panose="020F0502020204030204" pitchFamily="34" charset="0"/>
                <a:cs typeface="Times New Roman" pitchFamily="18" charset="0"/>
              </a:rPr>
              <a:t>Tư</a:t>
            </a:r>
            <a:r>
              <a:rPr lang="en-US" sz="2800" b="1" dirty="0" smtClean="0">
                <a:solidFill>
                  <a:srgbClr val="0000CC"/>
                </a:solidFill>
                <a:latin typeface="Times New Roman" pitchFamily="18" charset="0"/>
                <a:ea typeface="Calibri" panose="020F0502020204030204" pitchFamily="34" charset="0"/>
                <a:cs typeface="Times New Roman" pitchFamily="18" charset="0"/>
              </a:rPr>
              <a:t> </a:t>
            </a:r>
            <a:r>
              <a:rPr lang="en-US" sz="2800" b="1" dirty="0" err="1">
                <a:solidFill>
                  <a:srgbClr val="0000CC"/>
                </a:solidFill>
                <a:latin typeface="Times New Roman" pitchFamily="18" charset="0"/>
                <a:ea typeface="Calibri" panose="020F0502020204030204" pitchFamily="34" charset="0"/>
                <a:cs typeface="Times New Roman" pitchFamily="18" charset="0"/>
              </a:rPr>
              <a:t>liệu</a:t>
            </a:r>
            <a:r>
              <a:rPr lang="en-US" sz="2800" b="1" dirty="0">
                <a:solidFill>
                  <a:srgbClr val="0000CC"/>
                </a:solidFill>
                <a:latin typeface="Times New Roman" pitchFamily="18" charset="0"/>
                <a:ea typeface="Calibri" panose="020F0502020204030204" pitchFamily="34" charset="0"/>
                <a:cs typeface="Times New Roman" pitchFamily="18" charset="0"/>
              </a:rPr>
              <a:t> </a:t>
            </a:r>
            <a:r>
              <a:rPr lang="en-US" sz="2800" b="1" dirty="0" err="1">
                <a:solidFill>
                  <a:srgbClr val="0000CC"/>
                </a:solidFill>
                <a:latin typeface="Times New Roman" pitchFamily="18" charset="0"/>
                <a:ea typeface="Calibri" panose="020F0502020204030204" pitchFamily="34" charset="0"/>
                <a:cs typeface="Times New Roman" pitchFamily="18" charset="0"/>
              </a:rPr>
              <a:t>truyền</a:t>
            </a:r>
            <a:r>
              <a:rPr lang="en-US" sz="2800" b="1" dirty="0">
                <a:solidFill>
                  <a:srgbClr val="0000CC"/>
                </a:solidFill>
                <a:latin typeface="Times New Roman" pitchFamily="18" charset="0"/>
                <a:ea typeface="Calibri" panose="020F0502020204030204" pitchFamily="34" charset="0"/>
                <a:cs typeface="Times New Roman" pitchFamily="18" charset="0"/>
              </a:rPr>
              <a:t> </a:t>
            </a:r>
            <a:r>
              <a:rPr lang="en-US" sz="2800" b="1" dirty="0" err="1">
                <a:solidFill>
                  <a:srgbClr val="0000CC"/>
                </a:solidFill>
                <a:latin typeface="Times New Roman" pitchFamily="18" charset="0"/>
                <a:ea typeface="Calibri" panose="020F0502020204030204" pitchFamily="34" charset="0"/>
                <a:cs typeface="Times New Roman" pitchFamily="18" charset="0"/>
              </a:rPr>
              <a:t>miệng</a:t>
            </a:r>
            <a:r>
              <a:rPr lang="en-US" sz="2800" b="1" dirty="0">
                <a:solidFill>
                  <a:srgbClr val="0000CC"/>
                </a:solidFill>
                <a:latin typeface="Times New Roman" pitchFamily="18" charset="0"/>
                <a:ea typeface="Calibri" panose="020F0502020204030204" pitchFamily="34" charset="0"/>
                <a:cs typeface="Times New Roman" pitchFamily="18" charset="0"/>
              </a:rPr>
              <a:t>: </a:t>
            </a:r>
            <a:r>
              <a:rPr lang="en-US" sz="2800" dirty="0" err="1">
                <a:solidFill>
                  <a:srgbClr val="0000CC"/>
                </a:solidFill>
                <a:latin typeface="Times New Roman" pitchFamily="18" charset="0"/>
                <a:ea typeface="Calibri" panose="020F0502020204030204" pitchFamily="34" charset="0"/>
                <a:cs typeface="Times New Roman" pitchFamily="18" charset="0"/>
              </a:rPr>
              <a:t>gồm</a:t>
            </a:r>
            <a:r>
              <a:rPr lang="en-US" sz="2800" dirty="0">
                <a:solidFill>
                  <a:srgbClr val="0000CC"/>
                </a:solidFill>
                <a:latin typeface="Times New Roman" pitchFamily="18" charset="0"/>
                <a:ea typeface="Calibri" panose="020F0502020204030204" pitchFamily="34" charset="0"/>
                <a:cs typeface="Times New Roman" pitchFamily="18" charset="0"/>
              </a:rPr>
              <a:t> </a:t>
            </a:r>
            <a:r>
              <a:rPr lang="en-US" sz="2800" dirty="0" err="1">
                <a:solidFill>
                  <a:srgbClr val="0000CC"/>
                </a:solidFill>
                <a:latin typeface="Times New Roman" pitchFamily="18" charset="0"/>
                <a:ea typeface="Calibri" panose="020F0502020204030204" pitchFamily="34" charset="0"/>
                <a:cs typeface="Times New Roman" pitchFamily="18" charset="0"/>
              </a:rPr>
              <a:t>truyền</a:t>
            </a:r>
            <a:r>
              <a:rPr lang="en-US" sz="2800" dirty="0">
                <a:solidFill>
                  <a:srgbClr val="0000CC"/>
                </a:solidFill>
                <a:latin typeface="Times New Roman" pitchFamily="18" charset="0"/>
                <a:ea typeface="Calibri" panose="020F0502020204030204" pitchFamily="34" charset="0"/>
                <a:cs typeface="Times New Roman" pitchFamily="18" charset="0"/>
              </a:rPr>
              <a:t> </a:t>
            </a:r>
            <a:r>
              <a:rPr lang="en-US" sz="2800" dirty="0" err="1">
                <a:solidFill>
                  <a:srgbClr val="0000CC"/>
                </a:solidFill>
                <a:latin typeface="Times New Roman" pitchFamily="18" charset="0"/>
                <a:ea typeface="Calibri" panose="020F0502020204030204" pitchFamily="34" charset="0"/>
                <a:cs typeface="Times New Roman" pitchFamily="18" charset="0"/>
              </a:rPr>
              <a:t>thuyết</a:t>
            </a:r>
            <a:r>
              <a:rPr lang="en-US" sz="2800" dirty="0">
                <a:solidFill>
                  <a:srgbClr val="0000CC"/>
                </a:solidFill>
                <a:latin typeface="Times New Roman" pitchFamily="18" charset="0"/>
                <a:ea typeface="Calibri" panose="020F0502020204030204" pitchFamily="34" charset="0"/>
                <a:cs typeface="Times New Roman" pitchFamily="18" charset="0"/>
              </a:rPr>
              <a:t>, </a:t>
            </a:r>
            <a:r>
              <a:rPr lang="en-US" sz="2800" dirty="0" err="1">
                <a:solidFill>
                  <a:srgbClr val="0000CC"/>
                </a:solidFill>
                <a:latin typeface="Times New Roman" pitchFamily="18" charset="0"/>
                <a:ea typeface="Calibri" panose="020F0502020204030204" pitchFamily="34" charset="0"/>
                <a:cs typeface="Times New Roman" pitchFamily="18" charset="0"/>
              </a:rPr>
              <a:t>dân</a:t>
            </a:r>
            <a:r>
              <a:rPr lang="en-US" sz="2800" dirty="0">
                <a:solidFill>
                  <a:srgbClr val="0000CC"/>
                </a:solidFill>
                <a:latin typeface="Times New Roman" pitchFamily="18" charset="0"/>
                <a:ea typeface="Calibri" panose="020F0502020204030204" pitchFamily="34" charset="0"/>
                <a:cs typeface="Times New Roman" pitchFamily="18" charset="0"/>
              </a:rPr>
              <a:t> </a:t>
            </a:r>
            <a:r>
              <a:rPr lang="en-US" sz="2800" dirty="0" err="1">
                <a:solidFill>
                  <a:srgbClr val="0000CC"/>
                </a:solidFill>
                <a:latin typeface="Times New Roman" pitchFamily="18" charset="0"/>
                <a:ea typeface="Calibri" panose="020F0502020204030204" pitchFamily="34" charset="0"/>
                <a:cs typeface="Times New Roman" pitchFamily="18" charset="0"/>
              </a:rPr>
              <a:t>ca</a:t>
            </a:r>
            <a:r>
              <a:rPr lang="en-US" sz="2800" dirty="0">
                <a:solidFill>
                  <a:srgbClr val="0000CC"/>
                </a:solidFill>
                <a:latin typeface="Times New Roman" pitchFamily="18" charset="0"/>
                <a:ea typeface="Calibri" panose="020F0502020204030204" pitchFamily="34" charset="0"/>
                <a:cs typeface="Times New Roman" pitchFamily="18" charset="0"/>
              </a:rPr>
              <a:t>, </a:t>
            </a:r>
            <a:r>
              <a:rPr lang="en-US" sz="2800" dirty="0" err="1">
                <a:solidFill>
                  <a:srgbClr val="0000CC"/>
                </a:solidFill>
                <a:latin typeface="Times New Roman" pitchFamily="18" charset="0"/>
                <a:ea typeface="Calibri" panose="020F0502020204030204" pitchFamily="34" charset="0"/>
                <a:cs typeface="Times New Roman" pitchFamily="18" charset="0"/>
              </a:rPr>
              <a:t>thần</a:t>
            </a:r>
            <a:r>
              <a:rPr lang="en-US" sz="2800" dirty="0">
                <a:solidFill>
                  <a:srgbClr val="0000CC"/>
                </a:solidFill>
                <a:latin typeface="Times New Roman" pitchFamily="18" charset="0"/>
                <a:ea typeface="Calibri" panose="020F0502020204030204" pitchFamily="34" charset="0"/>
                <a:cs typeface="Times New Roman" pitchFamily="18" charset="0"/>
              </a:rPr>
              <a:t> </a:t>
            </a:r>
            <a:r>
              <a:rPr lang="en-US" sz="2800" dirty="0" err="1">
                <a:solidFill>
                  <a:srgbClr val="0000CC"/>
                </a:solidFill>
                <a:latin typeface="Times New Roman" pitchFamily="18" charset="0"/>
                <a:ea typeface="Calibri" panose="020F0502020204030204" pitchFamily="34" charset="0"/>
                <a:cs typeface="Times New Roman" pitchFamily="18" charset="0"/>
              </a:rPr>
              <a:t>thoại</a:t>
            </a:r>
            <a:r>
              <a:rPr lang="en-US" sz="2800" dirty="0">
                <a:solidFill>
                  <a:srgbClr val="0000CC"/>
                </a:solidFill>
                <a:latin typeface="Times New Roman" pitchFamily="18" charset="0"/>
                <a:ea typeface="Calibri" panose="020F0502020204030204" pitchFamily="34" charset="0"/>
                <a:cs typeface="Times New Roman" pitchFamily="18" charset="0"/>
              </a:rPr>
              <a:t>…</a:t>
            </a:r>
            <a:r>
              <a:rPr lang="en-US" sz="2800" dirty="0" err="1">
                <a:solidFill>
                  <a:srgbClr val="0000CC"/>
                </a:solidFill>
                <a:latin typeface="Times New Roman" pitchFamily="18" charset="0"/>
                <a:ea typeface="Calibri" panose="020F0502020204030204" pitchFamily="34" charset="0"/>
                <a:cs typeface="Times New Roman" pitchFamily="18" charset="0"/>
              </a:rPr>
              <a:t>được</a:t>
            </a:r>
            <a:r>
              <a:rPr lang="en-US" sz="2800" dirty="0">
                <a:solidFill>
                  <a:srgbClr val="0000CC"/>
                </a:solidFill>
                <a:latin typeface="Times New Roman" pitchFamily="18" charset="0"/>
                <a:ea typeface="Calibri" panose="020F0502020204030204" pitchFamily="34" charset="0"/>
                <a:cs typeface="Times New Roman" pitchFamily="18" charset="0"/>
              </a:rPr>
              <a:t> </a:t>
            </a:r>
            <a:r>
              <a:rPr lang="en-US" sz="2800" dirty="0" err="1">
                <a:solidFill>
                  <a:srgbClr val="0000CC"/>
                </a:solidFill>
                <a:latin typeface="Times New Roman" pitchFamily="18" charset="0"/>
                <a:ea typeface="Calibri" panose="020F0502020204030204" pitchFamily="34" charset="0"/>
                <a:cs typeface="Times New Roman" pitchFamily="18" charset="0"/>
              </a:rPr>
              <a:t>truyền</a:t>
            </a:r>
            <a:r>
              <a:rPr lang="en-US" sz="2800" dirty="0">
                <a:solidFill>
                  <a:srgbClr val="0000CC"/>
                </a:solidFill>
                <a:latin typeface="Times New Roman" pitchFamily="18" charset="0"/>
                <a:ea typeface="Calibri" panose="020F0502020204030204" pitchFamily="34" charset="0"/>
                <a:cs typeface="Times New Roman" pitchFamily="18" charset="0"/>
              </a:rPr>
              <a:t> qua </a:t>
            </a:r>
            <a:r>
              <a:rPr lang="en-US" sz="2800" dirty="0" err="1">
                <a:solidFill>
                  <a:srgbClr val="0000CC"/>
                </a:solidFill>
                <a:latin typeface="Times New Roman" pitchFamily="18" charset="0"/>
                <a:ea typeface="Calibri" panose="020F0502020204030204" pitchFamily="34" charset="0"/>
                <a:cs typeface="Times New Roman" pitchFamily="18" charset="0"/>
              </a:rPr>
              <a:t>nhiều</a:t>
            </a:r>
            <a:r>
              <a:rPr lang="en-US" sz="2800" dirty="0">
                <a:solidFill>
                  <a:srgbClr val="0000CC"/>
                </a:solidFill>
                <a:latin typeface="Times New Roman" pitchFamily="18" charset="0"/>
                <a:ea typeface="Calibri" panose="020F0502020204030204" pitchFamily="34" charset="0"/>
                <a:cs typeface="Times New Roman" pitchFamily="18" charset="0"/>
              </a:rPr>
              <a:t> </a:t>
            </a:r>
            <a:r>
              <a:rPr lang="en-US" sz="2800" dirty="0" err="1">
                <a:solidFill>
                  <a:srgbClr val="0000CC"/>
                </a:solidFill>
                <a:latin typeface="Times New Roman" pitchFamily="18" charset="0"/>
                <a:ea typeface="Calibri" panose="020F0502020204030204" pitchFamily="34" charset="0"/>
                <a:cs typeface="Times New Roman" pitchFamily="18" charset="0"/>
              </a:rPr>
              <a:t>đời</a:t>
            </a:r>
            <a:r>
              <a:rPr lang="en-US" sz="2800" dirty="0" smtClean="0">
                <a:solidFill>
                  <a:srgbClr val="0000CC"/>
                </a:solidFill>
                <a:latin typeface="Times New Roman" pitchFamily="18" charset="0"/>
                <a:ea typeface="Calibri" panose="020F0502020204030204" pitchFamily="34" charset="0"/>
                <a:cs typeface="Times New Roman" pitchFamily="18" charset="0"/>
              </a:rPr>
              <a:t>.</a:t>
            </a:r>
          </a:p>
          <a:p>
            <a:pPr marL="0" indent="0" algn="just">
              <a:lnSpc>
                <a:spcPct val="107000"/>
              </a:lnSpc>
              <a:spcBef>
                <a:spcPts val="0"/>
              </a:spcBef>
              <a:buNone/>
            </a:pPr>
            <a:r>
              <a:rPr lang="en-US" sz="2800" dirty="0" smtClean="0">
                <a:solidFill>
                  <a:srgbClr val="0000CC"/>
                </a:solidFill>
                <a:latin typeface="Times New Roman" pitchFamily="18" charset="0"/>
                <a:ea typeface="Calibri" panose="020F0502020204030204" pitchFamily="34" charset="0"/>
                <a:cs typeface="Times New Roman" pitchFamily="18" charset="0"/>
              </a:rPr>
              <a:t>- </a:t>
            </a:r>
            <a:r>
              <a:rPr lang="en-US" sz="2800" b="1" dirty="0">
                <a:solidFill>
                  <a:srgbClr val="0000CC"/>
                </a:solidFill>
                <a:latin typeface="Times New Roman" pitchFamily="18" charset="0"/>
                <a:ea typeface="Calibri" panose="020F0502020204030204" pitchFamily="34" charset="0"/>
                <a:cs typeface="Times New Roman" pitchFamily="18" charset="0"/>
              </a:rPr>
              <a:t>- </a:t>
            </a:r>
            <a:r>
              <a:rPr lang="en-US" sz="2800" b="1" dirty="0" err="1">
                <a:solidFill>
                  <a:srgbClr val="0000CC"/>
                </a:solidFill>
                <a:latin typeface="Times New Roman" pitchFamily="18" charset="0"/>
                <a:ea typeface="Calibri" panose="020F0502020204030204" pitchFamily="34" charset="0"/>
                <a:cs typeface="Times New Roman" pitchFamily="18" charset="0"/>
              </a:rPr>
              <a:t>Tư</a:t>
            </a:r>
            <a:r>
              <a:rPr lang="en-US" sz="2800" b="1" dirty="0">
                <a:solidFill>
                  <a:srgbClr val="0000CC"/>
                </a:solidFill>
                <a:latin typeface="Times New Roman" pitchFamily="18" charset="0"/>
                <a:ea typeface="Calibri" panose="020F0502020204030204" pitchFamily="34" charset="0"/>
                <a:cs typeface="Times New Roman" pitchFamily="18" charset="0"/>
              </a:rPr>
              <a:t> </a:t>
            </a:r>
            <a:r>
              <a:rPr lang="en-US" sz="2800" b="1" dirty="0" err="1">
                <a:solidFill>
                  <a:srgbClr val="0000CC"/>
                </a:solidFill>
                <a:latin typeface="Times New Roman" pitchFamily="18" charset="0"/>
                <a:ea typeface="Calibri" panose="020F0502020204030204" pitchFamily="34" charset="0"/>
                <a:cs typeface="Times New Roman" pitchFamily="18" charset="0"/>
              </a:rPr>
              <a:t>liệu</a:t>
            </a:r>
            <a:r>
              <a:rPr lang="en-US" sz="2800" b="1" dirty="0">
                <a:solidFill>
                  <a:srgbClr val="0000CC"/>
                </a:solidFill>
                <a:latin typeface="Times New Roman" pitchFamily="18" charset="0"/>
                <a:ea typeface="Calibri" panose="020F0502020204030204" pitchFamily="34" charset="0"/>
                <a:cs typeface="Times New Roman" pitchFamily="18" charset="0"/>
              </a:rPr>
              <a:t> </a:t>
            </a:r>
            <a:r>
              <a:rPr lang="en-US" sz="2800" b="1" dirty="0" err="1">
                <a:solidFill>
                  <a:srgbClr val="0000CC"/>
                </a:solidFill>
                <a:latin typeface="Times New Roman" pitchFamily="18" charset="0"/>
                <a:ea typeface="Calibri" panose="020F0502020204030204" pitchFamily="34" charset="0"/>
                <a:cs typeface="Times New Roman" pitchFamily="18" charset="0"/>
              </a:rPr>
              <a:t>hiện</a:t>
            </a:r>
            <a:r>
              <a:rPr lang="en-US" sz="2800" b="1" dirty="0">
                <a:solidFill>
                  <a:srgbClr val="0000CC"/>
                </a:solidFill>
                <a:latin typeface="Times New Roman" pitchFamily="18" charset="0"/>
                <a:ea typeface="Calibri" panose="020F0502020204030204" pitchFamily="34" charset="0"/>
                <a:cs typeface="Times New Roman" pitchFamily="18" charset="0"/>
              </a:rPr>
              <a:t> </a:t>
            </a:r>
            <a:r>
              <a:rPr lang="en-US" sz="2800" b="1" dirty="0" err="1">
                <a:solidFill>
                  <a:srgbClr val="0000CC"/>
                </a:solidFill>
                <a:latin typeface="Times New Roman" pitchFamily="18" charset="0"/>
                <a:ea typeface="Calibri" panose="020F0502020204030204" pitchFamily="34" charset="0"/>
                <a:cs typeface="Times New Roman" pitchFamily="18" charset="0"/>
              </a:rPr>
              <a:t>vật</a:t>
            </a:r>
            <a:r>
              <a:rPr lang="en-US" sz="2800" b="1" dirty="0">
                <a:solidFill>
                  <a:srgbClr val="0000CC"/>
                </a:solidFill>
                <a:latin typeface="Times New Roman" pitchFamily="18" charset="0"/>
                <a:ea typeface="Calibri" panose="020F0502020204030204" pitchFamily="34" charset="0"/>
                <a:cs typeface="Times New Roman" pitchFamily="18" charset="0"/>
              </a:rPr>
              <a:t>: </a:t>
            </a:r>
            <a:r>
              <a:rPr lang="en-US" sz="2800" dirty="0" err="1">
                <a:solidFill>
                  <a:srgbClr val="0000CC"/>
                </a:solidFill>
                <a:latin typeface="Times New Roman" pitchFamily="18" charset="0"/>
                <a:ea typeface="Calibri" panose="020F0502020204030204" pitchFamily="34" charset="0"/>
                <a:cs typeface="Times New Roman" pitchFamily="18" charset="0"/>
              </a:rPr>
              <a:t>là</a:t>
            </a:r>
            <a:r>
              <a:rPr lang="en-US" sz="2800" dirty="0">
                <a:solidFill>
                  <a:srgbClr val="0000CC"/>
                </a:solidFill>
                <a:latin typeface="Times New Roman" pitchFamily="18" charset="0"/>
                <a:ea typeface="Calibri" panose="020F0502020204030204" pitchFamily="34" charset="0"/>
                <a:cs typeface="Times New Roman" pitchFamily="18" charset="0"/>
              </a:rPr>
              <a:t> </a:t>
            </a:r>
            <a:r>
              <a:rPr lang="en-US" sz="2800" dirty="0" err="1">
                <a:solidFill>
                  <a:srgbClr val="0000CC"/>
                </a:solidFill>
                <a:latin typeface="Times New Roman" pitchFamily="18" charset="0"/>
                <a:ea typeface="Calibri" panose="020F0502020204030204" pitchFamily="34" charset="0"/>
                <a:cs typeface="Times New Roman" pitchFamily="18" charset="0"/>
              </a:rPr>
              <a:t>những</a:t>
            </a:r>
            <a:r>
              <a:rPr lang="en-US" sz="2800" dirty="0">
                <a:solidFill>
                  <a:srgbClr val="0000CC"/>
                </a:solidFill>
                <a:latin typeface="Times New Roman" pitchFamily="18" charset="0"/>
                <a:ea typeface="Calibri" panose="020F0502020204030204" pitchFamily="34" charset="0"/>
                <a:cs typeface="Times New Roman" pitchFamily="18" charset="0"/>
              </a:rPr>
              <a:t> </a:t>
            </a:r>
            <a:r>
              <a:rPr lang="en-US" sz="2800" dirty="0" err="1">
                <a:solidFill>
                  <a:srgbClr val="0000CC"/>
                </a:solidFill>
                <a:latin typeface="Times New Roman" pitchFamily="18" charset="0"/>
                <a:ea typeface="Calibri" panose="020F0502020204030204" pitchFamily="34" charset="0"/>
                <a:cs typeface="Times New Roman" pitchFamily="18" charset="0"/>
              </a:rPr>
              <a:t>dấu</a:t>
            </a:r>
            <a:r>
              <a:rPr lang="en-US" sz="2800" dirty="0">
                <a:solidFill>
                  <a:srgbClr val="0000CC"/>
                </a:solidFill>
                <a:latin typeface="Times New Roman" pitchFamily="18" charset="0"/>
                <a:ea typeface="Calibri" panose="020F0502020204030204" pitchFamily="34" charset="0"/>
                <a:cs typeface="Times New Roman" pitchFamily="18" charset="0"/>
              </a:rPr>
              <a:t> </a:t>
            </a:r>
            <a:r>
              <a:rPr lang="en-US" sz="2800" dirty="0" err="1">
                <a:solidFill>
                  <a:srgbClr val="0000CC"/>
                </a:solidFill>
                <a:latin typeface="Times New Roman" pitchFamily="18" charset="0"/>
                <a:ea typeface="Calibri" panose="020F0502020204030204" pitchFamily="34" charset="0"/>
                <a:cs typeface="Times New Roman" pitchFamily="18" charset="0"/>
              </a:rPr>
              <a:t>tích</a:t>
            </a:r>
            <a:r>
              <a:rPr lang="en-US" sz="2800" dirty="0">
                <a:solidFill>
                  <a:srgbClr val="0000CC"/>
                </a:solidFill>
                <a:latin typeface="Times New Roman" pitchFamily="18" charset="0"/>
                <a:ea typeface="Calibri" panose="020F0502020204030204" pitchFamily="34" charset="0"/>
                <a:cs typeface="Times New Roman" pitchFamily="18" charset="0"/>
              </a:rPr>
              <a:t> </a:t>
            </a:r>
            <a:r>
              <a:rPr lang="en-US" sz="2800" dirty="0" err="1">
                <a:solidFill>
                  <a:srgbClr val="0000CC"/>
                </a:solidFill>
                <a:latin typeface="Times New Roman" pitchFamily="18" charset="0"/>
                <a:ea typeface="Calibri" panose="020F0502020204030204" pitchFamily="34" charset="0"/>
                <a:cs typeface="Times New Roman" pitchFamily="18" charset="0"/>
              </a:rPr>
              <a:t>của</a:t>
            </a:r>
            <a:r>
              <a:rPr lang="en-US" sz="2800" dirty="0">
                <a:solidFill>
                  <a:srgbClr val="0000CC"/>
                </a:solidFill>
                <a:latin typeface="Times New Roman" pitchFamily="18" charset="0"/>
                <a:ea typeface="Calibri" panose="020F0502020204030204" pitchFamily="34" charset="0"/>
                <a:cs typeface="Times New Roman" pitchFamily="18" charset="0"/>
              </a:rPr>
              <a:t> </a:t>
            </a:r>
            <a:r>
              <a:rPr lang="en-US" sz="2800" dirty="0" err="1">
                <a:solidFill>
                  <a:srgbClr val="0000CC"/>
                </a:solidFill>
                <a:latin typeface="Times New Roman" pitchFamily="18" charset="0"/>
                <a:ea typeface="Calibri" panose="020F0502020204030204" pitchFamily="34" charset="0"/>
                <a:cs typeface="Times New Roman" pitchFamily="18" charset="0"/>
              </a:rPr>
              <a:t>người</a:t>
            </a:r>
            <a:r>
              <a:rPr lang="en-US" sz="2800" dirty="0">
                <a:solidFill>
                  <a:srgbClr val="0000CC"/>
                </a:solidFill>
                <a:latin typeface="Times New Roman" pitchFamily="18" charset="0"/>
                <a:ea typeface="Calibri" panose="020F0502020204030204" pitchFamily="34" charset="0"/>
                <a:cs typeface="Times New Roman" pitchFamily="18" charset="0"/>
              </a:rPr>
              <a:t> </a:t>
            </a:r>
            <a:r>
              <a:rPr lang="en-US" sz="2800" dirty="0" err="1">
                <a:solidFill>
                  <a:srgbClr val="0000CC"/>
                </a:solidFill>
                <a:latin typeface="Times New Roman" pitchFamily="18" charset="0"/>
                <a:ea typeface="Calibri" panose="020F0502020204030204" pitchFamily="34" charset="0"/>
                <a:cs typeface="Times New Roman" pitchFamily="18" charset="0"/>
              </a:rPr>
              <a:t>xưa</a:t>
            </a:r>
            <a:r>
              <a:rPr lang="en-US" sz="2800" dirty="0">
                <a:solidFill>
                  <a:srgbClr val="0000CC"/>
                </a:solidFill>
                <a:latin typeface="Times New Roman" pitchFamily="18" charset="0"/>
                <a:ea typeface="Calibri" panose="020F0502020204030204" pitchFamily="34" charset="0"/>
                <a:cs typeface="Times New Roman" pitchFamily="18" charset="0"/>
              </a:rPr>
              <a:t> </a:t>
            </a:r>
            <a:r>
              <a:rPr lang="en-US" sz="2800" dirty="0" err="1">
                <a:solidFill>
                  <a:srgbClr val="0000CC"/>
                </a:solidFill>
                <a:latin typeface="Times New Roman" pitchFamily="18" charset="0"/>
                <a:ea typeface="Calibri" panose="020F0502020204030204" pitchFamily="34" charset="0"/>
                <a:cs typeface="Times New Roman" pitchFamily="18" charset="0"/>
              </a:rPr>
              <a:t>còn</a:t>
            </a:r>
            <a:r>
              <a:rPr lang="en-US" sz="2800" dirty="0">
                <a:solidFill>
                  <a:srgbClr val="0000CC"/>
                </a:solidFill>
                <a:latin typeface="Times New Roman" pitchFamily="18" charset="0"/>
                <a:ea typeface="Calibri" panose="020F0502020204030204" pitchFamily="34" charset="0"/>
                <a:cs typeface="Times New Roman" pitchFamily="18" charset="0"/>
              </a:rPr>
              <a:t> </a:t>
            </a:r>
            <a:r>
              <a:rPr lang="en-US" sz="2800" dirty="0" err="1">
                <a:solidFill>
                  <a:srgbClr val="0000CC"/>
                </a:solidFill>
                <a:latin typeface="Times New Roman" pitchFamily="18" charset="0"/>
                <a:ea typeface="Calibri" panose="020F0502020204030204" pitchFamily="34" charset="0"/>
                <a:cs typeface="Times New Roman" pitchFamily="18" charset="0"/>
              </a:rPr>
              <a:t>giữ</a:t>
            </a:r>
            <a:r>
              <a:rPr lang="en-US" sz="2800" dirty="0">
                <a:solidFill>
                  <a:srgbClr val="0000CC"/>
                </a:solidFill>
                <a:latin typeface="Times New Roman" pitchFamily="18" charset="0"/>
                <a:ea typeface="Calibri" panose="020F0502020204030204" pitchFamily="34" charset="0"/>
                <a:cs typeface="Times New Roman" pitchFamily="18" charset="0"/>
              </a:rPr>
              <a:t> </a:t>
            </a:r>
            <a:r>
              <a:rPr lang="en-US" sz="2800" dirty="0" err="1">
                <a:solidFill>
                  <a:srgbClr val="0000CC"/>
                </a:solidFill>
                <a:latin typeface="Times New Roman" pitchFamily="18" charset="0"/>
                <a:ea typeface="Calibri" panose="020F0502020204030204" pitchFamily="34" charset="0"/>
                <a:cs typeface="Times New Roman" pitchFamily="18" charset="0"/>
              </a:rPr>
              <a:t>được</a:t>
            </a:r>
            <a:r>
              <a:rPr lang="en-US" sz="2800" dirty="0">
                <a:solidFill>
                  <a:srgbClr val="0000CC"/>
                </a:solidFill>
                <a:latin typeface="Times New Roman" pitchFamily="18" charset="0"/>
                <a:ea typeface="Calibri" panose="020F0502020204030204" pitchFamily="34" charset="0"/>
                <a:cs typeface="Times New Roman" pitchFamily="18" charset="0"/>
              </a:rPr>
              <a:t> </a:t>
            </a:r>
            <a:r>
              <a:rPr lang="en-US" sz="2800" dirty="0" err="1">
                <a:solidFill>
                  <a:srgbClr val="0000CC"/>
                </a:solidFill>
                <a:latin typeface="Times New Roman" pitchFamily="18" charset="0"/>
                <a:ea typeface="Calibri" panose="020F0502020204030204" pitchFamily="34" charset="0"/>
                <a:cs typeface="Times New Roman" pitchFamily="18" charset="0"/>
              </a:rPr>
              <a:t>trong</a:t>
            </a:r>
            <a:r>
              <a:rPr lang="en-US" sz="2800" dirty="0">
                <a:solidFill>
                  <a:srgbClr val="0000CC"/>
                </a:solidFill>
                <a:latin typeface="Times New Roman" pitchFamily="18" charset="0"/>
                <a:ea typeface="Calibri" panose="020F0502020204030204" pitchFamily="34" charset="0"/>
                <a:cs typeface="Times New Roman" pitchFamily="18" charset="0"/>
              </a:rPr>
              <a:t> </a:t>
            </a:r>
            <a:r>
              <a:rPr lang="en-US" sz="2800" dirty="0" err="1">
                <a:solidFill>
                  <a:srgbClr val="0000CC"/>
                </a:solidFill>
                <a:latin typeface="Times New Roman" pitchFamily="18" charset="0"/>
                <a:ea typeface="Calibri" panose="020F0502020204030204" pitchFamily="34" charset="0"/>
                <a:cs typeface="Times New Roman" pitchFamily="18" charset="0"/>
              </a:rPr>
              <a:t>lòng</a:t>
            </a:r>
            <a:r>
              <a:rPr lang="en-US" sz="2800" dirty="0">
                <a:solidFill>
                  <a:srgbClr val="0000CC"/>
                </a:solidFill>
                <a:latin typeface="Times New Roman" pitchFamily="18" charset="0"/>
                <a:ea typeface="Calibri" panose="020F0502020204030204" pitchFamily="34" charset="0"/>
                <a:cs typeface="Times New Roman" pitchFamily="18" charset="0"/>
              </a:rPr>
              <a:t> </a:t>
            </a:r>
            <a:r>
              <a:rPr lang="en-US" sz="2800" dirty="0" err="1">
                <a:solidFill>
                  <a:srgbClr val="0000CC"/>
                </a:solidFill>
                <a:latin typeface="Times New Roman" pitchFamily="18" charset="0"/>
                <a:ea typeface="Calibri" panose="020F0502020204030204" pitchFamily="34" charset="0"/>
                <a:cs typeface="Times New Roman" pitchFamily="18" charset="0"/>
              </a:rPr>
              <a:t>đất</a:t>
            </a:r>
            <a:r>
              <a:rPr lang="en-US" sz="2800" dirty="0">
                <a:solidFill>
                  <a:srgbClr val="0000CC"/>
                </a:solidFill>
                <a:latin typeface="Times New Roman" pitchFamily="18" charset="0"/>
                <a:ea typeface="Calibri" panose="020F0502020204030204" pitchFamily="34" charset="0"/>
                <a:cs typeface="Times New Roman" pitchFamily="18" charset="0"/>
              </a:rPr>
              <a:t> </a:t>
            </a:r>
            <a:r>
              <a:rPr lang="en-US" sz="2800" dirty="0" err="1">
                <a:solidFill>
                  <a:srgbClr val="0000CC"/>
                </a:solidFill>
                <a:latin typeface="Times New Roman" pitchFamily="18" charset="0"/>
                <a:ea typeface="Calibri" panose="020F0502020204030204" pitchFamily="34" charset="0"/>
                <a:cs typeface="Times New Roman" pitchFamily="18" charset="0"/>
              </a:rPr>
              <a:t>như</a:t>
            </a:r>
            <a:r>
              <a:rPr lang="en-US" sz="2800" dirty="0">
                <a:solidFill>
                  <a:srgbClr val="0000CC"/>
                </a:solidFill>
                <a:latin typeface="Times New Roman" pitchFamily="18" charset="0"/>
                <a:ea typeface="Calibri" panose="020F0502020204030204" pitchFamily="34" charset="0"/>
                <a:cs typeface="Times New Roman" pitchFamily="18" charset="0"/>
              </a:rPr>
              <a:t> </a:t>
            </a:r>
            <a:r>
              <a:rPr lang="en-US" sz="2800" dirty="0" err="1">
                <a:solidFill>
                  <a:srgbClr val="0000CC"/>
                </a:solidFill>
                <a:latin typeface="Times New Roman" pitchFamily="18" charset="0"/>
                <a:ea typeface="Calibri" panose="020F0502020204030204" pitchFamily="34" charset="0"/>
                <a:cs typeface="Times New Roman" pitchFamily="18" charset="0"/>
              </a:rPr>
              <a:t>công</a:t>
            </a:r>
            <a:r>
              <a:rPr lang="en-US" sz="2800" dirty="0">
                <a:solidFill>
                  <a:srgbClr val="0000CC"/>
                </a:solidFill>
                <a:latin typeface="Times New Roman" pitchFamily="18" charset="0"/>
                <a:ea typeface="Calibri" panose="020F0502020204030204" pitchFamily="34" charset="0"/>
                <a:cs typeface="Times New Roman" pitchFamily="18" charset="0"/>
              </a:rPr>
              <a:t> </a:t>
            </a:r>
            <a:r>
              <a:rPr lang="en-US" sz="2800" dirty="0" err="1">
                <a:solidFill>
                  <a:srgbClr val="0000CC"/>
                </a:solidFill>
                <a:latin typeface="Times New Roman" pitchFamily="18" charset="0"/>
                <a:ea typeface="Calibri" panose="020F0502020204030204" pitchFamily="34" charset="0"/>
                <a:cs typeface="Times New Roman" pitchFamily="18" charset="0"/>
              </a:rPr>
              <a:t>trình</a:t>
            </a:r>
            <a:r>
              <a:rPr lang="en-US" sz="2800" dirty="0">
                <a:solidFill>
                  <a:srgbClr val="0000CC"/>
                </a:solidFill>
                <a:latin typeface="Times New Roman" pitchFamily="18" charset="0"/>
                <a:ea typeface="Calibri" panose="020F0502020204030204" pitchFamily="34" charset="0"/>
                <a:cs typeface="Times New Roman" pitchFamily="18" charset="0"/>
              </a:rPr>
              <a:t> </a:t>
            </a:r>
            <a:r>
              <a:rPr lang="en-US" sz="2800" dirty="0" err="1">
                <a:solidFill>
                  <a:srgbClr val="0000CC"/>
                </a:solidFill>
                <a:latin typeface="Times New Roman" pitchFamily="18" charset="0"/>
                <a:ea typeface="Calibri" panose="020F0502020204030204" pitchFamily="34" charset="0"/>
                <a:cs typeface="Times New Roman" pitchFamily="18" charset="0"/>
              </a:rPr>
              <a:t>kiến</a:t>
            </a:r>
            <a:r>
              <a:rPr lang="en-US" sz="2800" dirty="0">
                <a:solidFill>
                  <a:srgbClr val="0000CC"/>
                </a:solidFill>
                <a:latin typeface="Times New Roman" pitchFamily="18" charset="0"/>
                <a:ea typeface="Calibri" panose="020F0502020204030204" pitchFamily="34" charset="0"/>
                <a:cs typeface="Times New Roman" pitchFamily="18" charset="0"/>
              </a:rPr>
              <a:t> </a:t>
            </a:r>
            <a:r>
              <a:rPr lang="en-US" sz="2800" dirty="0" err="1">
                <a:solidFill>
                  <a:srgbClr val="0000CC"/>
                </a:solidFill>
                <a:latin typeface="Times New Roman" pitchFamily="18" charset="0"/>
                <a:ea typeface="Calibri" panose="020F0502020204030204" pitchFamily="34" charset="0"/>
                <a:cs typeface="Times New Roman" pitchFamily="18" charset="0"/>
              </a:rPr>
              <a:t>trúc</a:t>
            </a:r>
            <a:r>
              <a:rPr lang="en-US" sz="2800" dirty="0">
                <a:solidFill>
                  <a:srgbClr val="0000CC"/>
                </a:solidFill>
                <a:latin typeface="Times New Roman" pitchFamily="18" charset="0"/>
                <a:ea typeface="Calibri" panose="020F0502020204030204" pitchFamily="34" charset="0"/>
                <a:cs typeface="Times New Roman" pitchFamily="18" charset="0"/>
              </a:rPr>
              <a:t>, </a:t>
            </a:r>
            <a:r>
              <a:rPr lang="en-US" sz="2800" dirty="0" err="1">
                <a:solidFill>
                  <a:srgbClr val="0000CC"/>
                </a:solidFill>
                <a:latin typeface="Times New Roman" pitchFamily="18" charset="0"/>
                <a:ea typeface="Calibri" panose="020F0502020204030204" pitchFamily="34" charset="0"/>
                <a:cs typeface="Times New Roman" pitchFamily="18" charset="0"/>
              </a:rPr>
              <a:t>đồ</a:t>
            </a:r>
            <a:r>
              <a:rPr lang="en-US" sz="2800" dirty="0">
                <a:solidFill>
                  <a:srgbClr val="0000CC"/>
                </a:solidFill>
                <a:latin typeface="Times New Roman" pitchFamily="18" charset="0"/>
                <a:ea typeface="Calibri" panose="020F0502020204030204" pitchFamily="34" charset="0"/>
                <a:cs typeface="Times New Roman" pitchFamily="18" charset="0"/>
              </a:rPr>
              <a:t> </a:t>
            </a:r>
            <a:r>
              <a:rPr lang="en-US" sz="2800" dirty="0" err="1">
                <a:solidFill>
                  <a:srgbClr val="0000CC"/>
                </a:solidFill>
                <a:latin typeface="Times New Roman" pitchFamily="18" charset="0"/>
                <a:ea typeface="Calibri" panose="020F0502020204030204" pitchFamily="34" charset="0"/>
                <a:cs typeface="Times New Roman" pitchFamily="18" charset="0"/>
              </a:rPr>
              <a:t>gốm</a:t>
            </a:r>
            <a:r>
              <a:rPr lang="en-US" sz="2800" dirty="0">
                <a:solidFill>
                  <a:srgbClr val="0000CC"/>
                </a:solidFill>
                <a:latin typeface="Times New Roman" pitchFamily="18" charset="0"/>
                <a:ea typeface="Calibri" panose="020F0502020204030204" pitchFamily="34" charset="0"/>
                <a:cs typeface="Times New Roman" pitchFamily="18" charset="0"/>
              </a:rPr>
              <a:t>, </a:t>
            </a:r>
            <a:r>
              <a:rPr lang="en-US" sz="2800" dirty="0" err="1">
                <a:solidFill>
                  <a:srgbClr val="0000CC"/>
                </a:solidFill>
                <a:latin typeface="Times New Roman" pitchFamily="18" charset="0"/>
                <a:ea typeface="Calibri" panose="020F0502020204030204" pitchFamily="34" charset="0"/>
                <a:cs typeface="Times New Roman" pitchFamily="18" charset="0"/>
              </a:rPr>
              <a:t>tác</a:t>
            </a:r>
            <a:r>
              <a:rPr lang="en-US" sz="2800" dirty="0">
                <a:solidFill>
                  <a:srgbClr val="0000CC"/>
                </a:solidFill>
                <a:latin typeface="Times New Roman" pitchFamily="18" charset="0"/>
                <a:ea typeface="Calibri" panose="020F0502020204030204" pitchFamily="34" charset="0"/>
                <a:cs typeface="Times New Roman" pitchFamily="18" charset="0"/>
              </a:rPr>
              <a:t> </a:t>
            </a:r>
            <a:r>
              <a:rPr lang="en-US" sz="2800" dirty="0" err="1">
                <a:solidFill>
                  <a:srgbClr val="0000CC"/>
                </a:solidFill>
                <a:latin typeface="Times New Roman" pitchFamily="18" charset="0"/>
                <a:ea typeface="Calibri" panose="020F0502020204030204" pitchFamily="34" charset="0"/>
                <a:cs typeface="Times New Roman" pitchFamily="18" charset="0"/>
              </a:rPr>
              <a:t>phẩm</a:t>
            </a:r>
            <a:r>
              <a:rPr lang="en-US" sz="2800" dirty="0">
                <a:solidFill>
                  <a:srgbClr val="0000CC"/>
                </a:solidFill>
                <a:latin typeface="Times New Roman" pitchFamily="18" charset="0"/>
                <a:ea typeface="Calibri" panose="020F0502020204030204" pitchFamily="34" charset="0"/>
                <a:cs typeface="Times New Roman" pitchFamily="18" charset="0"/>
              </a:rPr>
              <a:t> </a:t>
            </a:r>
            <a:r>
              <a:rPr lang="en-US" sz="2800" dirty="0" err="1">
                <a:solidFill>
                  <a:srgbClr val="0000CC"/>
                </a:solidFill>
                <a:latin typeface="Times New Roman" pitchFamily="18" charset="0"/>
                <a:ea typeface="Calibri" panose="020F0502020204030204" pitchFamily="34" charset="0"/>
                <a:cs typeface="Times New Roman" pitchFamily="18" charset="0"/>
              </a:rPr>
              <a:t>nghệ</a:t>
            </a:r>
            <a:r>
              <a:rPr lang="en-US" sz="2800" dirty="0">
                <a:solidFill>
                  <a:srgbClr val="0000CC"/>
                </a:solidFill>
                <a:latin typeface="Times New Roman" pitchFamily="18" charset="0"/>
                <a:ea typeface="Calibri" panose="020F0502020204030204" pitchFamily="34" charset="0"/>
                <a:cs typeface="Times New Roman" pitchFamily="18" charset="0"/>
              </a:rPr>
              <a:t> </a:t>
            </a:r>
            <a:r>
              <a:rPr lang="en-US" sz="2800" dirty="0" err="1">
                <a:solidFill>
                  <a:srgbClr val="0000CC"/>
                </a:solidFill>
                <a:latin typeface="Times New Roman" pitchFamily="18" charset="0"/>
                <a:ea typeface="Calibri" panose="020F0502020204030204" pitchFamily="34" charset="0"/>
                <a:cs typeface="Times New Roman" pitchFamily="18" charset="0"/>
              </a:rPr>
              <a:t>thuật</a:t>
            </a:r>
            <a:r>
              <a:rPr lang="en-US" sz="2800" dirty="0">
                <a:solidFill>
                  <a:srgbClr val="0000CC"/>
                </a:solidFill>
                <a:latin typeface="Times New Roman" pitchFamily="18" charset="0"/>
                <a:ea typeface="Calibri" panose="020F0502020204030204" pitchFamily="34" charset="0"/>
                <a:cs typeface="Times New Roman" pitchFamily="18" charset="0"/>
              </a:rPr>
              <a:t>… </a:t>
            </a:r>
          </a:p>
          <a:p>
            <a:pPr marL="0" lvl="0" indent="0" algn="just">
              <a:lnSpc>
                <a:spcPct val="107000"/>
              </a:lnSpc>
              <a:spcBef>
                <a:spcPts val="0"/>
              </a:spcBef>
              <a:spcAft>
                <a:spcPts val="600"/>
              </a:spcAft>
              <a:buNone/>
            </a:pPr>
            <a:r>
              <a:rPr lang="en-US" sz="2800" b="1" dirty="0">
                <a:solidFill>
                  <a:srgbClr val="0000CC"/>
                </a:solidFill>
                <a:latin typeface="Times New Roman" pitchFamily="18" charset="0"/>
                <a:ea typeface="Calibri" panose="020F0502020204030204" pitchFamily="34" charset="0"/>
                <a:cs typeface="Times New Roman" pitchFamily="18" charset="0"/>
              </a:rPr>
              <a:t>- </a:t>
            </a:r>
            <a:r>
              <a:rPr lang="en-US" sz="2800" b="1" dirty="0" err="1">
                <a:solidFill>
                  <a:srgbClr val="0000CC"/>
                </a:solidFill>
                <a:latin typeface="Times New Roman" pitchFamily="18" charset="0"/>
                <a:ea typeface="Calibri" panose="020F0502020204030204" pitchFamily="34" charset="0"/>
                <a:cs typeface="Times New Roman" pitchFamily="18" charset="0"/>
              </a:rPr>
              <a:t>Tư</a:t>
            </a:r>
            <a:r>
              <a:rPr lang="en-US" sz="2800" b="1" dirty="0">
                <a:solidFill>
                  <a:srgbClr val="0000CC"/>
                </a:solidFill>
                <a:latin typeface="Times New Roman" pitchFamily="18" charset="0"/>
                <a:ea typeface="Calibri" panose="020F0502020204030204" pitchFamily="34" charset="0"/>
                <a:cs typeface="Times New Roman" pitchFamily="18" charset="0"/>
              </a:rPr>
              <a:t> </a:t>
            </a:r>
            <a:r>
              <a:rPr lang="en-US" sz="2800" b="1" dirty="0" err="1">
                <a:solidFill>
                  <a:srgbClr val="0000CC"/>
                </a:solidFill>
                <a:latin typeface="Times New Roman" pitchFamily="18" charset="0"/>
                <a:ea typeface="Calibri" panose="020F0502020204030204" pitchFamily="34" charset="0"/>
                <a:cs typeface="Times New Roman" pitchFamily="18" charset="0"/>
              </a:rPr>
              <a:t>liệu</a:t>
            </a:r>
            <a:r>
              <a:rPr lang="en-US" sz="2800" b="1" dirty="0">
                <a:solidFill>
                  <a:srgbClr val="0000CC"/>
                </a:solidFill>
                <a:latin typeface="Times New Roman" pitchFamily="18" charset="0"/>
                <a:ea typeface="Calibri" panose="020F0502020204030204" pitchFamily="34" charset="0"/>
                <a:cs typeface="Times New Roman" pitchFamily="18" charset="0"/>
              </a:rPr>
              <a:t> </a:t>
            </a:r>
            <a:r>
              <a:rPr lang="en-US" sz="2800" b="1" dirty="0" err="1">
                <a:solidFill>
                  <a:srgbClr val="0000CC"/>
                </a:solidFill>
                <a:latin typeface="Times New Roman" pitchFamily="18" charset="0"/>
                <a:ea typeface="Calibri" panose="020F0502020204030204" pitchFamily="34" charset="0"/>
                <a:cs typeface="Times New Roman" pitchFamily="18" charset="0"/>
              </a:rPr>
              <a:t>chữ</a:t>
            </a:r>
            <a:r>
              <a:rPr lang="en-US" sz="2800" b="1" dirty="0">
                <a:solidFill>
                  <a:srgbClr val="0000CC"/>
                </a:solidFill>
                <a:latin typeface="Times New Roman" pitchFamily="18" charset="0"/>
                <a:ea typeface="Calibri" panose="020F0502020204030204" pitchFamily="34" charset="0"/>
                <a:cs typeface="Times New Roman" pitchFamily="18" charset="0"/>
              </a:rPr>
              <a:t> </a:t>
            </a:r>
            <a:r>
              <a:rPr lang="en-US" sz="2800" b="1" dirty="0" err="1">
                <a:solidFill>
                  <a:srgbClr val="0000CC"/>
                </a:solidFill>
                <a:latin typeface="Times New Roman" pitchFamily="18" charset="0"/>
                <a:ea typeface="Calibri" panose="020F0502020204030204" pitchFamily="34" charset="0"/>
                <a:cs typeface="Times New Roman" pitchFamily="18" charset="0"/>
              </a:rPr>
              <a:t>viết</a:t>
            </a:r>
            <a:r>
              <a:rPr lang="en-US" sz="2800" b="1" dirty="0">
                <a:solidFill>
                  <a:srgbClr val="0000CC"/>
                </a:solidFill>
                <a:latin typeface="Times New Roman" pitchFamily="18" charset="0"/>
                <a:ea typeface="Calibri" panose="020F0502020204030204" pitchFamily="34" charset="0"/>
                <a:cs typeface="Times New Roman" pitchFamily="18" charset="0"/>
              </a:rPr>
              <a:t>: </a:t>
            </a:r>
            <a:r>
              <a:rPr lang="en-US" sz="2800" dirty="0" err="1">
                <a:solidFill>
                  <a:srgbClr val="0000CC"/>
                </a:solidFill>
                <a:latin typeface="Times New Roman" pitchFamily="18" charset="0"/>
                <a:ea typeface="Calibri" panose="020F0502020204030204" pitchFamily="34" charset="0"/>
                <a:cs typeface="Times New Roman" pitchFamily="18" charset="0"/>
              </a:rPr>
              <a:t>bao</a:t>
            </a:r>
            <a:r>
              <a:rPr lang="en-US" sz="2800" dirty="0">
                <a:solidFill>
                  <a:srgbClr val="0000CC"/>
                </a:solidFill>
                <a:latin typeface="Times New Roman" pitchFamily="18" charset="0"/>
                <a:ea typeface="Calibri" panose="020F0502020204030204" pitchFamily="34" charset="0"/>
                <a:cs typeface="Times New Roman" pitchFamily="18" charset="0"/>
              </a:rPr>
              <a:t> </a:t>
            </a:r>
            <a:r>
              <a:rPr lang="en-US" sz="2800" dirty="0" err="1">
                <a:solidFill>
                  <a:srgbClr val="0000CC"/>
                </a:solidFill>
                <a:latin typeface="Times New Roman" pitchFamily="18" charset="0"/>
                <a:ea typeface="Calibri" panose="020F0502020204030204" pitchFamily="34" charset="0"/>
                <a:cs typeface="Times New Roman" pitchFamily="18" charset="0"/>
              </a:rPr>
              <a:t>gồm</a:t>
            </a:r>
            <a:r>
              <a:rPr lang="en-US" sz="2800" dirty="0">
                <a:solidFill>
                  <a:srgbClr val="0000CC"/>
                </a:solidFill>
                <a:latin typeface="Times New Roman" pitchFamily="18" charset="0"/>
                <a:ea typeface="Calibri" panose="020F0502020204030204" pitchFamily="34" charset="0"/>
                <a:cs typeface="Times New Roman" pitchFamily="18" charset="0"/>
              </a:rPr>
              <a:t> </a:t>
            </a:r>
            <a:r>
              <a:rPr lang="en-US" sz="2800" dirty="0" err="1">
                <a:solidFill>
                  <a:srgbClr val="0000CC"/>
                </a:solidFill>
                <a:latin typeface="Times New Roman" pitchFamily="18" charset="0"/>
                <a:ea typeface="Calibri" panose="020F0502020204030204" pitchFamily="34" charset="0"/>
                <a:cs typeface="Times New Roman" pitchFamily="18" charset="0"/>
              </a:rPr>
              <a:t>các</a:t>
            </a:r>
            <a:r>
              <a:rPr lang="en-US" sz="2800" dirty="0">
                <a:solidFill>
                  <a:srgbClr val="0000CC"/>
                </a:solidFill>
                <a:latin typeface="Times New Roman" pitchFamily="18" charset="0"/>
                <a:ea typeface="Calibri" panose="020F0502020204030204" pitchFamily="34" charset="0"/>
                <a:cs typeface="Times New Roman" pitchFamily="18" charset="0"/>
              </a:rPr>
              <a:t> </a:t>
            </a:r>
            <a:r>
              <a:rPr lang="en-US" sz="2800" dirty="0" err="1">
                <a:solidFill>
                  <a:srgbClr val="0000CC"/>
                </a:solidFill>
                <a:latin typeface="Times New Roman" pitchFamily="18" charset="0"/>
                <a:ea typeface="Calibri" panose="020F0502020204030204" pitchFamily="34" charset="0"/>
                <a:cs typeface="Times New Roman" pitchFamily="18" charset="0"/>
              </a:rPr>
              <a:t>bản</a:t>
            </a:r>
            <a:r>
              <a:rPr lang="en-US" sz="2800" dirty="0">
                <a:solidFill>
                  <a:srgbClr val="0000CC"/>
                </a:solidFill>
                <a:latin typeface="Times New Roman" pitchFamily="18" charset="0"/>
                <a:ea typeface="Calibri" panose="020F0502020204030204" pitchFamily="34" charset="0"/>
                <a:cs typeface="Times New Roman" pitchFamily="18" charset="0"/>
              </a:rPr>
              <a:t> </a:t>
            </a:r>
            <a:r>
              <a:rPr lang="en-US" sz="2800" dirty="0" err="1">
                <a:solidFill>
                  <a:srgbClr val="0000CC"/>
                </a:solidFill>
                <a:latin typeface="Times New Roman" pitchFamily="18" charset="0"/>
                <a:ea typeface="Calibri" panose="020F0502020204030204" pitchFamily="34" charset="0"/>
                <a:cs typeface="Times New Roman" pitchFamily="18" charset="0"/>
              </a:rPr>
              <a:t>chép</a:t>
            </a:r>
            <a:r>
              <a:rPr lang="en-US" sz="2800" dirty="0">
                <a:solidFill>
                  <a:srgbClr val="0000CC"/>
                </a:solidFill>
                <a:latin typeface="Times New Roman" pitchFamily="18" charset="0"/>
                <a:ea typeface="Calibri" panose="020F0502020204030204" pitchFamily="34" charset="0"/>
                <a:cs typeface="Times New Roman" pitchFamily="18" charset="0"/>
              </a:rPr>
              <a:t> </a:t>
            </a:r>
            <a:r>
              <a:rPr lang="en-US" sz="2800" dirty="0" err="1">
                <a:solidFill>
                  <a:srgbClr val="0000CC"/>
                </a:solidFill>
                <a:latin typeface="Times New Roman" pitchFamily="18" charset="0"/>
                <a:ea typeface="Calibri" panose="020F0502020204030204" pitchFamily="34" charset="0"/>
                <a:cs typeface="Times New Roman" pitchFamily="18" charset="0"/>
              </a:rPr>
              <a:t>tay</a:t>
            </a:r>
            <a:r>
              <a:rPr lang="en-US" sz="2800" dirty="0">
                <a:solidFill>
                  <a:srgbClr val="0000CC"/>
                </a:solidFill>
                <a:latin typeface="Times New Roman" pitchFamily="18" charset="0"/>
                <a:ea typeface="Calibri" panose="020F0502020204030204" pitchFamily="34" charset="0"/>
                <a:cs typeface="Times New Roman" pitchFamily="18" charset="0"/>
              </a:rPr>
              <a:t> hay in </a:t>
            </a:r>
            <a:r>
              <a:rPr lang="en-US" sz="2800" dirty="0" err="1">
                <a:solidFill>
                  <a:srgbClr val="0000CC"/>
                </a:solidFill>
                <a:latin typeface="Times New Roman" pitchFamily="18" charset="0"/>
                <a:ea typeface="Calibri" panose="020F0502020204030204" pitchFamily="34" charset="0"/>
                <a:cs typeface="Times New Roman" pitchFamily="18" charset="0"/>
              </a:rPr>
              <a:t>trên</a:t>
            </a:r>
            <a:r>
              <a:rPr lang="en-US" sz="2800" dirty="0">
                <a:solidFill>
                  <a:srgbClr val="0000CC"/>
                </a:solidFill>
                <a:latin typeface="Times New Roman" pitchFamily="18" charset="0"/>
                <a:ea typeface="Calibri" panose="020F0502020204030204" pitchFamily="34" charset="0"/>
                <a:cs typeface="Times New Roman" pitchFamily="18" charset="0"/>
              </a:rPr>
              <a:t> </a:t>
            </a:r>
            <a:r>
              <a:rPr lang="en-US" sz="2800" dirty="0" err="1">
                <a:solidFill>
                  <a:srgbClr val="0000CC"/>
                </a:solidFill>
                <a:latin typeface="Times New Roman" pitchFamily="18" charset="0"/>
                <a:ea typeface="Calibri" panose="020F0502020204030204" pitchFamily="34" charset="0"/>
                <a:cs typeface="Times New Roman" pitchFamily="18" charset="0"/>
              </a:rPr>
              <a:t>giấy</a:t>
            </a:r>
            <a:r>
              <a:rPr lang="en-US" sz="2800" dirty="0">
                <a:solidFill>
                  <a:srgbClr val="0000CC"/>
                </a:solidFill>
                <a:latin typeface="Times New Roman" pitchFamily="18" charset="0"/>
                <a:ea typeface="Calibri" panose="020F0502020204030204" pitchFamily="34" charset="0"/>
                <a:cs typeface="Times New Roman" pitchFamily="18" charset="0"/>
              </a:rPr>
              <a:t>, </a:t>
            </a:r>
            <a:r>
              <a:rPr lang="en-US" sz="2800" dirty="0" err="1">
                <a:solidFill>
                  <a:srgbClr val="0000CC"/>
                </a:solidFill>
                <a:latin typeface="Times New Roman" pitchFamily="18" charset="0"/>
                <a:ea typeface="Calibri" panose="020F0502020204030204" pitchFamily="34" charset="0"/>
                <a:cs typeface="Times New Roman" pitchFamily="18" charset="0"/>
              </a:rPr>
              <a:t>viết</a:t>
            </a:r>
            <a:r>
              <a:rPr lang="en-US" sz="2800" dirty="0">
                <a:solidFill>
                  <a:srgbClr val="0000CC"/>
                </a:solidFill>
                <a:latin typeface="Times New Roman" pitchFamily="18" charset="0"/>
                <a:ea typeface="Calibri" panose="020F0502020204030204" pitchFamily="34" charset="0"/>
                <a:cs typeface="Times New Roman" pitchFamily="18" charset="0"/>
              </a:rPr>
              <a:t> </a:t>
            </a:r>
            <a:r>
              <a:rPr lang="en-US" sz="2800" dirty="0" err="1">
                <a:solidFill>
                  <a:srgbClr val="0000CC"/>
                </a:solidFill>
                <a:latin typeface="Times New Roman" pitchFamily="18" charset="0"/>
                <a:ea typeface="Calibri" panose="020F0502020204030204" pitchFamily="34" charset="0"/>
                <a:cs typeface="Times New Roman" pitchFamily="18" charset="0"/>
              </a:rPr>
              <a:t>trên</a:t>
            </a:r>
            <a:r>
              <a:rPr lang="en-US" sz="2800" dirty="0">
                <a:solidFill>
                  <a:srgbClr val="0000CC"/>
                </a:solidFill>
                <a:latin typeface="Times New Roman" pitchFamily="18" charset="0"/>
                <a:ea typeface="Calibri" panose="020F0502020204030204" pitchFamily="34" charset="0"/>
                <a:cs typeface="Times New Roman" pitchFamily="18" charset="0"/>
              </a:rPr>
              <a:t> </a:t>
            </a:r>
            <a:r>
              <a:rPr lang="en-US" sz="2800" dirty="0" err="1">
                <a:solidFill>
                  <a:srgbClr val="0000CC"/>
                </a:solidFill>
                <a:latin typeface="Times New Roman" pitchFamily="18" charset="0"/>
                <a:ea typeface="Calibri" panose="020F0502020204030204" pitchFamily="34" charset="0"/>
                <a:cs typeface="Times New Roman" pitchFamily="18" charset="0"/>
              </a:rPr>
              <a:t>mai</a:t>
            </a:r>
            <a:r>
              <a:rPr lang="en-US" sz="2800" dirty="0">
                <a:solidFill>
                  <a:srgbClr val="0000CC"/>
                </a:solidFill>
                <a:latin typeface="Times New Roman" pitchFamily="18" charset="0"/>
                <a:ea typeface="Calibri" panose="020F0502020204030204" pitchFamily="34" charset="0"/>
                <a:cs typeface="Times New Roman" pitchFamily="18" charset="0"/>
              </a:rPr>
              <a:t> </a:t>
            </a:r>
            <a:r>
              <a:rPr lang="en-US" sz="2800" dirty="0" err="1">
                <a:solidFill>
                  <a:srgbClr val="0000CC"/>
                </a:solidFill>
                <a:latin typeface="Times New Roman" pitchFamily="18" charset="0"/>
                <a:ea typeface="Calibri" panose="020F0502020204030204" pitchFamily="34" charset="0"/>
                <a:cs typeface="Times New Roman" pitchFamily="18" charset="0"/>
              </a:rPr>
              <a:t>rùa</a:t>
            </a:r>
            <a:r>
              <a:rPr lang="en-US" sz="2800" dirty="0">
                <a:solidFill>
                  <a:srgbClr val="0000CC"/>
                </a:solidFill>
                <a:latin typeface="Times New Roman" pitchFamily="18" charset="0"/>
                <a:ea typeface="Calibri" panose="020F0502020204030204" pitchFamily="34" charset="0"/>
                <a:cs typeface="Times New Roman" pitchFamily="18" charset="0"/>
              </a:rPr>
              <a:t> hay </a:t>
            </a:r>
            <a:r>
              <a:rPr lang="en-US" sz="2800" dirty="0" err="1">
                <a:solidFill>
                  <a:srgbClr val="0000CC"/>
                </a:solidFill>
                <a:latin typeface="Times New Roman" pitchFamily="18" charset="0"/>
                <a:ea typeface="Calibri" panose="020F0502020204030204" pitchFamily="34" charset="0"/>
                <a:cs typeface="Times New Roman" pitchFamily="18" charset="0"/>
              </a:rPr>
              <a:t>vỏ</a:t>
            </a:r>
            <a:r>
              <a:rPr lang="en-US" sz="2800" dirty="0">
                <a:solidFill>
                  <a:srgbClr val="0000CC"/>
                </a:solidFill>
                <a:latin typeface="Times New Roman" pitchFamily="18" charset="0"/>
                <a:ea typeface="Calibri" panose="020F0502020204030204" pitchFamily="34" charset="0"/>
                <a:cs typeface="Times New Roman" pitchFamily="18" charset="0"/>
              </a:rPr>
              <a:t> </a:t>
            </a:r>
            <a:r>
              <a:rPr lang="en-US" sz="2800" dirty="0" err="1">
                <a:solidFill>
                  <a:srgbClr val="0000CC"/>
                </a:solidFill>
                <a:latin typeface="Times New Roman" pitchFamily="18" charset="0"/>
                <a:ea typeface="Calibri" panose="020F0502020204030204" pitchFamily="34" charset="0"/>
                <a:cs typeface="Times New Roman" pitchFamily="18" charset="0"/>
              </a:rPr>
              <a:t>cây</a:t>
            </a:r>
            <a:r>
              <a:rPr lang="en-US" sz="2800" dirty="0">
                <a:solidFill>
                  <a:srgbClr val="0000CC"/>
                </a:solidFill>
                <a:latin typeface="Times New Roman" pitchFamily="18" charset="0"/>
                <a:ea typeface="Calibri" panose="020F0502020204030204" pitchFamily="34" charset="0"/>
                <a:cs typeface="Times New Roman" pitchFamily="18" charset="0"/>
              </a:rPr>
              <a:t>…</a:t>
            </a:r>
            <a:r>
              <a:rPr lang="en-US" sz="2800" dirty="0" err="1">
                <a:solidFill>
                  <a:srgbClr val="0000CC"/>
                </a:solidFill>
                <a:latin typeface="Times New Roman" pitchFamily="18" charset="0"/>
                <a:ea typeface="Calibri" panose="020F0502020204030204" pitchFamily="34" charset="0"/>
                <a:cs typeface="Times New Roman" pitchFamily="18" charset="0"/>
              </a:rPr>
              <a:t>khắc</a:t>
            </a:r>
            <a:r>
              <a:rPr lang="en-US" sz="2800" dirty="0">
                <a:solidFill>
                  <a:srgbClr val="0000CC"/>
                </a:solidFill>
                <a:latin typeface="Times New Roman" pitchFamily="18" charset="0"/>
                <a:ea typeface="Calibri" panose="020F0502020204030204" pitchFamily="34" charset="0"/>
                <a:cs typeface="Times New Roman" pitchFamily="18" charset="0"/>
              </a:rPr>
              <a:t> </a:t>
            </a:r>
            <a:r>
              <a:rPr lang="en-US" sz="2800" dirty="0" err="1">
                <a:solidFill>
                  <a:srgbClr val="0000CC"/>
                </a:solidFill>
                <a:latin typeface="Times New Roman" pitchFamily="18" charset="0"/>
                <a:ea typeface="Calibri" panose="020F0502020204030204" pitchFamily="34" charset="0"/>
                <a:cs typeface="Times New Roman" pitchFamily="18" charset="0"/>
              </a:rPr>
              <a:t>hoạ</a:t>
            </a:r>
            <a:r>
              <a:rPr lang="en-US" sz="2800" dirty="0">
                <a:solidFill>
                  <a:srgbClr val="0000CC"/>
                </a:solidFill>
                <a:latin typeface="Times New Roman" pitchFamily="18" charset="0"/>
                <a:ea typeface="Calibri" panose="020F0502020204030204" pitchFamily="34" charset="0"/>
                <a:cs typeface="Times New Roman" pitchFamily="18" charset="0"/>
              </a:rPr>
              <a:t> </a:t>
            </a:r>
            <a:r>
              <a:rPr lang="en-US" sz="2800" dirty="0" err="1">
                <a:solidFill>
                  <a:srgbClr val="0000CC"/>
                </a:solidFill>
                <a:latin typeface="Times New Roman" pitchFamily="18" charset="0"/>
                <a:ea typeface="Calibri" panose="020F0502020204030204" pitchFamily="34" charset="0"/>
                <a:cs typeface="Times New Roman" pitchFamily="18" charset="0"/>
              </a:rPr>
              <a:t>tương</a:t>
            </a:r>
            <a:r>
              <a:rPr lang="en-US" sz="2800" dirty="0">
                <a:solidFill>
                  <a:srgbClr val="0000CC"/>
                </a:solidFill>
                <a:latin typeface="Times New Roman" pitchFamily="18" charset="0"/>
                <a:ea typeface="Calibri" panose="020F0502020204030204" pitchFamily="34" charset="0"/>
                <a:cs typeface="Times New Roman" pitchFamily="18" charset="0"/>
              </a:rPr>
              <a:t> </a:t>
            </a:r>
            <a:r>
              <a:rPr lang="en-US" sz="2800" dirty="0" err="1">
                <a:solidFill>
                  <a:srgbClr val="0000CC"/>
                </a:solidFill>
                <a:latin typeface="Times New Roman" pitchFamily="18" charset="0"/>
                <a:ea typeface="Calibri" panose="020F0502020204030204" pitchFamily="34" charset="0"/>
                <a:cs typeface="Times New Roman" pitchFamily="18" charset="0"/>
              </a:rPr>
              <a:t>đối</a:t>
            </a:r>
            <a:r>
              <a:rPr lang="en-US" sz="2800" dirty="0">
                <a:solidFill>
                  <a:srgbClr val="0000CC"/>
                </a:solidFill>
                <a:latin typeface="Times New Roman" pitchFamily="18" charset="0"/>
                <a:ea typeface="Calibri" panose="020F0502020204030204" pitchFamily="34" charset="0"/>
                <a:cs typeface="Times New Roman" pitchFamily="18" charset="0"/>
              </a:rPr>
              <a:t> </a:t>
            </a:r>
            <a:r>
              <a:rPr lang="en-US" sz="2800" dirty="0" err="1">
                <a:solidFill>
                  <a:srgbClr val="0000CC"/>
                </a:solidFill>
                <a:latin typeface="Times New Roman" pitchFamily="18" charset="0"/>
                <a:ea typeface="Calibri" panose="020F0502020204030204" pitchFamily="34" charset="0"/>
                <a:cs typeface="Times New Roman" pitchFamily="18" charset="0"/>
              </a:rPr>
              <a:t>đầy</a:t>
            </a:r>
            <a:r>
              <a:rPr lang="en-US" sz="2800" dirty="0">
                <a:solidFill>
                  <a:srgbClr val="0000CC"/>
                </a:solidFill>
                <a:latin typeface="Times New Roman" pitchFamily="18" charset="0"/>
                <a:ea typeface="Calibri" panose="020F0502020204030204" pitchFamily="34" charset="0"/>
                <a:cs typeface="Times New Roman" pitchFamily="18" charset="0"/>
              </a:rPr>
              <a:t> </a:t>
            </a:r>
            <a:r>
              <a:rPr lang="en-US" sz="2800" dirty="0" err="1">
                <a:solidFill>
                  <a:srgbClr val="0000CC"/>
                </a:solidFill>
                <a:latin typeface="Times New Roman" pitchFamily="18" charset="0"/>
                <a:ea typeface="Calibri" panose="020F0502020204030204" pitchFamily="34" charset="0"/>
                <a:cs typeface="Times New Roman" pitchFamily="18" charset="0"/>
              </a:rPr>
              <a:t>đủ</a:t>
            </a:r>
            <a:r>
              <a:rPr lang="en-US" sz="2800" dirty="0">
                <a:solidFill>
                  <a:srgbClr val="0000CC"/>
                </a:solidFill>
                <a:latin typeface="Times New Roman" pitchFamily="18" charset="0"/>
                <a:ea typeface="Calibri" panose="020F0502020204030204" pitchFamily="34" charset="0"/>
                <a:cs typeface="Times New Roman" pitchFamily="18" charset="0"/>
              </a:rPr>
              <a:t> </a:t>
            </a:r>
            <a:r>
              <a:rPr lang="en-US" sz="2800" dirty="0" err="1">
                <a:solidFill>
                  <a:srgbClr val="0000CC"/>
                </a:solidFill>
                <a:latin typeface="Times New Roman" pitchFamily="18" charset="0"/>
                <a:ea typeface="Calibri" panose="020F0502020204030204" pitchFamily="34" charset="0"/>
                <a:cs typeface="Times New Roman" pitchFamily="18" charset="0"/>
              </a:rPr>
              <a:t>về</a:t>
            </a:r>
            <a:r>
              <a:rPr lang="en-US" sz="2800" dirty="0">
                <a:solidFill>
                  <a:srgbClr val="0000CC"/>
                </a:solidFill>
                <a:latin typeface="Times New Roman" pitchFamily="18" charset="0"/>
                <a:ea typeface="Calibri" panose="020F0502020204030204" pitchFamily="34" charset="0"/>
                <a:cs typeface="Times New Roman" pitchFamily="18" charset="0"/>
              </a:rPr>
              <a:t> </a:t>
            </a:r>
            <a:r>
              <a:rPr lang="en-US" sz="2800" dirty="0" err="1">
                <a:solidFill>
                  <a:srgbClr val="0000CC"/>
                </a:solidFill>
                <a:latin typeface="Times New Roman" pitchFamily="18" charset="0"/>
                <a:ea typeface="Calibri" panose="020F0502020204030204" pitchFamily="34" charset="0"/>
                <a:cs typeface="Times New Roman" pitchFamily="18" charset="0"/>
              </a:rPr>
              <a:t>mọi</a:t>
            </a:r>
            <a:r>
              <a:rPr lang="en-US" sz="2800" dirty="0">
                <a:solidFill>
                  <a:srgbClr val="0000CC"/>
                </a:solidFill>
                <a:latin typeface="Times New Roman" pitchFamily="18" charset="0"/>
                <a:ea typeface="Calibri" panose="020F0502020204030204" pitchFamily="34" charset="0"/>
                <a:cs typeface="Times New Roman" pitchFamily="18" charset="0"/>
              </a:rPr>
              <a:t> </a:t>
            </a:r>
            <a:r>
              <a:rPr lang="en-US" sz="2800" dirty="0" err="1">
                <a:solidFill>
                  <a:srgbClr val="0000CC"/>
                </a:solidFill>
                <a:latin typeface="Times New Roman" pitchFamily="18" charset="0"/>
                <a:ea typeface="Calibri" panose="020F0502020204030204" pitchFamily="34" charset="0"/>
                <a:cs typeface="Times New Roman" pitchFamily="18" charset="0"/>
              </a:rPr>
              <a:t>mặt</a:t>
            </a:r>
            <a:r>
              <a:rPr lang="en-US" sz="2800" dirty="0">
                <a:solidFill>
                  <a:srgbClr val="0000CC"/>
                </a:solidFill>
                <a:latin typeface="Times New Roman" pitchFamily="18" charset="0"/>
                <a:ea typeface="Calibri" panose="020F0502020204030204" pitchFamily="34" charset="0"/>
                <a:cs typeface="Times New Roman" pitchFamily="18" charset="0"/>
              </a:rPr>
              <a:t> </a:t>
            </a:r>
            <a:r>
              <a:rPr lang="en-US" sz="2800" dirty="0" err="1">
                <a:solidFill>
                  <a:srgbClr val="0000CC"/>
                </a:solidFill>
                <a:latin typeface="Times New Roman" pitchFamily="18" charset="0"/>
                <a:ea typeface="Calibri" panose="020F0502020204030204" pitchFamily="34" charset="0"/>
                <a:cs typeface="Times New Roman" pitchFamily="18" charset="0"/>
              </a:rPr>
              <a:t>của</a:t>
            </a:r>
            <a:r>
              <a:rPr lang="en-US" sz="2800" dirty="0">
                <a:solidFill>
                  <a:srgbClr val="0000CC"/>
                </a:solidFill>
                <a:latin typeface="Times New Roman" pitchFamily="18" charset="0"/>
                <a:ea typeface="Calibri" panose="020F0502020204030204" pitchFamily="34" charset="0"/>
                <a:cs typeface="Times New Roman" pitchFamily="18" charset="0"/>
              </a:rPr>
              <a:t> </a:t>
            </a:r>
            <a:r>
              <a:rPr lang="en-US" sz="2800" dirty="0" err="1">
                <a:solidFill>
                  <a:srgbClr val="0000CC"/>
                </a:solidFill>
                <a:latin typeface="Times New Roman" pitchFamily="18" charset="0"/>
                <a:ea typeface="Calibri" panose="020F0502020204030204" pitchFamily="34" charset="0"/>
                <a:cs typeface="Times New Roman" pitchFamily="18" charset="0"/>
              </a:rPr>
              <a:t>sự</a:t>
            </a:r>
            <a:r>
              <a:rPr lang="en-US" sz="2800" dirty="0">
                <a:solidFill>
                  <a:srgbClr val="0000CC"/>
                </a:solidFill>
                <a:latin typeface="Times New Roman" pitchFamily="18" charset="0"/>
                <a:ea typeface="Calibri" panose="020F0502020204030204" pitchFamily="34" charset="0"/>
                <a:cs typeface="Times New Roman" pitchFamily="18" charset="0"/>
              </a:rPr>
              <a:t> </a:t>
            </a:r>
            <a:r>
              <a:rPr lang="en-US" sz="2800" dirty="0" err="1">
                <a:solidFill>
                  <a:srgbClr val="0000CC"/>
                </a:solidFill>
                <a:latin typeface="Times New Roman" pitchFamily="18" charset="0"/>
                <a:ea typeface="Calibri" panose="020F0502020204030204" pitchFamily="34" charset="0"/>
                <a:cs typeface="Times New Roman" pitchFamily="18" charset="0"/>
              </a:rPr>
              <a:t>kiện</a:t>
            </a:r>
            <a:r>
              <a:rPr lang="en-US" sz="2800" dirty="0">
                <a:solidFill>
                  <a:srgbClr val="0000CC"/>
                </a:solidFill>
                <a:latin typeface="Times New Roman" pitchFamily="18" charset="0"/>
                <a:ea typeface="Calibri" panose="020F0502020204030204" pitchFamily="34" charset="0"/>
                <a:cs typeface="Times New Roman" pitchFamily="18" charset="0"/>
              </a:rPr>
              <a:t> </a:t>
            </a:r>
            <a:r>
              <a:rPr lang="en-US" sz="2800" dirty="0" err="1">
                <a:solidFill>
                  <a:srgbClr val="0000CC"/>
                </a:solidFill>
                <a:latin typeface="Times New Roman" pitchFamily="18" charset="0"/>
                <a:ea typeface="Calibri" panose="020F0502020204030204" pitchFamily="34" charset="0"/>
                <a:cs typeface="Times New Roman" pitchFamily="18" charset="0"/>
              </a:rPr>
              <a:t>lịch</a:t>
            </a:r>
            <a:r>
              <a:rPr lang="en-US" sz="2800" dirty="0">
                <a:solidFill>
                  <a:srgbClr val="0000CC"/>
                </a:solidFill>
                <a:latin typeface="Times New Roman" pitchFamily="18" charset="0"/>
                <a:ea typeface="Calibri" panose="020F0502020204030204" pitchFamily="34" charset="0"/>
                <a:cs typeface="Times New Roman" pitchFamily="18" charset="0"/>
              </a:rPr>
              <a:t> </a:t>
            </a:r>
            <a:r>
              <a:rPr lang="en-US" sz="2800" dirty="0" err="1">
                <a:solidFill>
                  <a:srgbClr val="0000CC"/>
                </a:solidFill>
                <a:latin typeface="Times New Roman" pitchFamily="18" charset="0"/>
                <a:ea typeface="Calibri" panose="020F0502020204030204" pitchFamily="34" charset="0"/>
                <a:cs typeface="Times New Roman" pitchFamily="18" charset="0"/>
              </a:rPr>
              <a:t>sử</a:t>
            </a:r>
            <a:r>
              <a:rPr lang="en-US" sz="2800" dirty="0">
                <a:solidFill>
                  <a:srgbClr val="0000CC"/>
                </a:solidFill>
                <a:latin typeface="Times New Roman" pitchFamily="18" charset="0"/>
                <a:ea typeface="Calibri" panose="020F0502020204030204" pitchFamily="34" charset="0"/>
                <a:cs typeface="Times New Roman" pitchFamily="18" charset="0"/>
              </a:rPr>
              <a:t> </a:t>
            </a:r>
            <a:r>
              <a:rPr lang="en-US" sz="2800" dirty="0" err="1">
                <a:solidFill>
                  <a:srgbClr val="0000CC"/>
                </a:solidFill>
                <a:latin typeface="Times New Roman" pitchFamily="18" charset="0"/>
                <a:ea typeface="Calibri" panose="020F0502020204030204" pitchFamily="34" charset="0"/>
                <a:cs typeface="Times New Roman" pitchFamily="18" charset="0"/>
              </a:rPr>
              <a:t>đã</a:t>
            </a:r>
            <a:r>
              <a:rPr lang="en-US" sz="2800" dirty="0">
                <a:solidFill>
                  <a:srgbClr val="0000CC"/>
                </a:solidFill>
                <a:latin typeface="Times New Roman" pitchFamily="18" charset="0"/>
                <a:ea typeface="Calibri" panose="020F0502020204030204" pitchFamily="34" charset="0"/>
                <a:cs typeface="Times New Roman" pitchFamily="18" charset="0"/>
              </a:rPr>
              <a:t> </a:t>
            </a:r>
            <a:r>
              <a:rPr lang="en-US" sz="2800" dirty="0" err="1">
                <a:solidFill>
                  <a:srgbClr val="0000CC"/>
                </a:solidFill>
                <a:latin typeface="Times New Roman" pitchFamily="18" charset="0"/>
                <a:ea typeface="Calibri" panose="020F0502020204030204" pitchFamily="34" charset="0"/>
                <a:cs typeface="Times New Roman" pitchFamily="18" charset="0"/>
              </a:rPr>
              <a:t>xảy</a:t>
            </a:r>
            <a:r>
              <a:rPr lang="en-US" sz="2800" dirty="0">
                <a:solidFill>
                  <a:srgbClr val="0000CC"/>
                </a:solidFill>
                <a:latin typeface="Times New Roman" pitchFamily="18" charset="0"/>
                <a:ea typeface="Calibri" panose="020F0502020204030204" pitchFamily="34" charset="0"/>
                <a:cs typeface="Times New Roman" pitchFamily="18" charset="0"/>
              </a:rPr>
              <a:t> </a:t>
            </a:r>
            <a:r>
              <a:rPr lang="en-US" sz="2800" dirty="0" err="1">
                <a:solidFill>
                  <a:srgbClr val="0000CC"/>
                </a:solidFill>
                <a:latin typeface="Times New Roman" pitchFamily="18" charset="0"/>
                <a:ea typeface="Calibri" panose="020F0502020204030204" pitchFamily="34" charset="0"/>
                <a:cs typeface="Times New Roman" pitchFamily="18" charset="0"/>
              </a:rPr>
              <a:t>ra.</a:t>
            </a:r>
            <a:endParaRPr lang="en-US" sz="2800" dirty="0">
              <a:solidFill>
                <a:srgbClr val="0000CC"/>
              </a:solidFill>
              <a:latin typeface="Times New Roman" pitchFamily="18" charset="0"/>
              <a:ea typeface="Calibri" panose="020F0502020204030204" pitchFamily="34" charset="0"/>
              <a:cs typeface="Times New Roman" pitchFamily="18" charset="0"/>
            </a:endParaRPr>
          </a:p>
          <a:p>
            <a:pPr marL="0" marR="0" indent="0" algn="just">
              <a:lnSpc>
                <a:spcPct val="115000"/>
              </a:lnSpc>
              <a:spcBef>
                <a:spcPts val="0"/>
              </a:spcBef>
              <a:spcAft>
                <a:spcPts val="1000"/>
              </a:spcAft>
              <a:buNone/>
            </a:pPr>
            <a:endParaRPr lang="en-US" sz="2800" dirty="0">
              <a:solidFill>
                <a:srgbClr val="0033CC"/>
              </a:solidFill>
              <a:latin typeface="Times New Roman" pitchFamily="18" charset="0"/>
              <a:ea typeface="Times New Roman"/>
              <a:cs typeface="Times New Roman" pitchFamily="18" charset="0"/>
            </a:endParaRPr>
          </a:p>
        </p:txBody>
      </p:sp>
    </p:spTree>
    <p:extLst>
      <p:ext uri="{BB962C8B-B14F-4D97-AF65-F5344CB8AC3E}">
        <p14:creationId xmlns:p14="http://schemas.microsoft.com/office/powerpoint/2010/main" val="2362139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20782" y="0"/>
            <a:ext cx="9144000" cy="1066800"/>
          </a:xfrm>
        </p:spPr>
        <p:txBody>
          <a:bodyPr>
            <a:normAutofit fontScale="90000"/>
          </a:bodyPr>
          <a:lstStyle/>
          <a:p>
            <a:pPr marL="0" marR="0" algn="l">
              <a:lnSpc>
                <a:spcPct val="115000"/>
              </a:lnSpc>
              <a:spcBef>
                <a:spcPts val="0"/>
              </a:spcBef>
              <a:spcAft>
                <a:spcPts val="0"/>
              </a:spcAft>
              <a:tabLst>
                <a:tab pos="114300" algn="l"/>
                <a:tab pos="228600" algn="l"/>
                <a:tab pos="2315845" algn="l"/>
              </a:tabLst>
            </a:pPr>
            <a:r>
              <a:rPr lang="en-US" sz="3100" b="1" u="sng" dirty="0">
                <a:solidFill>
                  <a:srgbClr val="FF0000"/>
                </a:solidFill>
                <a:latin typeface="Times New Roman"/>
                <a:ea typeface="Times New Roman"/>
                <a:cs typeface="Times New Roman"/>
              </a:rPr>
              <a:t/>
            </a:r>
            <a:br>
              <a:rPr lang="en-US" sz="3100" b="1" u="sng" dirty="0">
                <a:solidFill>
                  <a:srgbClr val="FF0000"/>
                </a:solidFill>
                <a:latin typeface="Times New Roman"/>
                <a:ea typeface="Times New Roman"/>
                <a:cs typeface="Times New Roman"/>
              </a:rPr>
            </a:br>
            <a:endParaRPr lang="en-US" sz="3100" dirty="0">
              <a:solidFill>
                <a:srgbClr val="FF0000"/>
              </a:solidFill>
              <a:latin typeface="Times New Roman" pitchFamily="18" charset="0"/>
              <a:cs typeface="Times New Roman" pitchFamily="18" charset="0"/>
            </a:endParaRPr>
          </a:p>
        </p:txBody>
      </p:sp>
      <p:sp>
        <p:nvSpPr>
          <p:cNvPr id="3" name="Nơi giữ chỗ cho Nội dung 2"/>
          <p:cNvSpPr>
            <a:spLocks noGrp="1"/>
          </p:cNvSpPr>
          <p:nvPr>
            <p:ph idx="1"/>
          </p:nvPr>
        </p:nvSpPr>
        <p:spPr>
          <a:xfrm>
            <a:off x="-76200" y="0"/>
            <a:ext cx="9220200" cy="3733800"/>
          </a:xfrm>
        </p:spPr>
        <p:txBody>
          <a:bodyPr>
            <a:noAutofit/>
          </a:bodyPr>
          <a:lstStyle/>
          <a:p>
            <a:pPr marL="0" lvl="0" indent="0" algn="just">
              <a:lnSpc>
                <a:spcPct val="115000"/>
              </a:lnSpc>
              <a:spcBef>
                <a:spcPts val="0"/>
              </a:spcBef>
              <a:spcAft>
                <a:spcPts val="1000"/>
              </a:spcAft>
              <a:buNone/>
            </a:pPr>
            <a:r>
              <a:rPr lang="en-US" sz="3600" b="1" u="sng" dirty="0" smtClean="0">
                <a:solidFill>
                  <a:srgbClr val="FF0000"/>
                </a:solidFill>
                <a:latin typeface="Times New Roman" pitchFamily="18" charset="0"/>
                <a:ea typeface="Times New Roman"/>
                <a:cs typeface="Times New Roman" pitchFamily="18" charset="0"/>
              </a:rPr>
              <a:t>III</a:t>
            </a:r>
            <a:r>
              <a:rPr lang="en-US" sz="3600" b="1" u="sng" dirty="0">
                <a:solidFill>
                  <a:srgbClr val="FF0000"/>
                </a:solidFill>
                <a:latin typeface="Times New Roman" pitchFamily="18" charset="0"/>
                <a:ea typeface="Times New Roman"/>
                <a:cs typeface="Times New Roman" pitchFamily="18" charset="0"/>
              </a:rPr>
              <a:t>. </a:t>
            </a:r>
            <a:r>
              <a:rPr lang="en-US" sz="3600" b="1" u="sng" dirty="0" err="1">
                <a:solidFill>
                  <a:srgbClr val="FF0000"/>
                </a:solidFill>
                <a:latin typeface="Times New Roman" pitchFamily="18" charset="0"/>
                <a:ea typeface="Times New Roman"/>
                <a:cs typeface="Times New Roman" pitchFamily="18" charset="0"/>
              </a:rPr>
              <a:t>Khám</a:t>
            </a:r>
            <a:r>
              <a:rPr lang="en-US" sz="3600" b="1" u="sng" dirty="0">
                <a:solidFill>
                  <a:srgbClr val="FF0000"/>
                </a:solidFill>
                <a:latin typeface="Times New Roman" pitchFamily="18" charset="0"/>
                <a:ea typeface="Times New Roman"/>
                <a:cs typeface="Times New Roman" pitchFamily="18" charset="0"/>
              </a:rPr>
              <a:t> </a:t>
            </a:r>
            <a:r>
              <a:rPr lang="en-US" sz="3600" b="1" u="sng" dirty="0" err="1">
                <a:solidFill>
                  <a:srgbClr val="FF0000"/>
                </a:solidFill>
                <a:latin typeface="Times New Roman" pitchFamily="18" charset="0"/>
                <a:ea typeface="Times New Roman"/>
                <a:cs typeface="Times New Roman" pitchFamily="18" charset="0"/>
              </a:rPr>
              <a:t>phá</a:t>
            </a:r>
            <a:r>
              <a:rPr lang="en-US" sz="3600" b="1" u="sng" dirty="0">
                <a:solidFill>
                  <a:srgbClr val="FF0000"/>
                </a:solidFill>
                <a:latin typeface="Times New Roman" pitchFamily="18" charset="0"/>
                <a:ea typeface="Times New Roman"/>
                <a:cs typeface="Times New Roman" pitchFamily="18" charset="0"/>
              </a:rPr>
              <a:t> </a:t>
            </a:r>
            <a:r>
              <a:rPr lang="en-US" sz="3600" b="1" u="sng" dirty="0" err="1">
                <a:solidFill>
                  <a:srgbClr val="FF0000"/>
                </a:solidFill>
                <a:latin typeface="Times New Roman" pitchFamily="18" charset="0"/>
                <a:ea typeface="Times New Roman"/>
                <a:cs typeface="Times New Roman" pitchFamily="18" charset="0"/>
              </a:rPr>
              <a:t>quá</a:t>
            </a:r>
            <a:r>
              <a:rPr lang="en-US" sz="3600" b="1" u="sng" dirty="0">
                <a:solidFill>
                  <a:srgbClr val="FF0000"/>
                </a:solidFill>
                <a:latin typeface="Times New Roman" pitchFamily="18" charset="0"/>
                <a:ea typeface="Times New Roman"/>
                <a:cs typeface="Times New Roman" pitchFamily="18" charset="0"/>
              </a:rPr>
              <a:t> </a:t>
            </a:r>
            <a:r>
              <a:rPr lang="en-US" sz="3600" b="1" u="sng" dirty="0" err="1">
                <a:solidFill>
                  <a:srgbClr val="FF0000"/>
                </a:solidFill>
                <a:latin typeface="Times New Roman" pitchFamily="18" charset="0"/>
                <a:ea typeface="Times New Roman"/>
                <a:cs typeface="Times New Roman" pitchFamily="18" charset="0"/>
              </a:rPr>
              <a:t>khứ</a:t>
            </a:r>
            <a:r>
              <a:rPr lang="en-US" sz="3600" b="1" u="sng" dirty="0">
                <a:solidFill>
                  <a:srgbClr val="FF0000"/>
                </a:solidFill>
                <a:latin typeface="Times New Roman" pitchFamily="18" charset="0"/>
                <a:ea typeface="Times New Roman"/>
                <a:cs typeface="Times New Roman" pitchFamily="18" charset="0"/>
              </a:rPr>
              <a:t> </a:t>
            </a:r>
            <a:r>
              <a:rPr lang="en-US" sz="3600" b="1" u="sng" dirty="0" err="1">
                <a:solidFill>
                  <a:srgbClr val="FF0000"/>
                </a:solidFill>
                <a:latin typeface="Times New Roman" pitchFamily="18" charset="0"/>
                <a:ea typeface="Times New Roman"/>
                <a:cs typeface="Times New Roman" pitchFamily="18" charset="0"/>
              </a:rPr>
              <a:t>từ</a:t>
            </a:r>
            <a:r>
              <a:rPr lang="en-US" sz="3600" b="1" u="sng" dirty="0">
                <a:solidFill>
                  <a:srgbClr val="FF0000"/>
                </a:solidFill>
                <a:latin typeface="Times New Roman" pitchFamily="18" charset="0"/>
                <a:ea typeface="Times New Roman"/>
                <a:cs typeface="Times New Roman" pitchFamily="18" charset="0"/>
              </a:rPr>
              <a:t> </a:t>
            </a:r>
            <a:r>
              <a:rPr lang="en-US" sz="3600" b="1" u="sng" dirty="0" err="1">
                <a:solidFill>
                  <a:srgbClr val="FF0000"/>
                </a:solidFill>
                <a:latin typeface="Times New Roman" pitchFamily="18" charset="0"/>
                <a:ea typeface="Times New Roman"/>
                <a:cs typeface="Times New Roman" pitchFamily="18" charset="0"/>
              </a:rPr>
              <a:t>các</a:t>
            </a:r>
            <a:r>
              <a:rPr lang="en-US" sz="3600" b="1" u="sng" dirty="0">
                <a:solidFill>
                  <a:srgbClr val="FF0000"/>
                </a:solidFill>
                <a:latin typeface="Times New Roman" pitchFamily="18" charset="0"/>
                <a:ea typeface="Times New Roman"/>
                <a:cs typeface="Times New Roman" pitchFamily="18" charset="0"/>
              </a:rPr>
              <a:t> </a:t>
            </a:r>
            <a:r>
              <a:rPr lang="en-US" sz="3600" b="1" u="sng" dirty="0" err="1">
                <a:solidFill>
                  <a:srgbClr val="FF0000"/>
                </a:solidFill>
                <a:latin typeface="Times New Roman" pitchFamily="18" charset="0"/>
                <a:ea typeface="Times New Roman"/>
                <a:cs typeface="Times New Roman" pitchFamily="18" charset="0"/>
              </a:rPr>
              <a:t>nguồn</a:t>
            </a:r>
            <a:r>
              <a:rPr lang="en-US" sz="3600" b="1" u="sng" dirty="0">
                <a:solidFill>
                  <a:srgbClr val="FF0000"/>
                </a:solidFill>
                <a:latin typeface="Times New Roman" pitchFamily="18" charset="0"/>
                <a:ea typeface="Times New Roman"/>
                <a:cs typeface="Times New Roman" pitchFamily="18" charset="0"/>
              </a:rPr>
              <a:t> </a:t>
            </a:r>
            <a:r>
              <a:rPr lang="en-US" sz="3600" b="1" u="sng" dirty="0" err="1">
                <a:solidFill>
                  <a:srgbClr val="FF0000"/>
                </a:solidFill>
                <a:latin typeface="Times New Roman" pitchFamily="18" charset="0"/>
                <a:ea typeface="Times New Roman"/>
                <a:cs typeface="Times New Roman" pitchFamily="18" charset="0"/>
              </a:rPr>
              <a:t>sử</a:t>
            </a:r>
            <a:r>
              <a:rPr lang="en-US" sz="3600" b="1" u="sng" dirty="0">
                <a:solidFill>
                  <a:srgbClr val="FF0000"/>
                </a:solidFill>
                <a:latin typeface="Times New Roman" pitchFamily="18" charset="0"/>
                <a:ea typeface="Times New Roman"/>
                <a:cs typeface="Times New Roman" pitchFamily="18" charset="0"/>
              </a:rPr>
              <a:t> </a:t>
            </a:r>
            <a:r>
              <a:rPr lang="en-US" sz="3600" b="1" u="sng" dirty="0" err="1">
                <a:solidFill>
                  <a:srgbClr val="FF0000"/>
                </a:solidFill>
                <a:latin typeface="Times New Roman" pitchFamily="18" charset="0"/>
                <a:ea typeface="Times New Roman"/>
                <a:cs typeface="Times New Roman" pitchFamily="18" charset="0"/>
              </a:rPr>
              <a:t>liệu</a:t>
            </a:r>
            <a:endParaRPr lang="en-US" sz="3600" dirty="0">
              <a:solidFill>
                <a:srgbClr val="FF0000"/>
              </a:solidFill>
              <a:latin typeface="Times New Roman" pitchFamily="18" charset="0"/>
              <a:ea typeface="Times New Roman"/>
              <a:cs typeface="Times New Roman" pitchFamily="18" charset="0"/>
            </a:endParaRPr>
          </a:p>
          <a:p>
            <a:pPr marL="0" lvl="0" indent="0" algn="just">
              <a:lnSpc>
                <a:spcPct val="107000"/>
              </a:lnSpc>
              <a:spcBef>
                <a:spcPts val="0"/>
              </a:spcBef>
              <a:buNone/>
            </a:pPr>
            <a:r>
              <a:rPr lang="vi-VN" sz="3600" b="1" dirty="0" smtClean="0">
                <a:solidFill>
                  <a:srgbClr val="0000CC"/>
                </a:solidFill>
                <a:latin typeface="Times New Roman" pitchFamily="18" charset="0"/>
                <a:ea typeface="Calibri" panose="020F0502020204030204" pitchFamily="34" charset="0"/>
                <a:cs typeface="Times New Roman" pitchFamily="18" charset="0"/>
              </a:rPr>
              <a:t>- Có 4 nguồn sử liệu:</a:t>
            </a:r>
          </a:p>
          <a:p>
            <a:pPr marL="0" lvl="0" indent="0" algn="just">
              <a:lnSpc>
                <a:spcPct val="107000"/>
              </a:lnSpc>
              <a:spcBef>
                <a:spcPts val="0"/>
              </a:spcBef>
              <a:buNone/>
            </a:pPr>
            <a:r>
              <a:rPr lang="vi-VN" sz="3600" b="1" dirty="0">
                <a:solidFill>
                  <a:srgbClr val="0000CC"/>
                </a:solidFill>
                <a:latin typeface="Times New Roman" pitchFamily="18" charset="0"/>
                <a:ea typeface="Calibri" panose="020F0502020204030204" pitchFamily="34" charset="0"/>
                <a:cs typeface="Times New Roman" pitchFamily="18" charset="0"/>
              </a:rPr>
              <a:t>+</a:t>
            </a:r>
            <a:r>
              <a:rPr lang="en-US" sz="3600" b="1" dirty="0" smtClean="0">
                <a:solidFill>
                  <a:srgbClr val="0000CC"/>
                </a:solidFill>
                <a:latin typeface="Times New Roman" pitchFamily="18" charset="0"/>
                <a:ea typeface="Calibri" panose="020F0502020204030204" pitchFamily="34" charset="0"/>
                <a:cs typeface="Times New Roman" pitchFamily="18" charset="0"/>
              </a:rPr>
              <a:t>  </a:t>
            </a:r>
            <a:r>
              <a:rPr lang="en-US" sz="3600" b="1" dirty="0" err="1" smtClean="0">
                <a:solidFill>
                  <a:srgbClr val="0000CC"/>
                </a:solidFill>
                <a:latin typeface="Times New Roman" pitchFamily="18" charset="0"/>
                <a:ea typeface="Calibri" panose="020F0502020204030204" pitchFamily="34" charset="0"/>
                <a:cs typeface="Times New Roman" pitchFamily="18" charset="0"/>
              </a:rPr>
              <a:t>Tư</a:t>
            </a:r>
            <a:r>
              <a:rPr lang="en-US" sz="3600" b="1" dirty="0" smtClean="0">
                <a:solidFill>
                  <a:srgbClr val="0000CC"/>
                </a:solidFill>
                <a:latin typeface="Times New Roman" pitchFamily="18" charset="0"/>
                <a:ea typeface="Calibri" panose="020F0502020204030204" pitchFamily="34" charset="0"/>
                <a:cs typeface="Times New Roman" pitchFamily="18" charset="0"/>
              </a:rPr>
              <a:t> </a:t>
            </a:r>
            <a:r>
              <a:rPr lang="en-US" sz="3600" b="1" dirty="0" err="1">
                <a:solidFill>
                  <a:srgbClr val="0000CC"/>
                </a:solidFill>
                <a:latin typeface="Times New Roman" pitchFamily="18" charset="0"/>
                <a:ea typeface="Calibri" panose="020F0502020204030204" pitchFamily="34" charset="0"/>
                <a:cs typeface="Times New Roman" pitchFamily="18" charset="0"/>
              </a:rPr>
              <a:t>liệu</a:t>
            </a:r>
            <a:r>
              <a:rPr lang="en-US" sz="3600" b="1" dirty="0">
                <a:solidFill>
                  <a:srgbClr val="0000CC"/>
                </a:solidFill>
                <a:latin typeface="Times New Roman" pitchFamily="18" charset="0"/>
                <a:ea typeface="Calibri" panose="020F0502020204030204" pitchFamily="34" charset="0"/>
                <a:cs typeface="Times New Roman" pitchFamily="18" charset="0"/>
              </a:rPr>
              <a:t> </a:t>
            </a:r>
            <a:r>
              <a:rPr lang="en-US" sz="3600" b="1" dirty="0" err="1" smtClean="0">
                <a:solidFill>
                  <a:srgbClr val="0000CC"/>
                </a:solidFill>
                <a:latin typeface="Times New Roman" pitchFamily="18" charset="0"/>
                <a:ea typeface="Calibri" panose="020F0502020204030204" pitchFamily="34" charset="0"/>
                <a:cs typeface="Times New Roman" pitchFamily="18" charset="0"/>
              </a:rPr>
              <a:t>gốc</a:t>
            </a:r>
            <a:endParaRPr lang="en-US" sz="3600" dirty="0">
              <a:solidFill>
                <a:srgbClr val="0000CC"/>
              </a:solidFill>
              <a:latin typeface="Times New Roman" pitchFamily="18" charset="0"/>
              <a:ea typeface="Calibri" panose="020F0502020204030204" pitchFamily="34" charset="0"/>
              <a:cs typeface="Times New Roman" pitchFamily="18" charset="0"/>
            </a:endParaRPr>
          </a:p>
          <a:p>
            <a:pPr marL="0" lvl="0" indent="0" algn="just">
              <a:lnSpc>
                <a:spcPct val="107000"/>
              </a:lnSpc>
              <a:spcBef>
                <a:spcPts val="0"/>
              </a:spcBef>
              <a:buNone/>
            </a:pPr>
            <a:r>
              <a:rPr lang="vi-VN" sz="3600" b="1" dirty="0" smtClean="0">
                <a:solidFill>
                  <a:srgbClr val="0000CC"/>
                </a:solidFill>
                <a:latin typeface="Times New Roman" pitchFamily="18" charset="0"/>
                <a:ea typeface="Calibri" panose="020F0502020204030204" pitchFamily="34" charset="0"/>
                <a:cs typeface="Times New Roman" pitchFamily="18" charset="0"/>
              </a:rPr>
              <a:t>+ </a:t>
            </a:r>
            <a:r>
              <a:rPr lang="en-US" sz="3600" b="1" dirty="0" err="1" smtClean="0">
                <a:solidFill>
                  <a:srgbClr val="0000CC"/>
                </a:solidFill>
                <a:latin typeface="Times New Roman" pitchFamily="18" charset="0"/>
                <a:ea typeface="Calibri" panose="020F0502020204030204" pitchFamily="34" charset="0"/>
                <a:cs typeface="Times New Roman" pitchFamily="18" charset="0"/>
              </a:rPr>
              <a:t>Tư</a:t>
            </a:r>
            <a:r>
              <a:rPr lang="en-US" sz="3600" b="1" dirty="0" smtClean="0">
                <a:solidFill>
                  <a:srgbClr val="0000CC"/>
                </a:solidFill>
                <a:latin typeface="Times New Roman" pitchFamily="18" charset="0"/>
                <a:ea typeface="Calibri" panose="020F0502020204030204" pitchFamily="34" charset="0"/>
                <a:cs typeface="Times New Roman" pitchFamily="18" charset="0"/>
              </a:rPr>
              <a:t> </a:t>
            </a:r>
            <a:r>
              <a:rPr lang="en-US" sz="3600" b="1" dirty="0" err="1">
                <a:solidFill>
                  <a:srgbClr val="0000CC"/>
                </a:solidFill>
                <a:latin typeface="Times New Roman" pitchFamily="18" charset="0"/>
                <a:ea typeface="Calibri" panose="020F0502020204030204" pitchFamily="34" charset="0"/>
                <a:cs typeface="Times New Roman" pitchFamily="18" charset="0"/>
              </a:rPr>
              <a:t>liệu</a:t>
            </a:r>
            <a:r>
              <a:rPr lang="en-US" sz="3600" b="1" dirty="0">
                <a:solidFill>
                  <a:srgbClr val="0000CC"/>
                </a:solidFill>
                <a:latin typeface="Times New Roman" pitchFamily="18" charset="0"/>
                <a:ea typeface="Calibri" panose="020F0502020204030204" pitchFamily="34" charset="0"/>
                <a:cs typeface="Times New Roman" pitchFamily="18" charset="0"/>
              </a:rPr>
              <a:t> </a:t>
            </a:r>
            <a:r>
              <a:rPr lang="en-US" sz="3600" b="1" dirty="0" err="1">
                <a:solidFill>
                  <a:srgbClr val="0000CC"/>
                </a:solidFill>
                <a:latin typeface="Times New Roman" pitchFamily="18" charset="0"/>
                <a:ea typeface="Calibri" panose="020F0502020204030204" pitchFamily="34" charset="0"/>
                <a:cs typeface="Times New Roman" pitchFamily="18" charset="0"/>
              </a:rPr>
              <a:t>truyền</a:t>
            </a:r>
            <a:r>
              <a:rPr lang="en-US" sz="3600" b="1" dirty="0">
                <a:solidFill>
                  <a:srgbClr val="0000CC"/>
                </a:solidFill>
                <a:latin typeface="Times New Roman" pitchFamily="18" charset="0"/>
                <a:ea typeface="Calibri" panose="020F0502020204030204" pitchFamily="34" charset="0"/>
                <a:cs typeface="Times New Roman" pitchFamily="18" charset="0"/>
              </a:rPr>
              <a:t> </a:t>
            </a:r>
            <a:r>
              <a:rPr lang="en-US" sz="3600" b="1" dirty="0" err="1" smtClean="0">
                <a:solidFill>
                  <a:srgbClr val="0000CC"/>
                </a:solidFill>
                <a:latin typeface="Times New Roman" pitchFamily="18" charset="0"/>
                <a:ea typeface="Calibri" panose="020F0502020204030204" pitchFamily="34" charset="0"/>
                <a:cs typeface="Times New Roman" pitchFamily="18" charset="0"/>
              </a:rPr>
              <a:t>miệng</a:t>
            </a:r>
            <a:r>
              <a:rPr lang="en-US" sz="3600" b="1" dirty="0" smtClean="0">
                <a:solidFill>
                  <a:srgbClr val="0000CC"/>
                </a:solidFill>
                <a:latin typeface="Times New Roman" pitchFamily="18" charset="0"/>
                <a:ea typeface="Calibri" panose="020F0502020204030204" pitchFamily="34" charset="0"/>
                <a:cs typeface="Times New Roman" pitchFamily="18" charset="0"/>
              </a:rPr>
              <a:t> </a:t>
            </a:r>
          </a:p>
          <a:p>
            <a:pPr marL="0" lvl="0" indent="0" algn="just">
              <a:lnSpc>
                <a:spcPct val="107000"/>
              </a:lnSpc>
              <a:spcBef>
                <a:spcPts val="0"/>
              </a:spcBef>
              <a:buNone/>
            </a:pPr>
            <a:r>
              <a:rPr lang="vi-VN" sz="3600" b="1" dirty="0" smtClean="0">
                <a:solidFill>
                  <a:srgbClr val="0000CC"/>
                </a:solidFill>
                <a:latin typeface="Times New Roman" pitchFamily="18" charset="0"/>
                <a:ea typeface="Calibri" panose="020F0502020204030204" pitchFamily="34" charset="0"/>
                <a:cs typeface="Times New Roman" pitchFamily="18" charset="0"/>
              </a:rPr>
              <a:t>+ </a:t>
            </a:r>
            <a:r>
              <a:rPr lang="en-US" sz="3600" b="1" dirty="0" err="1" smtClean="0">
                <a:solidFill>
                  <a:srgbClr val="0000CC"/>
                </a:solidFill>
                <a:latin typeface="Times New Roman" pitchFamily="18" charset="0"/>
                <a:ea typeface="Calibri" panose="020F0502020204030204" pitchFamily="34" charset="0"/>
                <a:cs typeface="Times New Roman" pitchFamily="18" charset="0"/>
              </a:rPr>
              <a:t>Tư</a:t>
            </a:r>
            <a:r>
              <a:rPr lang="en-US" sz="3600" b="1" dirty="0" smtClean="0">
                <a:solidFill>
                  <a:srgbClr val="0000CC"/>
                </a:solidFill>
                <a:latin typeface="Times New Roman" pitchFamily="18" charset="0"/>
                <a:ea typeface="Calibri" panose="020F0502020204030204" pitchFamily="34" charset="0"/>
                <a:cs typeface="Times New Roman" pitchFamily="18" charset="0"/>
              </a:rPr>
              <a:t> </a:t>
            </a:r>
            <a:r>
              <a:rPr lang="en-US" sz="3600" b="1" dirty="0" err="1">
                <a:solidFill>
                  <a:srgbClr val="0000CC"/>
                </a:solidFill>
                <a:latin typeface="Times New Roman" pitchFamily="18" charset="0"/>
                <a:ea typeface="Calibri" panose="020F0502020204030204" pitchFamily="34" charset="0"/>
                <a:cs typeface="Times New Roman" pitchFamily="18" charset="0"/>
              </a:rPr>
              <a:t>liệu</a:t>
            </a:r>
            <a:r>
              <a:rPr lang="en-US" sz="3600" b="1" dirty="0">
                <a:solidFill>
                  <a:srgbClr val="0000CC"/>
                </a:solidFill>
                <a:latin typeface="Times New Roman" pitchFamily="18" charset="0"/>
                <a:ea typeface="Calibri" panose="020F0502020204030204" pitchFamily="34" charset="0"/>
                <a:cs typeface="Times New Roman" pitchFamily="18" charset="0"/>
              </a:rPr>
              <a:t> </a:t>
            </a:r>
            <a:r>
              <a:rPr lang="en-US" sz="3600" b="1" dirty="0" err="1">
                <a:solidFill>
                  <a:srgbClr val="0000CC"/>
                </a:solidFill>
                <a:latin typeface="Times New Roman" pitchFamily="18" charset="0"/>
                <a:ea typeface="Calibri" panose="020F0502020204030204" pitchFamily="34" charset="0"/>
                <a:cs typeface="Times New Roman" pitchFamily="18" charset="0"/>
              </a:rPr>
              <a:t>hiện</a:t>
            </a:r>
            <a:r>
              <a:rPr lang="en-US" sz="3600" b="1" dirty="0">
                <a:solidFill>
                  <a:srgbClr val="0000CC"/>
                </a:solidFill>
                <a:latin typeface="Times New Roman" pitchFamily="18" charset="0"/>
                <a:ea typeface="Calibri" panose="020F0502020204030204" pitchFamily="34" charset="0"/>
                <a:cs typeface="Times New Roman" pitchFamily="18" charset="0"/>
              </a:rPr>
              <a:t> </a:t>
            </a:r>
            <a:r>
              <a:rPr lang="en-US" sz="3600" b="1" dirty="0" err="1" smtClean="0">
                <a:solidFill>
                  <a:srgbClr val="0000CC"/>
                </a:solidFill>
                <a:latin typeface="Times New Roman" pitchFamily="18" charset="0"/>
                <a:ea typeface="Calibri" panose="020F0502020204030204" pitchFamily="34" charset="0"/>
                <a:cs typeface="Times New Roman" pitchFamily="18" charset="0"/>
              </a:rPr>
              <a:t>vật</a:t>
            </a:r>
            <a:endParaRPr lang="en-US" sz="3600" b="1" dirty="0" smtClean="0">
              <a:solidFill>
                <a:srgbClr val="0000CC"/>
              </a:solidFill>
              <a:latin typeface="Times New Roman" pitchFamily="18" charset="0"/>
              <a:ea typeface="Calibri" panose="020F0502020204030204" pitchFamily="34" charset="0"/>
              <a:cs typeface="Times New Roman" pitchFamily="18" charset="0"/>
            </a:endParaRPr>
          </a:p>
          <a:p>
            <a:pPr marL="0" lvl="0" indent="0" algn="just">
              <a:lnSpc>
                <a:spcPct val="107000"/>
              </a:lnSpc>
              <a:spcBef>
                <a:spcPts val="0"/>
              </a:spcBef>
              <a:buNone/>
            </a:pPr>
            <a:r>
              <a:rPr lang="vi-VN" sz="3600" b="1" dirty="0" smtClean="0">
                <a:solidFill>
                  <a:srgbClr val="0000CC"/>
                </a:solidFill>
                <a:latin typeface="Times New Roman" pitchFamily="18" charset="0"/>
                <a:ea typeface="Calibri" panose="020F0502020204030204" pitchFamily="34" charset="0"/>
                <a:cs typeface="Times New Roman" pitchFamily="18" charset="0"/>
              </a:rPr>
              <a:t>+ </a:t>
            </a:r>
            <a:r>
              <a:rPr lang="en-US" sz="3600" b="1" dirty="0" err="1" smtClean="0">
                <a:solidFill>
                  <a:srgbClr val="0000CC"/>
                </a:solidFill>
                <a:latin typeface="Times New Roman" pitchFamily="18" charset="0"/>
                <a:ea typeface="Calibri" panose="020F0502020204030204" pitchFamily="34" charset="0"/>
                <a:cs typeface="Times New Roman" pitchFamily="18" charset="0"/>
              </a:rPr>
              <a:t>Tư</a:t>
            </a:r>
            <a:r>
              <a:rPr lang="en-US" sz="3600" b="1" dirty="0" smtClean="0">
                <a:solidFill>
                  <a:srgbClr val="0000CC"/>
                </a:solidFill>
                <a:latin typeface="Times New Roman" pitchFamily="18" charset="0"/>
                <a:ea typeface="Calibri" panose="020F0502020204030204" pitchFamily="34" charset="0"/>
                <a:cs typeface="Times New Roman" pitchFamily="18" charset="0"/>
              </a:rPr>
              <a:t> </a:t>
            </a:r>
            <a:r>
              <a:rPr lang="en-US" sz="3600" b="1" dirty="0" err="1">
                <a:solidFill>
                  <a:srgbClr val="0000CC"/>
                </a:solidFill>
                <a:latin typeface="Times New Roman" pitchFamily="18" charset="0"/>
                <a:ea typeface="Calibri" panose="020F0502020204030204" pitchFamily="34" charset="0"/>
                <a:cs typeface="Times New Roman" pitchFamily="18" charset="0"/>
              </a:rPr>
              <a:t>liệu</a:t>
            </a:r>
            <a:r>
              <a:rPr lang="en-US" sz="3600" b="1" dirty="0">
                <a:solidFill>
                  <a:srgbClr val="0000CC"/>
                </a:solidFill>
                <a:latin typeface="Times New Roman" pitchFamily="18" charset="0"/>
                <a:ea typeface="Calibri" panose="020F0502020204030204" pitchFamily="34" charset="0"/>
                <a:cs typeface="Times New Roman" pitchFamily="18" charset="0"/>
              </a:rPr>
              <a:t> </a:t>
            </a:r>
            <a:r>
              <a:rPr lang="en-US" sz="3600" b="1" dirty="0" err="1">
                <a:solidFill>
                  <a:srgbClr val="0000CC"/>
                </a:solidFill>
                <a:latin typeface="Times New Roman" pitchFamily="18" charset="0"/>
                <a:ea typeface="Calibri" panose="020F0502020204030204" pitchFamily="34" charset="0"/>
                <a:cs typeface="Times New Roman" pitchFamily="18" charset="0"/>
              </a:rPr>
              <a:t>chữ</a:t>
            </a:r>
            <a:r>
              <a:rPr lang="en-US" sz="3600" b="1" dirty="0">
                <a:solidFill>
                  <a:srgbClr val="0000CC"/>
                </a:solidFill>
                <a:latin typeface="Times New Roman" pitchFamily="18" charset="0"/>
                <a:ea typeface="Calibri" panose="020F0502020204030204" pitchFamily="34" charset="0"/>
                <a:cs typeface="Times New Roman" pitchFamily="18" charset="0"/>
              </a:rPr>
              <a:t> </a:t>
            </a:r>
            <a:r>
              <a:rPr lang="en-US" sz="3600" b="1" dirty="0" err="1" smtClean="0">
                <a:solidFill>
                  <a:srgbClr val="0000CC"/>
                </a:solidFill>
                <a:latin typeface="Times New Roman" pitchFamily="18" charset="0"/>
                <a:ea typeface="Calibri" panose="020F0502020204030204" pitchFamily="34" charset="0"/>
                <a:cs typeface="Times New Roman" pitchFamily="18" charset="0"/>
              </a:rPr>
              <a:t>viết</a:t>
            </a:r>
            <a:endParaRPr lang="en-US" sz="3600" dirty="0">
              <a:solidFill>
                <a:srgbClr val="0033CC"/>
              </a:solidFill>
              <a:latin typeface="Times New Roman" pitchFamily="18" charset="0"/>
              <a:ea typeface="Times New Roman"/>
              <a:cs typeface="Times New Roman" pitchFamily="18" charset="0"/>
            </a:endParaRPr>
          </a:p>
        </p:txBody>
      </p:sp>
    </p:spTree>
    <p:extLst>
      <p:ext uri="{BB962C8B-B14F-4D97-AF65-F5344CB8AC3E}">
        <p14:creationId xmlns:p14="http://schemas.microsoft.com/office/powerpoint/2010/main" val="296727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20782" y="0"/>
            <a:ext cx="9144000" cy="1066800"/>
          </a:xfrm>
        </p:spPr>
        <p:txBody>
          <a:bodyPr>
            <a:normAutofit fontScale="90000"/>
          </a:bodyPr>
          <a:lstStyle/>
          <a:p>
            <a:pPr marL="0" marR="0" algn="l">
              <a:lnSpc>
                <a:spcPct val="115000"/>
              </a:lnSpc>
              <a:spcBef>
                <a:spcPts val="0"/>
              </a:spcBef>
              <a:spcAft>
                <a:spcPts val="0"/>
              </a:spcAft>
              <a:tabLst>
                <a:tab pos="114300" algn="l"/>
                <a:tab pos="228600" algn="l"/>
                <a:tab pos="2315845" algn="l"/>
              </a:tabLst>
            </a:pPr>
            <a:r>
              <a:rPr lang="en-US" sz="3100" b="1" u="sng" dirty="0">
                <a:solidFill>
                  <a:srgbClr val="FF0000"/>
                </a:solidFill>
                <a:latin typeface="Times New Roman"/>
                <a:ea typeface="Times New Roman"/>
                <a:cs typeface="Times New Roman"/>
              </a:rPr>
              <a:t/>
            </a:r>
            <a:br>
              <a:rPr lang="en-US" sz="3100" b="1" u="sng" dirty="0">
                <a:solidFill>
                  <a:srgbClr val="FF0000"/>
                </a:solidFill>
                <a:latin typeface="Times New Roman"/>
                <a:ea typeface="Times New Roman"/>
                <a:cs typeface="Times New Roman"/>
              </a:rPr>
            </a:br>
            <a:r>
              <a:rPr lang="en-US" sz="3100" b="1" u="sng" dirty="0">
                <a:solidFill>
                  <a:srgbClr val="FF0000"/>
                </a:solidFill>
                <a:latin typeface="Times New Roman"/>
                <a:ea typeface="Times New Roman"/>
                <a:cs typeface="Times New Roman"/>
              </a:rPr>
              <a:t>CHƯƠNG 1.</a:t>
            </a:r>
            <a:r>
              <a:rPr lang="en-US" sz="3100" b="1" dirty="0">
                <a:solidFill>
                  <a:srgbClr val="FF0000"/>
                </a:solidFill>
                <a:latin typeface="Times New Roman"/>
                <a:ea typeface="Times New Roman"/>
                <a:cs typeface="Times New Roman"/>
              </a:rPr>
              <a:t> TẠI SAO CẦN HỌC LỊCH SỬ</a:t>
            </a:r>
            <a:r>
              <a:rPr lang="en-US" sz="3100" dirty="0">
                <a:solidFill>
                  <a:srgbClr val="FF0000"/>
                </a:solidFill>
                <a:ea typeface="Times New Roman"/>
                <a:cs typeface="Times New Roman"/>
              </a:rPr>
              <a:t/>
            </a:r>
            <a:br>
              <a:rPr lang="en-US" sz="3100" dirty="0">
                <a:solidFill>
                  <a:srgbClr val="FF0000"/>
                </a:solidFill>
                <a:ea typeface="Times New Roman"/>
                <a:cs typeface="Times New Roman"/>
              </a:rPr>
            </a:br>
            <a:r>
              <a:rPr lang="en-US" sz="3100" b="1" dirty="0" err="1" smtClean="0">
                <a:solidFill>
                  <a:srgbClr val="FF0000"/>
                </a:solidFill>
                <a:latin typeface="Times New Roman"/>
                <a:ea typeface="Times New Roman"/>
                <a:cs typeface="Times New Roman"/>
              </a:rPr>
              <a:t>Tiết</a:t>
            </a:r>
            <a:r>
              <a:rPr lang="en-US" sz="3100" b="1" dirty="0" smtClean="0">
                <a:solidFill>
                  <a:srgbClr val="FF0000"/>
                </a:solidFill>
                <a:latin typeface="Times New Roman"/>
                <a:ea typeface="Times New Roman"/>
                <a:cs typeface="Times New Roman"/>
              </a:rPr>
              <a:t> </a:t>
            </a:r>
            <a:r>
              <a:rPr lang="en-US" sz="3100" b="1" dirty="0">
                <a:solidFill>
                  <a:srgbClr val="FF0000"/>
                </a:solidFill>
                <a:latin typeface="Times New Roman"/>
                <a:ea typeface="Times New Roman"/>
                <a:cs typeface="Times New Roman"/>
              </a:rPr>
              <a:t>1, 2 - BÀI 1. LỊCH SỬ LÀ GÌ ? (2 </a:t>
            </a:r>
            <a:r>
              <a:rPr lang="en-US" sz="3100" b="1" dirty="0" err="1">
                <a:solidFill>
                  <a:srgbClr val="FF0000"/>
                </a:solidFill>
                <a:latin typeface="Times New Roman"/>
                <a:ea typeface="Times New Roman"/>
                <a:cs typeface="Times New Roman"/>
              </a:rPr>
              <a:t>tiết</a:t>
            </a:r>
            <a:r>
              <a:rPr lang="en-US" sz="3100" b="1" dirty="0">
                <a:solidFill>
                  <a:srgbClr val="FF0000"/>
                </a:solidFill>
                <a:latin typeface="Times New Roman"/>
                <a:ea typeface="Times New Roman"/>
                <a:cs typeface="Times New Roman"/>
              </a:rPr>
              <a:t>)</a:t>
            </a:r>
            <a:r>
              <a:rPr lang="en-US" sz="3100" dirty="0">
                <a:solidFill>
                  <a:srgbClr val="FF0000"/>
                </a:solidFill>
                <a:ea typeface="Times New Roman"/>
                <a:cs typeface="Times New Roman"/>
              </a:rPr>
              <a:t/>
            </a:r>
            <a:br>
              <a:rPr lang="en-US" sz="3100" dirty="0">
                <a:solidFill>
                  <a:srgbClr val="FF0000"/>
                </a:solidFill>
                <a:ea typeface="Times New Roman"/>
                <a:cs typeface="Times New Roman"/>
              </a:rPr>
            </a:br>
            <a:endParaRPr lang="en-US" sz="3100" dirty="0">
              <a:solidFill>
                <a:srgbClr val="FF0000"/>
              </a:solidFill>
              <a:latin typeface="Times New Roman" pitchFamily="18" charset="0"/>
              <a:cs typeface="Times New Roman" pitchFamily="18" charset="0"/>
            </a:endParaRPr>
          </a:p>
        </p:txBody>
      </p:sp>
      <p:sp>
        <p:nvSpPr>
          <p:cNvPr id="3" name="Nơi giữ chỗ cho Nội dung 2"/>
          <p:cNvSpPr>
            <a:spLocks noGrp="1"/>
          </p:cNvSpPr>
          <p:nvPr>
            <p:ph idx="1"/>
          </p:nvPr>
        </p:nvSpPr>
        <p:spPr>
          <a:xfrm>
            <a:off x="13855" y="1066800"/>
            <a:ext cx="9144000" cy="3916363"/>
          </a:xfrm>
        </p:spPr>
        <p:txBody>
          <a:bodyPr>
            <a:noAutofit/>
          </a:bodyPr>
          <a:lstStyle/>
          <a:p>
            <a:pPr marL="0" marR="0" indent="0" algn="just">
              <a:lnSpc>
                <a:spcPct val="115000"/>
              </a:lnSpc>
              <a:spcBef>
                <a:spcPts val="0"/>
              </a:spcBef>
              <a:spcAft>
                <a:spcPts val="1000"/>
              </a:spcAft>
              <a:buNone/>
            </a:pPr>
            <a:r>
              <a:rPr lang="en-US" sz="2800" b="1" u="sng" dirty="0">
                <a:solidFill>
                  <a:srgbClr val="FF0000"/>
                </a:solidFill>
                <a:latin typeface="Times New Roman" pitchFamily="18" charset="0"/>
                <a:ea typeface="Times New Roman"/>
                <a:cs typeface="Times New Roman" pitchFamily="18" charset="0"/>
              </a:rPr>
              <a:t>I. </a:t>
            </a:r>
            <a:r>
              <a:rPr lang="en-US" sz="2800" b="1" u="sng" dirty="0" err="1">
                <a:solidFill>
                  <a:srgbClr val="FF0000"/>
                </a:solidFill>
                <a:latin typeface="Times New Roman" pitchFamily="18" charset="0"/>
                <a:ea typeface="Times New Roman"/>
                <a:cs typeface="Times New Roman" pitchFamily="18" charset="0"/>
              </a:rPr>
              <a:t>Lịch</a:t>
            </a:r>
            <a:r>
              <a:rPr lang="en-US" sz="2800" b="1" u="sng" dirty="0">
                <a:solidFill>
                  <a:srgbClr val="FF0000"/>
                </a:solidFill>
                <a:latin typeface="Times New Roman" pitchFamily="18" charset="0"/>
                <a:ea typeface="Times New Roman"/>
                <a:cs typeface="Times New Roman" pitchFamily="18" charset="0"/>
              </a:rPr>
              <a:t> </a:t>
            </a:r>
            <a:r>
              <a:rPr lang="en-US" sz="2800" b="1" u="sng" dirty="0" err="1">
                <a:solidFill>
                  <a:srgbClr val="FF0000"/>
                </a:solidFill>
                <a:latin typeface="Times New Roman" pitchFamily="18" charset="0"/>
                <a:ea typeface="Times New Roman"/>
                <a:cs typeface="Times New Roman" pitchFamily="18" charset="0"/>
              </a:rPr>
              <a:t>sử</a:t>
            </a:r>
            <a:r>
              <a:rPr lang="en-US" sz="2800" b="1" u="sng" dirty="0">
                <a:solidFill>
                  <a:srgbClr val="FF0000"/>
                </a:solidFill>
                <a:latin typeface="Times New Roman" pitchFamily="18" charset="0"/>
                <a:ea typeface="Times New Roman"/>
                <a:cs typeface="Times New Roman" pitchFamily="18" charset="0"/>
              </a:rPr>
              <a:t> </a:t>
            </a:r>
            <a:r>
              <a:rPr lang="en-US" sz="2800" b="1" u="sng" dirty="0" err="1">
                <a:solidFill>
                  <a:srgbClr val="FF0000"/>
                </a:solidFill>
                <a:latin typeface="Times New Roman" pitchFamily="18" charset="0"/>
                <a:ea typeface="Times New Roman"/>
                <a:cs typeface="Times New Roman" pitchFamily="18" charset="0"/>
              </a:rPr>
              <a:t>và</a:t>
            </a:r>
            <a:r>
              <a:rPr lang="en-US" sz="2800" b="1" u="sng" dirty="0">
                <a:solidFill>
                  <a:srgbClr val="FF0000"/>
                </a:solidFill>
                <a:latin typeface="Times New Roman" pitchFamily="18" charset="0"/>
                <a:ea typeface="Times New Roman"/>
                <a:cs typeface="Times New Roman" pitchFamily="18" charset="0"/>
              </a:rPr>
              <a:t> </a:t>
            </a:r>
            <a:r>
              <a:rPr lang="en-US" sz="2800" b="1" u="sng" dirty="0" err="1">
                <a:solidFill>
                  <a:srgbClr val="FF0000"/>
                </a:solidFill>
                <a:latin typeface="Times New Roman" pitchFamily="18" charset="0"/>
                <a:ea typeface="Times New Roman"/>
                <a:cs typeface="Times New Roman" pitchFamily="18" charset="0"/>
              </a:rPr>
              <a:t>môn</a:t>
            </a:r>
            <a:r>
              <a:rPr lang="en-US" sz="2800" b="1" u="sng" dirty="0">
                <a:solidFill>
                  <a:srgbClr val="FF0000"/>
                </a:solidFill>
                <a:latin typeface="Times New Roman" pitchFamily="18" charset="0"/>
                <a:ea typeface="Times New Roman"/>
                <a:cs typeface="Times New Roman" pitchFamily="18" charset="0"/>
              </a:rPr>
              <a:t> </a:t>
            </a:r>
            <a:r>
              <a:rPr lang="en-US" sz="2800" b="1" u="sng" dirty="0" err="1">
                <a:solidFill>
                  <a:srgbClr val="FF0000"/>
                </a:solidFill>
                <a:latin typeface="Times New Roman" pitchFamily="18" charset="0"/>
                <a:ea typeface="Times New Roman"/>
                <a:cs typeface="Times New Roman" pitchFamily="18" charset="0"/>
              </a:rPr>
              <a:t>lịch</a:t>
            </a:r>
            <a:r>
              <a:rPr lang="en-US" sz="2800" b="1" u="sng" dirty="0">
                <a:solidFill>
                  <a:srgbClr val="FF0000"/>
                </a:solidFill>
                <a:latin typeface="Times New Roman" pitchFamily="18" charset="0"/>
                <a:ea typeface="Times New Roman"/>
                <a:cs typeface="Times New Roman" pitchFamily="18" charset="0"/>
              </a:rPr>
              <a:t> </a:t>
            </a:r>
            <a:r>
              <a:rPr lang="en-US" sz="2800" b="1" u="sng" dirty="0" err="1">
                <a:solidFill>
                  <a:srgbClr val="FF0000"/>
                </a:solidFill>
                <a:latin typeface="Times New Roman" pitchFamily="18" charset="0"/>
                <a:ea typeface="Times New Roman"/>
                <a:cs typeface="Times New Roman" pitchFamily="18" charset="0"/>
              </a:rPr>
              <a:t>sử</a:t>
            </a:r>
            <a:endParaRPr lang="en-US" sz="2800" b="1" u="sng" dirty="0">
              <a:solidFill>
                <a:srgbClr val="FF0000"/>
              </a:solidFill>
              <a:latin typeface="Times New Roman" pitchFamily="18" charset="0"/>
              <a:ea typeface="Times New Roman"/>
              <a:cs typeface="Times New Roman" pitchFamily="18" charset="0"/>
            </a:endParaRPr>
          </a:p>
          <a:p>
            <a:pPr marL="0" marR="0" indent="0" algn="just">
              <a:lnSpc>
                <a:spcPct val="115000"/>
              </a:lnSpc>
              <a:spcBef>
                <a:spcPts val="0"/>
              </a:spcBef>
              <a:spcAft>
                <a:spcPts val="1000"/>
              </a:spcAft>
              <a:buNone/>
            </a:pPr>
            <a:endParaRPr lang="en-US" sz="2800" dirty="0">
              <a:solidFill>
                <a:srgbClr val="0033CC"/>
              </a:solidFill>
              <a:latin typeface="Times New Roman" pitchFamily="18" charset="0"/>
              <a:ea typeface="Times New Roman"/>
              <a:cs typeface="Times New Roman" pitchFamily="18" charset="0"/>
            </a:endParaRPr>
          </a:p>
        </p:txBody>
      </p:sp>
    </p:spTree>
    <p:extLst>
      <p:ext uri="{BB962C8B-B14F-4D97-AF65-F5344CB8AC3E}">
        <p14:creationId xmlns:p14="http://schemas.microsoft.com/office/powerpoint/2010/main" val="3166613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0"/>
            <a:ext cx="9144000" cy="685800"/>
          </a:xfrm>
        </p:spPr>
        <p:txBody>
          <a:bodyPr>
            <a:normAutofit fontScale="90000"/>
          </a:bodyPr>
          <a:lstStyle/>
          <a:p>
            <a:pPr marL="0" marR="0">
              <a:lnSpc>
                <a:spcPct val="115000"/>
              </a:lnSpc>
              <a:spcBef>
                <a:spcPts val="0"/>
              </a:spcBef>
              <a:spcAft>
                <a:spcPts val="0"/>
              </a:spcAft>
              <a:tabLst>
                <a:tab pos="114300" algn="l"/>
                <a:tab pos="228600" algn="l"/>
                <a:tab pos="2315845" algn="l"/>
              </a:tabLst>
            </a:pPr>
            <a:r>
              <a:rPr lang="en-US" b="1" dirty="0" smtClean="0">
                <a:solidFill>
                  <a:srgbClr val="FF0000"/>
                </a:solidFill>
                <a:latin typeface="Times New Roman" pitchFamily="18" charset="0"/>
                <a:cs typeface="Times New Roman" pitchFamily="18" charset="0"/>
              </a:rPr>
              <a:t>LUYỆN </a:t>
            </a:r>
            <a:r>
              <a:rPr lang="vi-VN" b="1" dirty="0" smtClean="0">
                <a:solidFill>
                  <a:srgbClr val="FF0000"/>
                </a:solidFill>
                <a:latin typeface="Times New Roman" pitchFamily="18" charset="0"/>
                <a:cs typeface="Times New Roman" pitchFamily="18" charset="0"/>
              </a:rPr>
              <a:t>TẬP-VẬN DỤNG</a:t>
            </a:r>
            <a:endParaRPr lang="en-US" sz="3600" dirty="0">
              <a:solidFill>
                <a:srgbClr val="FF0000"/>
              </a:solidFill>
              <a:latin typeface="Times New Roman" pitchFamily="18" charset="0"/>
              <a:cs typeface="Times New Roman" pitchFamily="18" charset="0"/>
            </a:endParaRPr>
          </a:p>
        </p:txBody>
      </p:sp>
      <p:sp>
        <p:nvSpPr>
          <p:cNvPr id="3" name="Nơi giữ chỗ cho Nội dung 2"/>
          <p:cNvSpPr>
            <a:spLocks noGrp="1"/>
          </p:cNvSpPr>
          <p:nvPr>
            <p:ph idx="1"/>
          </p:nvPr>
        </p:nvSpPr>
        <p:spPr>
          <a:xfrm>
            <a:off x="27709" y="685800"/>
            <a:ext cx="9144000" cy="6172200"/>
          </a:xfrm>
        </p:spPr>
        <p:txBody>
          <a:bodyPr>
            <a:noAutofit/>
          </a:bodyPr>
          <a:lstStyle/>
          <a:p>
            <a:pPr marL="0" marR="0" indent="0" algn="ctr">
              <a:lnSpc>
                <a:spcPct val="115000"/>
              </a:lnSpc>
              <a:spcBef>
                <a:spcPts val="0"/>
              </a:spcBef>
              <a:spcAft>
                <a:spcPts val="1000"/>
              </a:spcAft>
              <a:buNone/>
            </a:pPr>
            <a:r>
              <a:rPr lang="vi-VN" sz="2400" dirty="0" smtClean="0">
                <a:solidFill>
                  <a:srgbClr val="0033CC"/>
                </a:solidFill>
                <a:latin typeface="Times New Roman" pitchFamily="18" charset="0"/>
                <a:cs typeface="Times New Roman" pitchFamily="18" charset="0"/>
              </a:rPr>
              <a:t> </a:t>
            </a:r>
            <a:r>
              <a:rPr lang="vi-VN" sz="3600" b="1" dirty="0">
                <a:solidFill>
                  <a:srgbClr val="FF0000"/>
                </a:solidFill>
                <a:latin typeface="Times New Roman" pitchFamily="18" charset="0"/>
                <a:cs typeface="Times New Roman" pitchFamily="18" charset="0"/>
              </a:rPr>
              <a:t>Luyện tập 1. Tại sao cần thiết phải học môn lịch </a:t>
            </a:r>
            <a:r>
              <a:rPr lang="vi-VN" sz="3600" b="1" dirty="0" smtClean="0">
                <a:solidFill>
                  <a:srgbClr val="FF0000"/>
                </a:solidFill>
                <a:latin typeface="Times New Roman" pitchFamily="18" charset="0"/>
                <a:cs typeface="Times New Roman" pitchFamily="18" charset="0"/>
              </a:rPr>
              <a:t>sử</a:t>
            </a:r>
            <a:r>
              <a:rPr lang="en-US" sz="3600" b="1" dirty="0" smtClean="0">
                <a:solidFill>
                  <a:srgbClr val="FF0000"/>
                </a:solidFill>
                <a:latin typeface="Times New Roman" pitchFamily="18" charset="0"/>
                <a:cs typeface="Times New Roman" pitchFamily="18" charset="0"/>
              </a:rPr>
              <a:t> </a:t>
            </a:r>
            <a:r>
              <a:rPr lang="vi-VN" sz="3600" b="1" dirty="0" smtClean="0">
                <a:solidFill>
                  <a:srgbClr val="FF0000"/>
                </a:solidFill>
                <a:latin typeface="Times New Roman" pitchFamily="18" charset="0"/>
                <a:cs typeface="Times New Roman" pitchFamily="18" charset="0"/>
              </a:rPr>
              <a:t>? </a:t>
            </a:r>
            <a:endParaRPr lang="vi-VN" sz="3600" b="1" dirty="0">
              <a:solidFill>
                <a:srgbClr val="FF0000"/>
              </a:solidFill>
              <a:latin typeface="Times New Roman" pitchFamily="18" charset="0"/>
              <a:cs typeface="Times New Roman" pitchFamily="18" charset="0"/>
            </a:endParaRPr>
          </a:p>
          <a:p>
            <a:pPr marL="0" marR="0" indent="0">
              <a:lnSpc>
                <a:spcPct val="115000"/>
              </a:lnSpc>
              <a:spcBef>
                <a:spcPts val="0"/>
              </a:spcBef>
              <a:spcAft>
                <a:spcPts val="1000"/>
              </a:spcAft>
              <a:buNone/>
            </a:pPr>
            <a:endParaRPr lang="en-US" sz="1200" dirty="0">
              <a:latin typeface="Times New Roman" pitchFamily="18" charset="0"/>
              <a:cs typeface="Times New Roman" pitchFamily="18" charset="0"/>
            </a:endParaRPr>
          </a:p>
        </p:txBody>
      </p:sp>
    </p:spTree>
    <p:extLst>
      <p:ext uri="{BB962C8B-B14F-4D97-AF65-F5344CB8AC3E}">
        <p14:creationId xmlns:p14="http://schemas.microsoft.com/office/powerpoint/2010/main" val="96231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0"/>
            <a:ext cx="9144000" cy="533400"/>
          </a:xfrm>
        </p:spPr>
        <p:txBody>
          <a:bodyPr>
            <a:normAutofit fontScale="90000"/>
          </a:bodyPr>
          <a:lstStyle/>
          <a:p>
            <a:pPr marL="0" marR="0">
              <a:lnSpc>
                <a:spcPct val="115000"/>
              </a:lnSpc>
              <a:spcBef>
                <a:spcPts val="0"/>
              </a:spcBef>
              <a:spcAft>
                <a:spcPts val="0"/>
              </a:spcAft>
              <a:tabLst>
                <a:tab pos="114300" algn="l"/>
                <a:tab pos="228600" algn="l"/>
                <a:tab pos="2315845" algn="l"/>
              </a:tabLst>
            </a:pPr>
            <a:r>
              <a:rPr lang="en-US" b="1" dirty="0" smtClean="0">
                <a:solidFill>
                  <a:srgbClr val="FF0000"/>
                </a:solidFill>
                <a:latin typeface="Times New Roman" pitchFamily="18" charset="0"/>
                <a:cs typeface="Times New Roman" pitchFamily="18" charset="0"/>
              </a:rPr>
              <a:t>LUYỆN TẬP</a:t>
            </a:r>
            <a:endParaRPr lang="en-US" sz="3600" dirty="0">
              <a:solidFill>
                <a:srgbClr val="FF0000"/>
              </a:solidFill>
              <a:latin typeface="Times New Roman" pitchFamily="18" charset="0"/>
              <a:cs typeface="Times New Roman" pitchFamily="18" charset="0"/>
            </a:endParaRPr>
          </a:p>
        </p:txBody>
      </p:sp>
      <p:sp>
        <p:nvSpPr>
          <p:cNvPr id="3" name="Nơi giữ chỗ cho Nội dung 2"/>
          <p:cNvSpPr>
            <a:spLocks noGrp="1"/>
          </p:cNvSpPr>
          <p:nvPr>
            <p:ph idx="1"/>
          </p:nvPr>
        </p:nvSpPr>
        <p:spPr>
          <a:xfrm>
            <a:off x="27709" y="685800"/>
            <a:ext cx="9144000" cy="6172200"/>
          </a:xfrm>
        </p:spPr>
        <p:txBody>
          <a:bodyPr>
            <a:noAutofit/>
          </a:bodyPr>
          <a:lstStyle/>
          <a:p>
            <a:pPr marL="0" marR="0" indent="0">
              <a:lnSpc>
                <a:spcPct val="115000"/>
              </a:lnSpc>
              <a:spcBef>
                <a:spcPts val="0"/>
              </a:spcBef>
              <a:spcAft>
                <a:spcPts val="1000"/>
              </a:spcAft>
              <a:buNone/>
            </a:pPr>
            <a:r>
              <a:rPr lang="vi-VN" sz="2400" dirty="0" smtClean="0">
                <a:solidFill>
                  <a:srgbClr val="0033CC"/>
                </a:solidFill>
                <a:latin typeface="Times New Roman" pitchFamily="18" charset="0"/>
                <a:cs typeface="Times New Roman" pitchFamily="18" charset="0"/>
              </a:rPr>
              <a:t> </a:t>
            </a:r>
            <a:r>
              <a:rPr lang="vi-VN" sz="2800" dirty="0">
                <a:solidFill>
                  <a:srgbClr val="FF0000"/>
                </a:solidFill>
                <a:latin typeface="Times New Roman" pitchFamily="18" charset="0"/>
                <a:cs typeface="Times New Roman" pitchFamily="18" charset="0"/>
              </a:rPr>
              <a:t>Luyện tập 1. Tại sao cần thiết phải học môn lịch </a:t>
            </a:r>
            <a:r>
              <a:rPr lang="vi-VN" sz="2800" dirty="0" smtClean="0">
                <a:solidFill>
                  <a:srgbClr val="FF0000"/>
                </a:solidFill>
                <a:latin typeface="Times New Roman" pitchFamily="18" charset="0"/>
                <a:cs typeface="Times New Roman" pitchFamily="18" charset="0"/>
              </a:rPr>
              <a:t>sử</a:t>
            </a:r>
            <a:r>
              <a:rPr lang="en-US" sz="2800" dirty="0" smtClean="0">
                <a:solidFill>
                  <a:srgbClr val="FF0000"/>
                </a:solidFill>
                <a:latin typeface="Times New Roman" pitchFamily="18" charset="0"/>
                <a:cs typeface="Times New Roman" pitchFamily="18" charset="0"/>
              </a:rPr>
              <a:t> </a:t>
            </a:r>
            <a:r>
              <a:rPr lang="vi-VN" sz="2800" dirty="0" smtClean="0">
                <a:solidFill>
                  <a:srgbClr val="FF0000"/>
                </a:solidFill>
                <a:latin typeface="Times New Roman" pitchFamily="18" charset="0"/>
                <a:cs typeface="Times New Roman" pitchFamily="18" charset="0"/>
              </a:rPr>
              <a:t>? </a:t>
            </a:r>
            <a:endParaRPr lang="vi-VN" sz="2800" dirty="0">
              <a:solidFill>
                <a:srgbClr val="FF0000"/>
              </a:solidFill>
              <a:latin typeface="Times New Roman" pitchFamily="18" charset="0"/>
              <a:cs typeface="Times New Roman" pitchFamily="18" charset="0"/>
            </a:endParaRPr>
          </a:p>
          <a:p>
            <a:pPr marL="0" marR="0" indent="0">
              <a:lnSpc>
                <a:spcPct val="115000"/>
              </a:lnSpc>
              <a:spcBef>
                <a:spcPts val="0"/>
              </a:spcBef>
              <a:spcAft>
                <a:spcPts val="1000"/>
              </a:spcAft>
              <a:buNone/>
            </a:pPr>
            <a:r>
              <a:rPr lang="vi-VN" sz="3600" dirty="0">
                <a:solidFill>
                  <a:srgbClr val="0033CC"/>
                </a:solidFill>
                <a:latin typeface="Times New Roman" pitchFamily="18" charset="0"/>
                <a:cs typeface="Times New Roman" pitchFamily="18" charset="0"/>
              </a:rPr>
              <a:t>- Học lịch sử để biết được cội nguồn của tổ tiên, quê hương, đất nước; hiểu được ông cha ta đã phải lao động, sáng tao, đấu tranh như thế nào để có được đất nước ngày nay.</a:t>
            </a:r>
          </a:p>
          <a:p>
            <a:pPr marL="0" marR="0" indent="0">
              <a:lnSpc>
                <a:spcPct val="115000"/>
              </a:lnSpc>
              <a:spcBef>
                <a:spcPts val="0"/>
              </a:spcBef>
              <a:spcAft>
                <a:spcPts val="1000"/>
              </a:spcAft>
              <a:buNone/>
            </a:pPr>
            <a:r>
              <a:rPr lang="vi-VN" sz="3600" dirty="0">
                <a:solidFill>
                  <a:srgbClr val="0033CC"/>
                </a:solidFill>
                <a:latin typeface="Times New Roman" pitchFamily="18" charset="0"/>
                <a:cs typeface="Times New Roman" pitchFamily="18" charset="0"/>
              </a:rPr>
              <a:t>- Học lịch sử còn để đúc kết những bài học kinh nghiệm của quá khứ nhằm phục vụ cho hiện tại và tương lai.</a:t>
            </a:r>
          </a:p>
          <a:p>
            <a:pPr marL="0" marR="0" indent="0">
              <a:lnSpc>
                <a:spcPct val="115000"/>
              </a:lnSpc>
              <a:spcBef>
                <a:spcPts val="0"/>
              </a:spcBef>
              <a:spcAft>
                <a:spcPts val="1000"/>
              </a:spcAft>
              <a:buNone/>
            </a:pPr>
            <a:endParaRPr lang="en-US" sz="3600" dirty="0">
              <a:solidFill>
                <a:srgbClr val="0033CC"/>
              </a:solidFill>
              <a:latin typeface="Times New Roman" pitchFamily="18" charset="0"/>
              <a:cs typeface="Times New Roman" pitchFamily="18" charset="0"/>
            </a:endParaRPr>
          </a:p>
        </p:txBody>
      </p:sp>
    </p:spTree>
    <p:extLst>
      <p:ext uri="{BB962C8B-B14F-4D97-AF65-F5344CB8AC3E}">
        <p14:creationId xmlns:p14="http://schemas.microsoft.com/office/powerpoint/2010/main" val="1885126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0"/>
            <a:ext cx="9144000" cy="152400"/>
          </a:xfrm>
        </p:spPr>
        <p:txBody>
          <a:bodyPr>
            <a:normAutofit fontScale="90000"/>
          </a:bodyPr>
          <a:lstStyle/>
          <a:p>
            <a:pPr marL="0" marR="0">
              <a:lnSpc>
                <a:spcPct val="115000"/>
              </a:lnSpc>
              <a:spcBef>
                <a:spcPts val="0"/>
              </a:spcBef>
              <a:spcAft>
                <a:spcPts val="0"/>
              </a:spcAft>
              <a:tabLst>
                <a:tab pos="114300" algn="l"/>
                <a:tab pos="228600" algn="l"/>
                <a:tab pos="2315845" algn="l"/>
              </a:tabLst>
            </a:pPr>
            <a:endParaRPr lang="en-US" sz="3600" dirty="0">
              <a:solidFill>
                <a:srgbClr val="FF0000"/>
              </a:solidFill>
              <a:latin typeface="Times New Roman" pitchFamily="18" charset="0"/>
              <a:cs typeface="Times New Roman" pitchFamily="18" charset="0"/>
            </a:endParaRPr>
          </a:p>
        </p:txBody>
      </p:sp>
      <p:sp>
        <p:nvSpPr>
          <p:cNvPr id="3" name="Nơi giữ chỗ cho Nội dung 2"/>
          <p:cNvSpPr>
            <a:spLocks noGrp="1"/>
          </p:cNvSpPr>
          <p:nvPr>
            <p:ph idx="1"/>
          </p:nvPr>
        </p:nvSpPr>
        <p:spPr>
          <a:xfrm>
            <a:off x="0" y="152400"/>
            <a:ext cx="9144000" cy="6172200"/>
          </a:xfrm>
        </p:spPr>
        <p:txBody>
          <a:bodyPr>
            <a:noAutofit/>
          </a:bodyPr>
          <a:lstStyle/>
          <a:p>
            <a:pPr marL="0" marR="0" indent="0">
              <a:lnSpc>
                <a:spcPct val="115000"/>
              </a:lnSpc>
              <a:spcBef>
                <a:spcPts val="0"/>
              </a:spcBef>
              <a:spcAft>
                <a:spcPts val="1000"/>
              </a:spcAft>
              <a:buNone/>
            </a:pPr>
            <a:r>
              <a:rPr lang="vi-VN" sz="3600" b="1" dirty="0" smtClean="0">
                <a:solidFill>
                  <a:srgbClr val="FF0000"/>
                </a:solidFill>
                <a:latin typeface="Times New Roman" pitchFamily="18" charset="0"/>
                <a:cs typeface="Times New Roman" pitchFamily="18" charset="0"/>
              </a:rPr>
              <a:t>Luyện </a:t>
            </a:r>
            <a:r>
              <a:rPr lang="vi-VN" sz="3600" b="1" dirty="0">
                <a:solidFill>
                  <a:srgbClr val="FF0000"/>
                </a:solidFill>
                <a:latin typeface="Times New Roman" pitchFamily="18" charset="0"/>
                <a:cs typeface="Times New Roman" pitchFamily="18" charset="0"/>
              </a:rPr>
              <a:t>tập  2. Căn cứ vào đâu để biết và dựng lại lịch sử </a:t>
            </a:r>
            <a:r>
              <a:rPr lang="vi-VN" sz="3600" b="1" dirty="0" smtClean="0">
                <a:solidFill>
                  <a:srgbClr val="FF0000"/>
                </a:solidFill>
                <a:latin typeface="Times New Roman" pitchFamily="18" charset="0"/>
                <a:cs typeface="Times New Roman" pitchFamily="18" charset="0"/>
              </a:rPr>
              <a:t>?</a:t>
            </a:r>
            <a:endParaRPr lang="en-US" sz="3600" b="1" dirty="0" smtClean="0">
              <a:solidFill>
                <a:srgbClr val="FF0000"/>
              </a:solidFill>
              <a:latin typeface="Times New Roman" pitchFamily="18" charset="0"/>
              <a:cs typeface="Times New Roman" pitchFamily="18" charset="0"/>
            </a:endParaRPr>
          </a:p>
          <a:p>
            <a:pPr marL="0" marR="0" indent="0">
              <a:lnSpc>
                <a:spcPct val="115000"/>
              </a:lnSpc>
              <a:spcBef>
                <a:spcPts val="0"/>
              </a:spcBef>
              <a:spcAft>
                <a:spcPts val="1000"/>
              </a:spcAft>
              <a:buNone/>
            </a:pPr>
            <a:r>
              <a:rPr lang="en-US" sz="3600" dirty="0" smtClean="0">
                <a:solidFill>
                  <a:srgbClr val="0033CC"/>
                </a:solidFill>
                <a:latin typeface="Times New Roman" pitchFamily="18" charset="0"/>
                <a:cs typeface="Times New Roman" pitchFamily="18" charset="0"/>
              </a:rPr>
              <a:t>- </a:t>
            </a:r>
            <a:r>
              <a:rPr lang="vi-VN" sz="3600" dirty="0" smtClean="0">
                <a:solidFill>
                  <a:srgbClr val="0033CC"/>
                </a:solidFill>
                <a:latin typeface="Times New Roman" pitchFamily="18" charset="0"/>
                <a:cs typeface="Times New Roman" pitchFamily="18" charset="0"/>
              </a:rPr>
              <a:t>Để </a:t>
            </a:r>
            <a:r>
              <a:rPr lang="vi-VN" sz="3600" dirty="0">
                <a:solidFill>
                  <a:srgbClr val="0033CC"/>
                </a:solidFill>
                <a:latin typeface="Times New Roman" pitchFamily="18" charset="0"/>
                <a:cs typeface="Times New Roman" pitchFamily="18" charset="0"/>
              </a:rPr>
              <a:t>biết và dựng lại lịch sử chúng ta cần căn cứ vào các nguồn tư liệu </a:t>
            </a:r>
            <a:r>
              <a:rPr lang="en-US" sz="3600" dirty="0">
                <a:solidFill>
                  <a:srgbClr val="0033CC"/>
                </a:solidFill>
                <a:latin typeface="Times New Roman" pitchFamily="18" charset="0"/>
                <a:cs typeface="Times New Roman" pitchFamily="18" charset="0"/>
              </a:rPr>
              <a:t>:</a:t>
            </a:r>
            <a:endParaRPr lang="en-US" sz="3600" dirty="0" smtClean="0">
              <a:solidFill>
                <a:srgbClr val="0033CC"/>
              </a:solidFill>
              <a:latin typeface="Times New Roman" pitchFamily="18" charset="0"/>
              <a:cs typeface="Times New Roman" pitchFamily="18" charset="0"/>
            </a:endParaRPr>
          </a:p>
          <a:p>
            <a:pPr marL="0" marR="0" indent="0">
              <a:lnSpc>
                <a:spcPct val="115000"/>
              </a:lnSpc>
              <a:spcBef>
                <a:spcPts val="0"/>
              </a:spcBef>
              <a:spcAft>
                <a:spcPts val="1000"/>
              </a:spcAft>
              <a:buNone/>
            </a:pPr>
            <a:r>
              <a:rPr lang="en-US" sz="3600" dirty="0" smtClean="0">
                <a:solidFill>
                  <a:srgbClr val="0033CC"/>
                </a:solidFill>
                <a:latin typeface="Times New Roman" pitchFamily="18" charset="0"/>
                <a:cs typeface="Times New Roman" pitchFamily="18" charset="0"/>
              </a:rPr>
              <a:t>+ </a:t>
            </a:r>
            <a:r>
              <a:rPr lang="vi-VN" sz="3600" dirty="0" smtClean="0">
                <a:solidFill>
                  <a:srgbClr val="0033CC"/>
                </a:solidFill>
                <a:latin typeface="Times New Roman" pitchFamily="18" charset="0"/>
                <a:cs typeface="Times New Roman" pitchFamily="18" charset="0"/>
              </a:rPr>
              <a:t>Tư</a:t>
            </a:r>
            <a:r>
              <a:rPr lang="en-US" sz="3600" dirty="0" smtClean="0">
                <a:solidFill>
                  <a:srgbClr val="0033CC"/>
                </a:solidFill>
                <a:latin typeface="Times New Roman" pitchFamily="18" charset="0"/>
                <a:cs typeface="Times New Roman" pitchFamily="18" charset="0"/>
              </a:rPr>
              <a:t> </a:t>
            </a:r>
            <a:r>
              <a:rPr lang="en-US" sz="3600" dirty="0" err="1" smtClean="0">
                <a:solidFill>
                  <a:srgbClr val="0033CC"/>
                </a:solidFill>
                <a:latin typeface="Times New Roman" pitchFamily="18" charset="0"/>
                <a:cs typeface="Times New Roman" pitchFamily="18" charset="0"/>
              </a:rPr>
              <a:t>liệu</a:t>
            </a:r>
            <a:r>
              <a:rPr lang="en-US" sz="3600" dirty="0" smtClean="0">
                <a:solidFill>
                  <a:srgbClr val="0033CC"/>
                </a:solidFill>
                <a:latin typeface="Times New Roman" pitchFamily="18" charset="0"/>
                <a:cs typeface="Times New Roman" pitchFamily="18" charset="0"/>
              </a:rPr>
              <a:t> </a:t>
            </a:r>
            <a:r>
              <a:rPr lang="en-US" sz="3600" dirty="0" err="1" smtClean="0">
                <a:solidFill>
                  <a:srgbClr val="0033CC"/>
                </a:solidFill>
                <a:latin typeface="Times New Roman" pitchFamily="18" charset="0"/>
                <a:cs typeface="Times New Roman" pitchFamily="18" charset="0"/>
              </a:rPr>
              <a:t>gốc</a:t>
            </a:r>
            <a:endParaRPr lang="vi-VN" sz="3600" dirty="0">
              <a:solidFill>
                <a:srgbClr val="0033CC"/>
              </a:solidFill>
              <a:latin typeface="Times New Roman" pitchFamily="18" charset="0"/>
              <a:cs typeface="Times New Roman" pitchFamily="18" charset="0"/>
            </a:endParaRPr>
          </a:p>
          <a:p>
            <a:pPr marL="0" marR="0" indent="0">
              <a:lnSpc>
                <a:spcPct val="115000"/>
              </a:lnSpc>
              <a:spcBef>
                <a:spcPts val="0"/>
              </a:spcBef>
              <a:spcAft>
                <a:spcPts val="1000"/>
              </a:spcAft>
              <a:buNone/>
            </a:pPr>
            <a:r>
              <a:rPr lang="en-US" sz="3600" dirty="0" smtClean="0">
                <a:solidFill>
                  <a:srgbClr val="0033CC"/>
                </a:solidFill>
                <a:latin typeface="Times New Roman" pitchFamily="18" charset="0"/>
                <a:cs typeface="Times New Roman" pitchFamily="18" charset="0"/>
              </a:rPr>
              <a:t>+ </a:t>
            </a:r>
            <a:r>
              <a:rPr lang="vi-VN" sz="3600" dirty="0" smtClean="0">
                <a:solidFill>
                  <a:srgbClr val="0033CC"/>
                </a:solidFill>
                <a:latin typeface="Times New Roman" pitchFamily="18" charset="0"/>
                <a:cs typeface="Times New Roman" pitchFamily="18" charset="0"/>
              </a:rPr>
              <a:t>Tư </a:t>
            </a:r>
            <a:r>
              <a:rPr lang="vi-VN" sz="3600" dirty="0">
                <a:solidFill>
                  <a:srgbClr val="0033CC"/>
                </a:solidFill>
                <a:latin typeface="Times New Roman" pitchFamily="18" charset="0"/>
                <a:cs typeface="Times New Roman" pitchFamily="18" charset="0"/>
              </a:rPr>
              <a:t>liệu truyền </a:t>
            </a:r>
            <a:r>
              <a:rPr lang="vi-VN" sz="3600" dirty="0" smtClean="0">
                <a:solidFill>
                  <a:srgbClr val="0033CC"/>
                </a:solidFill>
                <a:latin typeface="Times New Roman" pitchFamily="18" charset="0"/>
                <a:cs typeface="Times New Roman" pitchFamily="18" charset="0"/>
              </a:rPr>
              <a:t>miệng</a:t>
            </a:r>
            <a:endParaRPr lang="en-US" sz="3600" dirty="0" smtClean="0">
              <a:solidFill>
                <a:srgbClr val="0033CC"/>
              </a:solidFill>
              <a:latin typeface="Times New Roman" pitchFamily="18" charset="0"/>
              <a:cs typeface="Times New Roman" pitchFamily="18" charset="0"/>
            </a:endParaRPr>
          </a:p>
          <a:p>
            <a:pPr marL="0" marR="0" indent="0">
              <a:lnSpc>
                <a:spcPct val="115000"/>
              </a:lnSpc>
              <a:spcBef>
                <a:spcPts val="0"/>
              </a:spcBef>
              <a:spcAft>
                <a:spcPts val="1000"/>
              </a:spcAft>
              <a:buNone/>
            </a:pPr>
            <a:r>
              <a:rPr lang="en-US" sz="3600" dirty="0" smtClean="0">
                <a:solidFill>
                  <a:srgbClr val="0033CC"/>
                </a:solidFill>
                <a:latin typeface="Times New Roman" pitchFamily="18" charset="0"/>
                <a:cs typeface="Times New Roman" pitchFamily="18" charset="0"/>
              </a:rPr>
              <a:t>+ </a:t>
            </a:r>
            <a:r>
              <a:rPr lang="vi-VN" sz="3600" dirty="0" smtClean="0">
                <a:solidFill>
                  <a:srgbClr val="0033CC"/>
                </a:solidFill>
                <a:latin typeface="Times New Roman" pitchFamily="18" charset="0"/>
                <a:cs typeface="Times New Roman" pitchFamily="18" charset="0"/>
              </a:rPr>
              <a:t>Tư </a:t>
            </a:r>
            <a:r>
              <a:rPr lang="vi-VN" sz="3600" dirty="0">
                <a:solidFill>
                  <a:srgbClr val="0033CC"/>
                </a:solidFill>
                <a:latin typeface="Times New Roman" pitchFamily="18" charset="0"/>
                <a:cs typeface="Times New Roman" pitchFamily="18" charset="0"/>
              </a:rPr>
              <a:t>liệu hiện </a:t>
            </a:r>
            <a:r>
              <a:rPr lang="vi-VN" sz="3600" dirty="0" smtClean="0">
                <a:solidFill>
                  <a:srgbClr val="0033CC"/>
                </a:solidFill>
                <a:latin typeface="Times New Roman" pitchFamily="18" charset="0"/>
                <a:cs typeface="Times New Roman" pitchFamily="18" charset="0"/>
              </a:rPr>
              <a:t>vật</a:t>
            </a:r>
            <a:endParaRPr lang="en-US" sz="3600" dirty="0" smtClean="0">
              <a:solidFill>
                <a:srgbClr val="0033CC"/>
              </a:solidFill>
              <a:latin typeface="Times New Roman" pitchFamily="18" charset="0"/>
              <a:cs typeface="Times New Roman" pitchFamily="18" charset="0"/>
            </a:endParaRPr>
          </a:p>
          <a:p>
            <a:pPr marL="0" marR="0" indent="0">
              <a:lnSpc>
                <a:spcPct val="115000"/>
              </a:lnSpc>
              <a:spcBef>
                <a:spcPts val="0"/>
              </a:spcBef>
              <a:spcAft>
                <a:spcPts val="1000"/>
              </a:spcAft>
              <a:buNone/>
            </a:pPr>
            <a:r>
              <a:rPr lang="en-US" sz="3600" dirty="0" smtClean="0">
                <a:solidFill>
                  <a:srgbClr val="0033CC"/>
                </a:solidFill>
                <a:latin typeface="Times New Roman" pitchFamily="18" charset="0"/>
                <a:cs typeface="Times New Roman" pitchFamily="18" charset="0"/>
              </a:rPr>
              <a:t>+</a:t>
            </a:r>
            <a:r>
              <a:rPr lang="vi-VN" sz="3600" dirty="0" smtClean="0">
                <a:solidFill>
                  <a:srgbClr val="0033CC"/>
                </a:solidFill>
                <a:latin typeface="Times New Roman" pitchFamily="18" charset="0"/>
                <a:cs typeface="Times New Roman" pitchFamily="18" charset="0"/>
              </a:rPr>
              <a:t> </a:t>
            </a:r>
            <a:r>
              <a:rPr lang="vi-VN" sz="3600" dirty="0">
                <a:solidFill>
                  <a:srgbClr val="0033CC"/>
                </a:solidFill>
                <a:latin typeface="Times New Roman" pitchFamily="18" charset="0"/>
                <a:cs typeface="Times New Roman" pitchFamily="18" charset="0"/>
              </a:rPr>
              <a:t>Tư liệu chữ </a:t>
            </a:r>
            <a:r>
              <a:rPr lang="vi-VN" sz="3600" dirty="0" smtClean="0">
                <a:solidFill>
                  <a:srgbClr val="0033CC"/>
                </a:solidFill>
                <a:latin typeface="Times New Roman" pitchFamily="18" charset="0"/>
                <a:cs typeface="Times New Roman" pitchFamily="18" charset="0"/>
              </a:rPr>
              <a:t>viết</a:t>
            </a:r>
            <a:endParaRPr lang="en-US" sz="3600" dirty="0" smtClean="0">
              <a:solidFill>
                <a:srgbClr val="0033CC"/>
              </a:solidFill>
              <a:latin typeface="Times New Roman" pitchFamily="18" charset="0"/>
              <a:cs typeface="Times New Roman" pitchFamily="18" charset="0"/>
            </a:endParaRPr>
          </a:p>
          <a:p>
            <a:pPr marL="0" marR="0" indent="0" algn="ctr">
              <a:lnSpc>
                <a:spcPct val="115000"/>
              </a:lnSpc>
              <a:spcBef>
                <a:spcPts val="0"/>
              </a:spcBef>
              <a:spcAft>
                <a:spcPts val="1000"/>
              </a:spcAft>
              <a:buNone/>
            </a:pPr>
            <a:endParaRPr lang="en-US" sz="1200" dirty="0">
              <a:latin typeface="Times New Roman" pitchFamily="18" charset="0"/>
              <a:cs typeface="Times New Roman" pitchFamily="18" charset="0"/>
            </a:endParaRPr>
          </a:p>
        </p:txBody>
      </p:sp>
    </p:spTree>
    <p:extLst>
      <p:ext uri="{BB962C8B-B14F-4D97-AF65-F5344CB8AC3E}">
        <p14:creationId xmlns:p14="http://schemas.microsoft.com/office/powerpoint/2010/main" val="2575060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ơi giữ chỗ cho Nội dung 2"/>
          <p:cNvSpPr>
            <a:spLocks noGrp="1"/>
          </p:cNvSpPr>
          <p:nvPr>
            <p:ph idx="1"/>
          </p:nvPr>
        </p:nvSpPr>
        <p:spPr>
          <a:xfrm>
            <a:off x="-76200" y="1143000"/>
            <a:ext cx="9220200" cy="4724399"/>
          </a:xfrm>
        </p:spPr>
        <p:txBody>
          <a:bodyPr/>
          <a:lstStyle/>
          <a:p>
            <a:endParaRPr lang="en-US" dirty="0"/>
          </a:p>
          <a:p>
            <a:endParaRPr lang="en-US" dirty="0"/>
          </a:p>
          <a:p>
            <a:endParaRPr lang="en-US" dirty="0"/>
          </a:p>
          <a:p>
            <a:endParaRPr lang="en-US" dirty="0"/>
          </a:p>
        </p:txBody>
      </p:sp>
      <p:sp>
        <p:nvSpPr>
          <p:cNvPr id="5" name="Rectangle 4"/>
          <p:cNvSpPr/>
          <p:nvPr/>
        </p:nvSpPr>
        <p:spPr>
          <a:xfrm>
            <a:off x="-76200" y="2608776"/>
            <a:ext cx="9296400" cy="286232"/>
          </a:xfrm>
          <a:prstGeom prst="rect">
            <a:avLst/>
          </a:prstGeom>
        </p:spPr>
        <p:txBody>
          <a:bodyPr wrap="square">
            <a:spAutoFit/>
          </a:bodyPr>
          <a:lstStyle/>
          <a:p>
            <a:pPr marL="609600" lvl="0" indent="-609600">
              <a:lnSpc>
                <a:spcPct val="90000"/>
              </a:lnSpc>
              <a:spcBef>
                <a:spcPts val="1000"/>
              </a:spcBef>
            </a:pPr>
            <a:r>
              <a:rPr lang="en-US" altLang="en-US" sz="1400" dirty="0">
                <a:solidFill>
                  <a:srgbClr val="0000FF"/>
                </a:solidFill>
                <a:latin typeface="Times New Roman" panose="02020603050405020304" pitchFamily="18" charset="0"/>
              </a:rPr>
              <a:t>-</a:t>
            </a:r>
            <a:endParaRPr lang="en-US" altLang="en-US" sz="1400" dirty="0">
              <a:solidFill>
                <a:srgbClr val="0000FF"/>
              </a:solidFill>
              <a:latin typeface="Times New Roman" panose="02020603050405020304" pitchFamily="18" charset="0"/>
              <a:sym typeface="Wingdings 3" panose="05040102010807070707" pitchFamily="18" charset="2"/>
            </a:endParaRPr>
          </a:p>
        </p:txBody>
      </p:sp>
      <p:sp>
        <p:nvSpPr>
          <p:cNvPr id="4" name="Rectangle 3"/>
          <p:cNvSpPr/>
          <p:nvPr/>
        </p:nvSpPr>
        <p:spPr>
          <a:xfrm>
            <a:off x="61304" y="5143914"/>
            <a:ext cx="4572000" cy="830997"/>
          </a:xfrm>
          <a:prstGeom prst="rect">
            <a:avLst/>
          </a:prstGeom>
        </p:spPr>
        <p:txBody>
          <a:bodyP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altLang="vi-VN" sz="2400" b="1" i="0" u="none" strike="noStrike" kern="0" cap="none" spc="0" normalizeH="0" baseline="0" noProof="0" dirty="0">
                <a:ln>
                  <a:noFill/>
                </a:ln>
                <a:solidFill>
                  <a:srgbClr val="FFFFFF"/>
                </a:solidFill>
                <a:effectLst/>
                <a:uLnTx/>
                <a:uFillTx/>
              </a:rPr>
              <a:t>Leonardo di ser Piero da Vinci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it-IT" altLang="vi-VN" sz="2400" b="1" i="0" u="none" strike="noStrike" kern="0" cap="none" spc="0" normalizeH="0" baseline="0" noProof="0" dirty="0">
                <a:ln>
                  <a:noFill/>
                </a:ln>
                <a:solidFill>
                  <a:srgbClr val="FFFFFF"/>
                </a:solidFill>
                <a:effectLst/>
                <a:uLnTx/>
                <a:uFillTx/>
              </a:rPr>
              <a:t>( 1452 – 1519)</a:t>
            </a:r>
            <a:endParaRPr kumimoji="0" lang="en-US" altLang="vi-VN" sz="2400" b="0" i="0" u="none" strike="noStrike" kern="0" cap="none" spc="0" normalizeH="0" baseline="0" noProof="0" dirty="0">
              <a:ln>
                <a:noFill/>
              </a:ln>
              <a:solidFill>
                <a:srgbClr val="FFFFFF"/>
              </a:solidFill>
              <a:effectLst/>
              <a:uLnTx/>
              <a:uFillTx/>
            </a:endParaRP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533400"/>
            <a:ext cx="9525000" cy="632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6">
            <a:extLst>
              <a:ext uri="{FF2B5EF4-FFF2-40B4-BE49-F238E27FC236}">
                <a16:creationId xmlns:a16="http://schemas.microsoft.com/office/drawing/2014/main" id="{00C0E092-8271-434F-9A00-26EE6E1CDD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3801" y="1722437"/>
            <a:ext cx="1295400" cy="5189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6">
            <a:extLst>
              <a:ext uri="{FF2B5EF4-FFF2-40B4-BE49-F238E27FC236}">
                <a16:creationId xmlns:a16="http://schemas.microsoft.com/office/drawing/2014/main" id="{0755078A-D32A-4BF8-B802-6941D57274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3800" y="3891677"/>
            <a:ext cx="1295400" cy="785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6">
            <a:extLst>
              <a:ext uri="{FF2B5EF4-FFF2-40B4-BE49-F238E27FC236}">
                <a16:creationId xmlns:a16="http://schemas.microsoft.com/office/drawing/2014/main" id="{5493153B-1205-4BF5-BBD0-14049F5D7B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V="1">
            <a:off x="3657600" y="3551774"/>
            <a:ext cx="1543050" cy="785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6">
            <a:extLst>
              <a:ext uri="{FF2B5EF4-FFF2-40B4-BE49-F238E27FC236}">
                <a16:creationId xmlns:a16="http://schemas.microsoft.com/office/drawing/2014/main" id="{FEF4020E-7F96-4C36-8933-CC45AD3723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V="1">
            <a:off x="3678727" y="1143000"/>
            <a:ext cx="1390650" cy="49831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itle 12">
            <a:extLst>
              <a:ext uri="{FF2B5EF4-FFF2-40B4-BE49-F238E27FC236}">
                <a16:creationId xmlns:a16="http://schemas.microsoft.com/office/drawing/2014/main" id="{79081279-69A7-40F9-B93C-1606F4825605}"/>
              </a:ext>
            </a:extLst>
          </p:cNvPr>
          <p:cNvSpPr txBox="1">
            <a:spLocks noGrp="1"/>
          </p:cNvSpPr>
          <p:nvPr>
            <p:ph type="title"/>
          </p:nvPr>
        </p:nvSpPr>
        <p:spPr>
          <a:xfrm>
            <a:off x="1447800" y="0"/>
            <a:ext cx="1447800" cy="584775"/>
          </a:xfrm>
          <a:prstGeom prst="rect">
            <a:avLst/>
          </a:prstGeom>
          <a:noFill/>
        </p:spPr>
        <p:txBody>
          <a:bodyPr wrap="square" rtlCol="0">
            <a:spAutoFit/>
          </a:bodyPr>
          <a:lstStyle/>
          <a:p>
            <a:r>
              <a:rPr lang="en-US" sz="3200" b="1" dirty="0" smtClean="0">
                <a:solidFill>
                  <a:srgbClr val="FF0000"/>
                </a:solidFill>
              </a:rPr>
              <a:t>A</a:t>
            </a:r>
            <a:endParaRPr lang="vi-VN" sz="3200" b="1" dirty="0">
              <a:solidFill>
                <a:srgbClr val="FF0000"/>
              </a:solidFill>
              <a:latin typeface="+mj-lt"/>
            </a:endParaRPr>
          </a:p>
        </p:txBody>
      </p:sp>
      <p:sp>
        <p:nvSpPr>
          <p:cNvPr id="14" name="Title 12">
            <a:extLst>
              <a:ext uri="{FF2B5EF4-FFF2-40B4-BE49-F238E27FC236}">
                <a16:creationId xmlns:a16="http://schemas.microsoft.com/office/drawing/2014/main" id="{79081279-69A7-40F9-B93C-1606F4825605}"/>
              </a:ext>
            </a:extLst>
          </p:cNvPr>
          <p:cNvSpPr txBox="1">
            <a:spLocks/>
          </p:cNvSpPr>
          <p:nvPr/>
        </p:nvSpPr>
        <p:spPr>
          <a:xfrm>
            <a:off x="6400800" y="87086"/>
            <a:ext cx="1447800" cy="584775"/>
          </a:xfrm>
          <a:prstGeom prst="rect">
            <a:avLst/>
          </a:prstGeom>
          <a:noFill/>
        </p:spPr>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a:solidFill>
                  <a:srgbClr val="FF0000"/>
                </a:solidFill>
              </a:rPr>
              <a:t>B</a:t>
            </a:r>
            <a:endParaRPr lang="vi-VN" sz="3200" b="1" dirty="0">
              <a:solidFill>
                <a:srgbClr val="FF0000"/>
              </a:solidFill>
            </a:endParaRPr>
          </a:p>
        </p:txBody>
      </p:sp>
    </p:spTree>
    <p:extLst>
      <p:ext uri="{BB962C8B-B14F-4D97-AF65-F5344CB8AC3E}">
        <p14:creationId xmlns:p14="http://schemas.microsoft.com/office/powerpoint/2010/main" val="2364141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0"/>
            <a:ext cx="9144000" cy="1143000"/>
          </a:xfrm>
        </p:spPr>
        <p:txBody>
          <a:bodyPr>
            <a:normAutofit/>
          </a:bodyPr>
          <a:lstStyle/>
          <a:p>
            <a:pPr lvl="0">
              <a:lnSpc>
                <a:spcPct val="115000"/>
              </a:lnSpc>
              <a:spcBef>
                <a:spcPts val="0"/>
              </a:spcBef>
              <a:spcAft>
                <a:spcPts val="1000"/>
              </a:spcAft>
            </a:pPr>
            <a:r>
              <a:rPr lang="en-US" sz="3200" b="1" u="sng" dirty="0" smtClean="0">
                <a:solidFill>
                  <a:srgbClr val="FF0000"/>
                </a:solidFill>
                <a:latin typeface="Times New Roman" pitchFamily="18" charset="0"/>
                <a:ea typeface="+mn-ea"/>
                <a:cs typeface="Times New Roman" pitchFamily="18" charset="0"/>
              </a:rPr>
              <a:t>TRẮC NGHIỆM</a:t>
            </a:r>
            <a:endParaRPr lang="en-US" sz="3200" b="1" u="sng" dirty="0">
              <a:solidFill>
                <a:srgbClr val="FF0000"/>
              </a:solidFill>
              <a:latin typeface="Times New Roman" pitchFamily="18" charset="0"/>
              <a:ea typeface="+mn-ea"/>
              <a:cs typeface="Times New Roman" pitchFamily="18" charset="0"/>
            </a:endParaRPr>
          </a:p>
        </p:txBody>
      </p:sp>
      <p:sp>
        <p:nvSpPr>
          <p:cNvPr id="3" name="Nơi giữ chỗ cho Nội dung 2"/>
          <p:cNvSpPr>
            <a:spLocks noGrp="1"/>
          </p:cNvSpPr>
          <p:nvPr>
            <p:ph idx="1"/>
          </p:nvPr>
        </p:nvSpPr>
        <p:spPr>
          <a:xfrm>
            <a:off x="37171" y="1143000"/>
            <a:ext cx="9144000" cy="5562600"/>
          </a:xfrm>
        </p:spPr>
        <p:txBody>
          <a:bodyPr>
            <a:noAutofit/>
          </a:bodyPr>
          <a:lstStyle/>
          <a:p>
            <a:pPr marL="0" marR="0" indent="0">
              <a:lnSpc>
                <a:spcPct val="115000"/>
              </a:lnSpc>
              <a:spcBef>
                <a:spcPts val="0"/>
              </a:spcBef>
              <a:spcAft>
                <a:spcPts val="1000"/>
              </a:spcAft>
              <a:buNone/>
            </a:pPr>
            <a:r>
              <a:rPr lang="vi-VN" sz="3600" b="1" dirty="0" smtClean="0">
                <a:solidFill>
                  <a:srgbClr val="0033CC"/>
                </a:solidFill>
                <a:latin typeface="Times New Roman" pitchFamily="18" charset="0"/>
                <a:cs typeface="Times New Roman" pitchFamily="18" charset="0"/>
              </a:rPr>
              <a:t>Câu </a:t>
            </a:r>
            <a:r>
              <a:rPr lang="vi-VN" sz="3600" b="1" dirty="0">
                <a:solidFill>
                  <a:srgbClr val="0033CC"/>
                </a:solidFill>
                <a:latin typeface="Times New Roman" pitchFamily="18" charset="0"/>
                <a:cs typeface="Times New Roman" pitchFamily="18" charset="0"/>
              </a:rPr>
              <a:t>1: Lịch sử là những gì </a:t>
            </a:r>
          </a:p>
          <a:p>
            <a:pPr marL="514350" marR="0" indent="-514350">
              <a:lnSpc>
                <a:spcPct val="115000"/>
              </a:lnSpc>
              <a:spcBef>
                <a:spcPts val="0"/>
              </a:spcBef>
              <a:spcAft>
                <a:spcPts val="1000"/>
              </a:spcAft>
              <a:buAutoNum type="alphaUcPeriod"/>
            </a:pPr>
            <a:r>
              <a:rPr lang="vi-VN" sz="3600" b="1" dirty="0" smtClean="0">
                <a:solidFill>
                  <a:srgbClr val="7030A0"/>
                </a:solidFill>
                <a:latin typeface="Times New Roman" pitchFamily="18" charset="0"/>
                <a:cs typeface="Times New Roman" pitchFamily="18" charset="0"/>
              </a:rPr>
              <a:t>đã </a:t>
            </a:r>
            <a:r>
              <a:rPr lang="vi-VN" sz="3600" b="1" dirty="0">
                <a:solidFill>
                  <a:srgbClr val="7030A0"/>
                </a:solidFill>
                <a:latin typeface="Times New Roman" pitchFamily="18" charset="0"/>
                <a:cs typeface="Times New Roman" pitchFamily="18" charset="0"/>
              </a:rPr>
              <a:t>diễn ra trong quá khứ. 	</a:t>
            </a:r>
            <a:endParaRPr lang="en-US" sz="3600" b="1" dirty="0" smtClean="0">
              <a:solidFill>
                <a:srgbClr val="7030A0"/>
              </a:solidFill>
              <a:latin typeface="Times New Roman" pitchFamily="18" charset="0"/>
              <a:cs typeface="Times New Roman" pitchFamily="18" charset="0"/>
            </a:endParaRPr>
          </a:p>
          <a:p>
            <a:pPr marL="514350" marR="0" indent="-514350">
              <a:lnSpc>
                <a:spcPct val="115000"/>
              </a:lnSpc>
              <a:spcBef>
                <a:spcPts val="0"/>
              </a:spcBef>
              <a:spcAft>
                <a:spcPts val="1000"/>
              </a:spcAft>
              <a:buAutoNum type="alphaUcPeriod"/>
            </a:pPr>
            <a:r>
              <a:rPr lang="vi-VN" sz="3600" b="1" dirty="0" smtClean="0">
                <a:solidFill>
                  <a:srgbClr val="7030A0"/>
                </a:solidFill>
                <a:latin typeface="Times New Roman" pitchFamily="18" charset="0"/>
                <a:cs typeface="Times New Roman" pitchFamily="18" charset="0"/>
              </a:rPr>
              <a:t>đang </a:t>
            </a:r>
            <a:r>
              <a:rPr lang="vi-VN" sz="3600" b="1" dirty="0">
                <a:solidFill>
                  <a:srgbClr val="7030A0"/>
                </a:solidFill>
                <a:latin typeface="Times New Roman" pitchFamily="18" charset="0"/>
                <a:cs typeface="Times New Roman" pitchFamily="18" charset="0"/>
              </a:rPr>
              <a:t>diễn ra ở hiện tại. </a:t>
            </a:r>
          </a:p>
          <a:p>
            <a:pPr marL="0" marR="0" indent="0">
              <a:lnSpc>
                <a:spcPct val="115000"/>
              </a:lnSpc>
              <a:spcBef>
                <a:spcPts val="0"/>
              </a:spcBef>
              <a:spcAft>
                <a:spcPts val="1000"/>
              </a:spcAft>
              <a:buNone/>
            </a:pPr>
            <a:r>
              <a:rPr lang="vi-VN" sz="3600" b="1" dirty="0">
                <a:solidFill>
                  <a:srgbClr val="7030A0"/>
                </a:solidFill>
                <a:latin typeface="Times New Roman" pitchFamily="18" charset="0"/>
                <a:cs typeface="Times New Roman" pitchFamily="18" charset="0"/>
              </a:rPr>
              <a:t>C</a:t>
            </a:r>
            <a:r>
              <a:rPr lang="vi-VN" sz="3600" b="1" dirty="0" smtClean="0">
                <a:solidFill>
                  <a:srgbClr val="7030A0"/>
                </a:solidFill>
                <a:latin typeface="Times New Roman" pitchFamily="18" charset="0"/>
                <a:cs typeface="Times New Roman" pitchFamily="18" charset="0"/>
              </a:rPr>
              <a:t>.</a:t>
            </a:r>
            <a:r>
              <a:rPr lang="en-US" sz="3600" b="1" dirty="0" smtClean="0">
                <a:solidFill>
                  <a:srgbClr val="7030A0"/>
                </a:solidFill>
                <a:latin typeface="Times New Roman" pitchFamily="18" charset="0"/>
                <a:cs typeface="Times New Roman" pitchFamily="18" charset="0"/>
              </a:rPr>
              <a:t> </a:t>
            </a:r>
            <a:r>
              <a:rPr lang="vi-VN" sz="3600" b="1" dirty="0" smtClean="0">
                <a:solidFill>
                  <a:srgbClr val="7030A0"/>
                </a:solidFill>
                <a:latin typeface="Times New Roman" pitchFamily="18" charset="0"/>
                <a:cs typeface="Times New Roman" pitchFamily="18" charset="0"/>
              </a:rPr>
              <a:t>sẽ </a:t>
            </a:r>
            <a:r>
              <a:rPr lang="vi-VN" sz="3600" b="1" dirty="0">
                <a:solidFill>
                  <a:srgbClr val="7030A0"/>
                </a:solidFill>
                <a:latin typeface="Times New Roman" pitchFamily="18" charset="0"/>
                <a:cs typeface="Times New Roman" pitchFamily="18" charset="0"/>
              </a:rPr>
              <a:t>xảy ra trong tương lai. 	</a:t>
            </a:r>
            <a:endParaRPr lang="en-US" sz="3600" b="1" dirty="0" smtClean="0">
              <a:solidFill>
                <a:srgbClr val="7030A0"/>
              </a:solidFill>
              <a:latin typeface="Times New Roman" pitchFamily="18" charset="0"/>
              <a:cs typeface="Times New Roman" pitchFamily="18" charset="0"/>
            </a:endParaRPr>
          </a:p>
          <a:p>
            <a:pPr marL="0" marR="0" indent="0">
              <a:lnSpc>
                <a:spcPct val="115000"/>
              </a:lnSpc>
              <a:spcBef>
                <a:spcPts val="0"/>
              </a:spcBef>
              <a:spcAft>
                <a:spcPts val="1000"/>
              </a:spcAft>
              <a:buNone/>
            </a:pPr>
            <a:r>
              <a:rPr lang="vi-VN" sz="3600" b="1" dirty="0" smtClean="0">
                <a:solidFill>
                  <a:srgbClr val="7030A0"/>
                </a:solidFill>
                <a:latin typeface="Times New Roman" pitchFamily="18" charset="0"/>
                <a:cs typeface="Times New Roman" pitchFamily="18" charset="0"/>
              </a:rPr>
              <a:t>D.</a:t>
            </a:r>
            <a:r>
              <a:rPr lang="en-US" sz="3600" b="1" dirty="0" smtClean="0">
                <a:solidFill>
                  <a:srgbClr val="7030A0"/>
                </a:solidFill>
                <a:latin typeface="Times New Roman" pitchFamily="18" charset="0"/>
                <a:cs typeface="Times New Roman" pitchFamily="18" charset="0"/>
              </a:rPr>
              <a:t> </a:t>
            </a:r>
            <a:r>
              <a:rPr lang="vi-VN" sz="3600" b="1" dirty="0" smtClean="0">
                <a:solidFill>
                  <a:srgbClr val="7030A0"/>
                </a:solidFill>
                <a:latin typeface="Times New Roman" pitchFamily="18" charset="0"/>
                <a:cs typeface="Times New Roman" pitchFamily="18" charset="0"/>
              </a:rPr>
              <a:t>đã </a:t>
            </a:r>
            <a:r>
              <a:rPr lang="vi-VN" sz="3600" b="1" dirty="0">
                <a:solidFill>
                  <a:srgbClr val="7030A0"/>
                </a:solidFill>
                <a:latin typeface="Times New Roman" pitchFamily="18" charset="0"/>
                <a:cs typeface="Times New Roman" pitchFamily="18" charset="0"/>
              </a:rPr>
              <a:t>và đang diễn ra trong cuộc sống.</a:t>
            </a:r>
          </a:p>
          <a:p>
            <a:pPr marL="0" marR="0" indent="0">
              <a:lnSpc>
                <a:spcPct val="115000"/>
              </a:lnSpc>
              <a:spcBef>
                <a:spcPts val="0"/>
              </a:spcBef>
              <a:spcAft>
                <a:spcPts val="1000"/>
              </a:spcAft>
              <a:buNone/>
            </a:pPr>
            <a:endParaRPr lang="en-US" sz="3600" b="1" dirty="0" smtClean="0">
              <a:solidFill>
                <a:srgbClr val="0033CC"/>
              </a:solidFill>
              <a:latin typeface="Times New Roman" pitchFamily="18" charset="0"/>
              <a:cs typeface="Times New Roman" pitchFamily="18" charset="0"/>
            </a:endParaRPr>
          </a:p>
          <a:p>
            <a:pPr marL="0" marR="0" indent="0" algn="ctr">
              <a:lnSpc>
                <a:spcPct val="115000"/>
              </a:lnSpc>
              <a:spcBef>
                <a:spcPts val="0"/>
              </a:spcBef>
              <a:spcAft>
                <a:spcPts val="1000"/>
              </a:spcAft>
              <a:buNone/>
            </a:pPr>
            <a:endParaRPr lang="en-US" sz="1200" dirty="0">
              <a:latin typeface="Times New Roman" pitchFamily="18" charset="0"/>
              <a:cs typeface="Times New Roman" pitchFamily="18" charset="0"/>
            </a:endParaRPr>
          </a:p>
        </p:txBody>
      </p:sp>
      <p:sp>
        <p:nvSpPr>
          <p:cNvPr id="4" name="Oval 3"/>
          <p:cNvSpPr/>
          <p:nvPr/>
        </p:nvSpPr>
        <p:spPr>
          <a:xfrm>
            <a:off x="0" y="1943100"/>
            <a:ext cx="685800" cy="6858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04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0"/>
            <a:ext cx="9144000" cy="533400"/>
          </a:xfrm>
        </p:spPr>
        <p:txBody>
          <a:bodyPr>
            <a:normAutofit/>
          </a:bodyPr>
          <a:lstStyle/>
          <a:p>
            <a:pPr lvl="0">
              <a:lnSpc>
                <a:spcPct val="115000"/>
              </a:lnSpc>
              <a:spcBef>
                <a:spcPts val="0"/>
              </a:spcBef>
              <a:spcAft>
                <a:spcPts val="1000"/>
              </a:spcAft>
            </a:pPr>
            <a:r>
              <a:rPr lang="en-US" sz="2400" b="1" dirty="0" smtClean="0">
                <a:solidFill>
                  <a:srgbClr val="FF0000"/>
                </a:solidFill>
                <a:latin typeface="Times New Roman" pitchFamily="18" charset="0"/>
                <a:ea typeface="+mn-ea"/>
                <a:cs typeface="Times New Roman" pitchFamily="18" charset="0"/>
              </a:rPr>
              <a:t>TRẮC NGHIỆM</a:t>
            </a:r>
            <a:endParaRPr lang="en-US" sz="2400" b="1" dirty="0">
              <a:solidFill>
                <a:srgbClr val="FF0000"/>
              </a:solidFill>
              <a:latin typeface="Times New Roman" pitchFamily="18" charset="0"/>
              <a:ea typeface="+mn-ea"/>
              <a:cs typeface="Times New Roman" pitchFamily="18" charset="0"/>
            </a:endParaRPr>
          </a:p>
        </p:txBody>
      </p:sp>
      <p:sp>
        <p:nvSpPr>
          <p:cNvPr id="3" name="Nơi giữ chỗ cho Nội dung 2"/>
          <p:cNvSpPr>
            <a:spLocks noGrp="1"/>
          </p:cNvSpPr>
          <p:nvPr>
            <p:ph idx="1"/>
          </p:nvPr>
        </p:nvSpPr>
        <p:spPr>
          <a:xfrm>
            <a:off x="27878" y="457200"/>
            <a:ext cx="9144000" cy="5562600"/>
          </a:xfrm>
        </p:spPr>
        <p:txBody>
          <a:bodyPr>
            <a:noAutofit/>
          </a:bodyPr>
          <a:lstStyle/>
          <a:p>
            <a:pPr marL="0" marR="0" indent="0">
              <a:lnSpc>
                <a:spcPct val="115000"/>
              </a:lnSpc>
              <a:spcBef>
                <a:spcPts val="0"/>
              </a:spcBef>
              <a:spcAft>
                <a:spcPts val="1000"/>
              </a:spcAft>
              <a:buNone/>
            </a:pPr>
            <a:r>
              <a:rPr lang="vi-VN" sz="3600" b="1" dirty="0" smtClean="0">
                <a:solidFill>
                  <a:srgbClr val="0033CC"/>
                </a:solidFill>
                <a:latin typeface="Times New Roman" pitchFamily="18" charset="0"/>
                <a:cs typeface="Times New Roman" pitchFamily="18" charset="0"/>
              </a:rPr>
              <a:t>Câu </a:t>
            </a:r>
            <a:r>
              <a:rPr lang="vi-VN" sz="3600" b="1" dirty="0">
                <a:solidFill>
                  <a:srgbClr val="0033CC"/>
                </a:solidFill>
                <a:latin typeface="Times New Roman" pitchFamily="18" charset="0"/>
                <a:cs typeface="Times New Roman" pitchFamily="18" charset="0"/>
              </a:rPr>
              <a:t>2. Tư liệu truyền miệng</a:t>
            </a:r>
          </a:p>
          <a:p>
            <a:pPr marL="0" marR="0" indent="0">
              <a:lnSpc>
                <a:spcPct val="115000"/>
              </a:lnSpc>
              <a:spcBef>
                <a:spcPts val="0"/>
              </a:spcBef>
              <a:spcAft>
                <a:spcPts val="1000"/>
              </a:spcAft>
              <a:buNone/>
            </a:pPr>
            <a:r>
              <a:rPr lang="vi-VN" sz="3600" b="1" dirty="0">
                <a:solidFill>
                  <a:srgbClr val="7030A0"/>
                </a:solidFill>
                <a:latin typeface="Times New Roman" pitchFamily="18" charset="0"/>
                <a:cs typeface="Times New Roman" pitchFamily="18" charset="0"/>
              </a:rPr>
              <a:t>A. bao gồm những câu chuyện, lời kể truyền đời.	    </a:t>
            </a:r>
          </a:p>
          <a:p>
            <a:pPr marL="0" marR="0" indent="0">
              <a:lnSpc>
                <a:spcPct val="115000"/>
              </a:lnSpc>
              <a:spcBef>
                <a:spcPts val="0"/>
              </a:spcBef>
              <a:spcAft>
                <a:spcPts val="1000"/>
              </a:spcAft>
              <a:buNone/>
            </a:pPr>
            <a:r>
              <a:rPr lang="vi-VN" sz="3600" b="1" dirty="0">
                <a:solidFill>
                  <a:srgbClr val="7030A0"/>
                </a:solidFill>
                <a:latin typeface="Times New Roman" pitchFamily="18" charset="0"/>
                <a:cs typeface="Times New Roman" pitchFamily="18" charset="0"/>
              </a:rPr>
              <a:t>B. chỉ là những tranh, ảnh.</a:t>
            </a:r>
          </a:p>
          <a:p>
            <a:pPr marL="0" marR="0" indent="0">
              <a:lnSpc>
                <a:spcPct val="115000"/>
              </a:lnSpc>
              <a:spcBef>
                <a:spcPts val="0"/>
              </a:spcBef>
              <a:spcAft>
                <a:spcPts val="1000"/>
              </a:spcAft>
              <a:buNone/>
            </a:pPr>
            <a:r>
              <a:rPr lang="vi-VN" sz="3600" b="1" dirty="0">
                <a:solidFill>
                  <a:srgbClr val="7030A0"/>
                </a:solidFill>
                <a:latin typeface="Times New Roman" pitchFamily="18" charset="0"/>
                <a:cs typeface="Times New Roman" pitchFamily="18" charset="0"/>
              </a:rPr>
              <a:t>C. bao gồm di tích, đồ vật của người xưa.	</a:t>
            </a:r>
          </a:p>
          <a:p>
            <a:pPr marL="0" marR="0" indent="0">
              <a:lnSpc>
                <a:spcPct val="115000"/>
              </a:lnSpc>
              <a:spcBef>
                <a:spcPts val="0"/>
              </a:spcBef>
              <a:spcAft>
                <a:spcPts val="1000"/>
              </a:spcAft>
              <a:buNone/>
            </a:pPr>
            <a:r>
              <a:rPr lang="vi-VN" sz="3600" b="1" dirty="0">
                <a:solidFill>
                  <a:srgbClr val="7030A0"/>
                </a:solidFill>
                <a:latin typeface="Times New Roman" pitchFamily="18" charset="0"/>
                <a:cs typeface="Times New Roman" pitchFamily="18" charset="0"/>
              </a:rPr>
              <a:t>D. là các văn bản ghi chép.</a:t>
            </a:r>
          </a:p>
          <a:p>
            <a:pPr marL="0" marR="0" indent="0">
              <a:lnSpc>
                <a:spcPct val="115000"/>
              </a:lnSpc>
              <a:spcBef>
                <a:spcPts val="0"/>
              </a:spcBef>
              <a:spcAft>
                <a:spcPts val="1000"/>
              </a:spcAft>
              <a:buNone/>
            </a:pPr>
            <a:endParaRPr lang="en-US" sz="3600" b="1" dirty="0" smtClean="0">
              <a:solidFill>
                <a:srgbClr val="0033CC"/>
              </a:solidFill>
              <a:latin typeface="Times New Roman" pitchFamily="18" charset="0"/>
              <a:cs typeface="Times New Roman" pitchFamily="18" charset="0"/>
            </a:endParaRPr>
          </a:p>
          <a:p>
            <a:pPr marL="0" marR="0" indent="0" algn="ctr">
              <a:lnSpc>
                <a:spcPct val="115000"/>
              </a:lnSpc>
              <a:spcBef>
                <a:spcPts val="0"/>
              </a:spcBef>
              <a:spcAft>
                <a:spcPts val="1000"/>
              </a:spcAft>
              <a:buNone/>
            </a:pPr>
            <a:endParaRPr lang="en-US" sz="1200" dirty="0">
              <a:latin typeface="Times New Roman" pitchFamily="18" charset="0"/>
              <a:cs typeface="Times New Roman" pitchFamily="18" charset="0"/>
            </a:endParaRPr>
          </a:p>
        </p:txBody>
      </p:sp>
      <p:sp>
        <p:nvSpPr>
          <p:cNvPr id="4" name="Oval 3"/>
          <p:cNvSpPr/>
          <p:nvPr/>
        </p:nvSpPr>
        <p:spPr>
          <a:xfrm>
            <a:off x="59473" y="1295400"/>
            <a:ext cx="685800" cy="6858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06020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0"/>
            <a:ext cx="9144000" cy="533400"/>
          </a:xfrm>
        </p:spPr>
        <p:txBody>
          <a:bodyPr>
            <a:normAutofit/>
          </a:bodyPr>
          <a:lstStyle/>
          <a:p>
            <a:pPr lvl="0">
              <a:lnSpc>
                <a:spcPct val="115000"/>
              </a:lnSpc>
              <a:spcBef>
                <a:spcPts val="0"/>
              </a:spcBef>
              <a:spcAft>
                <a:spcPts val="1000"/>
              </a:spcAft>
            </a:pPr>
            <a:r>
              <a:rPr lang="en-US" sz="2400" b="1" dirty="0" smtClean="0">
                <a:solidFill>
                  <a:srgbClr val="FF0000"/>
                </a:solidFill>
                <a:latin typeface="Times New Roman" pitchFamily="18" charset="0"/>
                <a:ea typeface="+mn-ea"/>
                <a:cs typeface="Times New Roman" pitchFamily="18" charset="0"/>
              </a:rPr>
              <a:t>TRẮC NGHIỆM</a:t>
            </a:r>
            <a:endParaRPr lang="en-US" sz="2400" b="1" dirty="0">
              <a:solidFill>
                <a:srgbClr val="FF0000"/>
              </a:solidFill>
              <a:latin typeface="Times New Roman" pitchFamily="18" charset="0"/>
              <a:ea typeface="+mn-ea"/>
              <a:cs typeface="Times New Roman" pitchFamily="18" charset="0"/>
            </a:endParaRPr>
          </a:p>
        </p:txBody>
      </p:sp>
      <p:sp>
        <p:nvSpPr>
          <p:cNvPr id="3" name="Nơi giữ chỗ cho Nội dung 2"/>
          <p:cNvSpPr>
            <a:spLocks noGrp="1"/>
          </p:cNvSpPr>
          <p:nvPr>
            <p:ph idx="1"/>
          </p:nvPr>
        </p:nvSpPr>
        <p:spPr>
          <a:xfrm>
            <a:off x="27878" y="457200"/>
            <a:ext cx="9144000" cy="5562600"/>
          </a:xfrm>
        </p:spPr>
        <p:txBody>
          <a:bodyPr>
            <a:noAutofit/>
          </a:bodyPr>
          <a:lstStyle/>
          <a:p>
            <a:pPr marL="0" marR="0" indent="0">
              <a:lnSpc>
                <a:spcPct val="115000"/>
              </a:lnSpc>
              <a:spcBef>
                <a:spcPts val="0"/>
              </a:spcBef>
              <a:spcAft>
                <a:spcPts val="1000"/>
              </a:spcAft>
              <a:buNone/>
            </a:pPr>
            <a:r>
              <a:rPr lang="vi-VN" sz="3600" b="1" dirty="0" smtClean="0">
                <a:solidFill>
                  <a:srgbClr val="0033CC"/>
                </a:solidFill>
                <a:latin typeface="Times New Roman" pitchFamily="18" charset="0"/>
                <a:cs typeface="Times New Roman" pitchFamily="18" charset="0"/>
              </a:rPr>
              <a:t>Câu </a:t>
            </a:r>
            <a:r>
              <a:rPr lang="vi-VN" sz="3600" b="1" dirty="0">
                <a:solidFill>
                  <a:srgbClr val="0033CC"/>
                </a:solidFill>
                <a:latin typeface="Times New Roman" pitchFamily="18" charset="0"/>
                <a:cs typeface="Times New Roman" pitchFamily="18" charset="0"/>
              </a:rPr>
              <a:t>3. Các truyền thuyết như Con Rồng cháu Tiên, Thánh Gióng, Sơn Tinh, Thủy Tinh… thuộc loại hình tư liệu</a:t>
            </a:r>
          </a:p>
          <a:p>
            <a:pPr marL="742950" marR="0" indent="-742950">
              <a:lnSpc>
                <a:spcPct val="115000"/>
              </a:lnSpc>
              <a:spcBef>
                <a:spcPts val="0"/>
              </a:spcBef>
              <a:spcAft>
                <a:spcPts val="1000"/>
              </a:spcAft>
              <a:buAutoNum type="alphaUcPeriod"/>
            </a:pPr>
            <a:r>
              <a:rPr lang="vi-VN" sz="3600" b="1" dirty="0" smtClean="0">
                <a:solidFill>
                  <a:srgbClr val="7030A0"/>
                </a:solidFill>
                <a:latin typeface="Times New Roman" pitchFamily="18" charset="0"/>
                <a:cs typeface="Times New Roman" pitchFamily="18" charset="0"/>
              </a:rPr>
              <a:t>hiện </a:t>
            </a:r>
            <a:r>
              <a:rPr lang="vi-VN" sz="3600" b="1" dirty="0">
                <a:solidFill>
                  <a:srgbClr val="7030A0"/>
                </a:solidFill>
                <a:latin typeface="Times New Roman" pitchFamily="18" charset="0"/>
                <a:cs typeface="Times New Roman" pitchFamily="18" charset="0"/>
              </a:rPr>
              <a:t>vật.		</a:t>
            </a:r>
            <a:endParaRPr lang="en-US" sz="3600" b="1" dirty="0" smtClean="0">
              <a:solidFill>
                <a:srgbClr val="7030A0"/>
              </a:solidFill>
              <a:latin typeface="Times New Roman" pitchFamily="18" charset="0"/>
              <a:cs typeface="Times New Roman" pitchFamily="18" charset="0"/>
            </a:endParaRPr>
          </a:p>
          <a:p>
            <a:pPr marL="742950" marR="0" indent="-742950">
              <a:lnSpc>
                <a:spcPct val="115000"/>
              </a:lnSpc>
              <a:spcBef>
                <a:spcPts val="0"/>
              </a:spcBef>
              <a:spcAft>
                <a:spcPts val="1000"/>
              </a:spcAft>
              <a:buAutoNum type="alphaUcPeriod"/>
            </a:pPr>
            <a:r>
              <a:rPr lang="vi-VN" sz="3600" b="1" dirty="0" smtClean="0">
                <a:solidFill>
                  <a:srgbClr val="7030A0"/>
                </a:solidFill>
                <a:latin typeface="Times New Roman" pitchFamily="18" charset="0"/>
                <a:cs typeface="Times New Roman" pitchFamily="18" charset="0"/>
              </a:rPr>
              <a:t>truyền </a:t>
            </a:r>
            <a:r>
              <a:rPr lang="vi-VN" sz="3600" b="1" dirty="0">
                <a:solidFill>
                  <a:srgbClr val="7030A0"/>
                </a:solidFill>
                <a:latin typeface="Times New Roman" pitchFamily="18" charset="0"/>
                <a:cs typeface="Times New Roman" pitchFamily="18" charset="0"/>
              </a:rPr>
              <a:t>miệng.		</a:t>
            </a:r>
            <a:endParaRPr lang="en-US" sz="3600" b="1" dirty="0">
              <a:solidFill>
                <a:srgbClr val="7030A0"/>
              </a:solidFill>
              <a:latin typeface="Times New Roman" pitchFamily="18" charset="0"/>
              <a:cs typeface="Times New Roman" pitchFamily="18" charset="0"/>
            </a:endParaRPr>
          </a:p>
          <a:p>
            <a:pPr marL="0" marR="0" indent="0">
              <a:lnSpc>
                <a:spcPct val="115000"/>
              </a:lnSpc>
              <a:spcBef>
                <a:spcPts val="0"/>
              </a:spcBef>
              <a:spcAft>
                <a:spcPts val="1000"/>
              </a:spcAft>
              <a:buNone/>
            </a:pPr>
            <a:r>
              <a:rPr lang="vi-VN" sz="3600" b="1" dirty="0" smtClean="0">
                <a:solidFill>
                  <a:srgbClr val="7030A0"/>
                </a:solidFill>
                <a:latin typeface="Times New Roman" pitchFamily="18" charset="0"/>
                <a:cs typeface="Times New Roman" pitchFamily="18" charset="0"/>
              </a:rPr>
              <a:t>C</a:t>
            </a:r>
            <a:r>
              <a:rPr lang="vi-VN" sz="3600" b="1" dirty="0">
                <a:solidFill>
                  <a:srgbClr val="7030A0"/>
                </a:solidFill>
                <a:latin typeface="Times New Roman" pitchFamily="18" charset="0"/>
                <a:cs typeface="Times New Roman" pitchFamily="18" charset="0"/>
              </a:rPr>
              <a:t>. </a:t>
            </a:r>
            <a:r>
              <a:rPr lang="en-US" sz="3600" b="1" dirty="0" smtClean="0">
                <a:solidFill>
                  <a:srgbClr val="7030A0"/>
                </a:solidFill>
                <a:latin typeface="Times New Roman" pitchFamily="18" charset="0"/>
                <a:cs typeface="Times New Roman" pitchFamily="18" charset="0"/>
              </a:rPr>
              <a:t> </a:t>
            </a:r>
            <a:r>
              <a:rPr lang="vi-VN" sz="3600" b="1" dirty="0" smtClean="0">
                <a:solidFill>
                  <a:srgbClr val="7030A0"/>
                </a:solidFill>
                <a:latin typeface="Times New Roman" pitchFamily="18" charset="0"/>
                <a:cs typeface="Times New Roman" pitchFamily="18" charset="0"/>
              </a:rPr>
              <a:t>chữ </a:t>
            </a:r>
            <a:r>
              <a:rPr lang="vi-VN" sz="3600" b="1" dirty="0">
                <a:solidFill>
                  <a:srgbClr val="7030A0"/>
                </a:solidFill>
                <a:latin typeface="Times New Roman" pitchFamily="18" charset="0"/>
                <a:cs typeface="Times New Roman" pitchFamily="18" charset="0"/>
              </a:rPr>
              <a:t>viết.		</a:t>
            </a:r>
            <a:endParaRPr lang="en-US" sz="3600" b="1" dirty="0" smtClean="0">
              <a:solidFill>
                <a:srgbClr val="7030A0"/>
              </a:solidFill>
              <a:latin typeface="Times New Roman" pitchFamily="18" charset="0"/>
              <a:cs typeface="Times New Roman" pitchFamily="18" charset="0"/>
            </a:endParaRPr>
          </a:p>
          <a:p>
            <a:pPr marL="0" marR="0" indent="0">
              <a:lnSpc>
                <a:spcPct val="115000"/>
              </a:lnSpc>
              <a:spcBef>
                <a:spcPts val="0"/>
              </a:spcBef>
              <a:spcAft>
                <a:spcPts val="1000"/>
              </a:spcAft>
              <a:buNone/>
            </a:pPr>
            <a:r>
              <a:rPr lang="vi-VN" sz="3600" b="1" dirty="0" smtClean="0">
                <a:solidFill>
                  <a:srgbClr val="7030A0"/>
                </a:solidFill>
                <a:latin typeface="Times New Roman" pitchFamily="18" charset="0"/>
                <a:cs typeface="Times New Roman" pitchFamily="18" charset="0"/>
              </a:rPr>
              <a:t>D</a:t>
            </a:r>
            <a:r>
              <a:rPr lang="vi-VN" sz="3600" b="1" dirty="0">
                <a:solidFill>
                  <a:srgbClr val="7030A0"/>
                </a:solidFill>
                <a:latin typeface="Times New Roman" pitchFamily="18" charset="0"/>
                <a:cs typeface="Times New Roman" pitchFamily="18" charset="0"/>
              </a:rPr>
              <a:t>. </a:t>
            </a:r>
            <a:r>
              <a:rPr lang="en-US" sz="3600" b="1" dirty="0" smtClean="0">
                <a:solidFill>
                  <a:srgbClr val="7030A0"/>
                </a:solidFill>
                <a:latin typeface="Times New Roman" pitchFamily="18" charset="0"/>
                <a:cs typeface="Times New Roman" pitchFamily="18" charset="0"/>
              </a:rPr>
              <a:t> </a:t>
            </a:r>
            <a:r>
              <a:rPr lang="vi-VN" sz="3600" b="1" dirty="0" smtClean="0">
                <a:solidFill>
                  <a:srgbClr val="7030A0"/>
                </a:solidFill>
                <a:latin typeface="Times New Roman" pitchFamily="18" charset="0"/>
                <a:cs typeface="Times New Roman" pitchFamily="18" charset="0"/>
              </a:rPr>
              <a:t>gốc</a:t>
            </a:r>
            <a:r>
              <a:rPr lang="vi-VN" sz="3600" b="1" dirty="0">
                <a:solidFill>
                  <a:srgbClr val="7030A0"/>
                </a:solidFill>
                <a:latin typeface="Times New Roman" pitchFamily="18" charset="0"/>
                <a:cs typeface="Times New Roman" pitchFamily="18" charset="0"/>
              </a:rPr>
              <a:t>.</a:t>
            </a:r>
          </a:p>
          <a:p>
            <a:pPr marL="0" marR="0" indent="0">
              <a:lnSpc>
                <a:spcPct val="115000"/>
              </a:lnSpc>
              <a:spcBef>
                <a:spcPts val="0"/>
              </a:spcBef>
              <a:spcAft>
                <a:spcPts val="1000"/>
              </a:spcAft>
              <a:buNone/>
            </a:pPr>
            <a:endParaRPr lang="en-US" sz="3600" b="1" dirty="0" smtClean="0">
              <a:solidFill>
                <a:srgbClr val="0033CC"/>
              </a:solidFill>
              <a:latin typeface="Times New Roman" pitchFamily="18" charset="0"/>
              <a:cs typeface="Times New Roman" pitchFamily="18" charset="0"/>
            </a:endParaRPr>
          </a:p>
          <a:p>
            <a:pPr marL="0" marR="0" indent="0" algn="ctr">
              <a:lnSpc>
                <a:spcPct val="115000"/>
              </a:lnSpc>
              <a:spcBef>
                <a:spcPts val="0"/>
              </a:spcBef>
              <a:spcAft>
                <a:spcPts val="1000"/>
              </a:spcAft>
              <a:buNone/>
            </a:pPr>
            <a:endParaRPr lang="en-US" sz="1200" dirty="0">
              <a:latin typeface="Times New Roman" pitchFamily="18" charset="0"/>
              <a:cs typeface="Times New Roman" pitchFamily="18" charset="0"/>
            </a:endParaRPr>
          </a:p>
        </p:txBody>
      </p:sp>
      <p:sp>
        <p:nvSpPr>
          <p:cNvPr id="4" name="Oval 3"/>
          <p:cNvSpPr/>
          <p:nvPr/>
        </p:nvSpPr>
        <p:spPr>
          <a:xfrm>
            <a:off x="-11151" y="3238500"/>
            <a:ext cx="685800" cy="6858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52581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0"/>
            <a:ext cx="9144000" cy="533400"/>
          </a:xfrm>
        </p:spPr>
        <p:txBody>
          <a:bodyPr>
            <a:normAutofit/>
          </a:bodyPr>
          <a:lstStyle/>
          <a:p>
            <a:pPr lvl="0">
              <a:lnSpc>
                <a:spcPct val="115000"/>
              </a:lnSpc>
              <a:spcBef>
                <a:spcPts val="0"/>
              </a:spcBef>
              <a:spcAft>
                <a:spcPts val="1000"/>
              </a:spcAft>
            </a:pPr>
            <a:r>
              <a:rPr lang="en-US" sz="2400" b="1" dirty="0" smtClean="0">
                <a:solidFill>
                  <a:srgbClr val="FF0000"/>
                </a:solidFill>
                <a:latin typeface="Times New Roman" pitchFamily="18" charset="0"/>
                <a:ea typeface="+mn-ea"/>
                <a:cs typeface="Times New Roman" pitchFamily="18" charset="0"/>
              </a:rPr>
              <a:t>TRẮC NGHIỆM</a:t>
            </a:r>
            <a:endParaRPr lang="en-US" sz="2400" b="1" dirty="0">
              <a:solidFill>
                <a:srgbClr val="FF0000"/>
              </a:solidFill>
              <a:latin typeface="Times New Roman" pitchFamily="18" charset="0"/>
              <a:ea typeface="+mn-ea"/>
              <a:cs typeface="Times New Roman" pitchFamily="18" charset="0"/>
            </a:endParaRPr>
          </a:p>
        </p:txBody>
      </p:sp>
      <p:sp>
        <p:nvSpPr>
          <p:cNvPr id="3" name="Nơi giữ chỗ cho Nội dung 2"/>
          <p:cNvSpPr>
            <a:spLocks noGrp="1"/>
          </p:cNvSpPr>
          <p:nvPr>
            <p:ph idx="1"/>
          </p:nvPr>
        </p:nvSpPr>
        <p:spPr>
          <a:xfrm>
            <a:off x="27878" y="457200"/>
            <a:ext cx="9144000" cy="5562600"/>
          </a:xfrm>
        </p:spPr>
        <p:txBody>
          <a:bodyPr>
            <a:noAutofit/>
          </a:bodyPr>
          <a:lstStyle/>
          <a:p>
            <a:pPr marL="0" marR="0" indent="0">
              <a:lnSpc>
                <a:spcPct val="115000"/>
              </a:lnSpc>
              <a:spcBef>
                <a:spcPts val="0"/>
              </a:spcBef>
              <a:spcAft>
                <a:spcPts val="1000"/>
              </a:spcAft>
              <a:buNone/>
            </a:pPr>
            <a:r>
              <a:rPr lang="vi-VN" sz="3600" b="1" dirty="0" smtClean="0">
                <a:solidFill>
                  <a:srgbClr val="0033CC"/>
                </a:solidFill>
                <a:latin typeface="Times New Roman" pitchFamily="18" charset="0"/>
                <a:cs typeface="Times New Roman" pitchFamily="18" charset="0"/>
              </a:rPr>
              <a:t>Câu </a:t>
            </a:r>
            <a:r>
              <a:rPr lang="vi-VN" sz="3600" b="1" dirty="0">
                <a:solidFill>
                  <a:srgbClr val="0033CC"/>
                </a:solidFill>
                <a:latin typeface="Times New Roman" pitchFamily="18" charset="0"/>
                <a:cs typeface="Times New Roman" pitchFamily="18" charset="0"/>
              </a:rPr>
              <a:t>4. Tư liệu hiện vật gồm</a:t>
            </a:r>
          </a:p>
          <a:p>
            <a:pPr marL="0" marR="0" indent="0">
              <a:lnSpc>
                <a:spcPct val="115000"/>
              </a:lnSpc>
              <a:spcBef>
                <a:spcPts val="0"/>
              </a:spcBef>
              <a:spcAft>
                <a:spcPts val="1000"/>
              </a:spcAft>
              <a:buNone/>
            </a:pPr>
            <a:r>
              <a:rPr lang="vi-VN" sz="3600" b="1" dirty="0">
                <a:solidFill>
                  <a:srgbClr val="7030A0"/>
                </a:solidFill>
                <a:latin typeface="Times New Roman" pitchFamily="18" charset="0"/>
                <a:cs typeface="Times New Roman" pitchFamily="18" charset="0"/>
              </a:rPr>
              <a:t>A. những câu truyện cổ.	</a:t>
            </a:r>
          </a:p>
          <a:p>
            <a:pPr marL="0" marR="0" indent="0">
              <a:lnSpc>
                <a:spcPct val="115000"/>
              </a:lnSpc>
              <a:spcBef>
                <a:spcPts val="0"/>
              </a:spcBef>
              <a:spcAft>
                <a:spcPts val="1000"/>
              </a:spcAft>
              <a:buNone/>
            </a:pPr>
            <a:r>
              <a:rPr lang="vi-VN" sz="3600" b="1" dirty="0">
                <a:solidFill>
                  <a:srgbClr val="7030A0"/>
                </a:solidFill>
                <a:latin typeface="Times New Roman" pitchFamily="18" charset="0"/>
                <a:cs typeface="Times New Roman" pitchFamily="18" charset="0"/>
              </a:rPr>
              <a:t>B. các văn bản ghi chép, sách, báo, nhật kí.</a:t>
            </a:r>
          </a:p>
          <a:p>
            <a:pPr marL="0" marR="0" indent="0">
              <a:lnSpc>
                <a:spcPct val="115000"/>
              </a:lnSpc>
              <a:spcBef>
                <a:spcPts val="0"/>
              </a:spcBef>
              <a:spcAft>
                <a:spcPts val="1000"/>
              </a:spcAft>
              <a:buNone/>
            </a:pPr>
            <a:r>
              <a:rPr lang="vi-VN" sz="3600" b="1" dirty="0">
                <a:solidFill>
                  <a:srgbClr val="7030A0"/>
                </a:solidFill>
                <a:latin typeface="Times New Roman" pitchFamily="18" charset="0"/>
                <a:cs typeface="Times New Roman" pitchFamily="18" charset="0"/>
              </a:rPr>
              <a:t>C. những công trình, di tích, đồ vật.  </a:t>
            </a:r>
          </a:p>
          <a:p>
            <a:pPr marL="0" marR="0" indent="0">
              <a:lnSpc>
                <a:spcPct val="115000"/>
              </a:lnSpc>
              <a:spcBef>
                <a:spcPts val="0"/>
              </a:spcBef>
              <a:spcAft>
                <a:spcPts val="1000"/>
              </a:spcAft>
              <a:buNone/>
            </a:pPr>
            <a:r>
              <a:rPr lang="vi-VN" sz="3600" b="1" dirty="0">
                <a:solidFill>
                  <a:srgbClr val="7030A0"/>
                </a:solidFill>
                <a:latin typeface="Times New Roman" pitchFamily="18" charset="0"/>
                <a:cs typeface="Times New Roman" pitchFamily="18" charset="0"/>
              </a:rPr>
              <a:t>D. truyền thuyết về cuộc sống của người xưa.</a:t>
            </a:r>
          </a:p>
          <a:p>
            <a:pPr marL="0" marR="0" indent="0">
              <a:lnSpc>
                <a:spcPct val="115000"/>
              </a:lnSpc>
              <a:spcBef>
                <a:spcPts val="0"/>
              </a:spcBef>
              <a:spcAft>
                <a:spcPts val="1000"/>
              </a:spcAft>
              <a:buNone/>
            </a:pPr>
            <a:endParaRPr lang="en-US" sz="3600" b="1" dirty="0" smtClean="0">
              <a:solidFill>
                <a:srgbClr val="0033CC"/>
              </a:solidFill>
              <a:latin typeface="Times New Roman" pitchFamily="18" charset="0"/>
              <a:cs typeface="Times New Roman" pitchFamily="18" charset="0"/>
            </a:endParaRPr>
          </a:p>
          <a:p>
            <a:pPr marL="0" marR="0" indent="0" algn="ctr">
              <a:lnSpc>
                <a:spcPct val="115000"/>
              </a:lnSpc>
              <a:spcBef>
                <a:spcPts val="0"/>
              </a:spcBef>
              <a:spcAft>
                <a:spcPts val="1000"/>
              </a:spcAft>
              <a:buNone/>
            </a:pPr>
            <a:endParaRPr lang="en-US" sz="1200" dirty="0">
              <a:latin typeface="Times New Roman" pitchFamily="18" charset="0"/>
              <a:cs typeface="Times New Roman" pitchFamily="18" charset="0"/>
            </a:endParaRPr>
          </a:p>
        </p:txBody>
      </p:sp>
      <p:sp>
        <p:nvSpPr>
          <p:cNvPr id="4" name="Oval 3"/>
          <p:cNvSpPr/>
          <p:nvPr/>
        </p:nvSpPr>
        <p:spPr>
          <a:xfrm>
            <a:off x="0" y="2819400"/>
            <a:ext cx="685800" cy="6858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58150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0"/>
            <a:ext cx="9144000" cy="838200"/>
          </a:xfrm>
        </p:spPr>
        <p:txBody>
          <a:bodyPr>
            <a:normAutofit/>
          </a:bodyPr>
          <a:lstStyle/>
          <a:p>
            <a:pPr lvl="0">
              <a:lnSpc>
                <a:spcPct val="115000"/>
              </a:lnSpc>
              <a:spcBef>
                <a:spcPts val="0"/>
              </a:spcBef>
              <a:spcAft>
                <a:spcPts val="1000"/>
              </a:spcAft>
            </a:pPr>
            <a:r>
              <a:rPr lang="en-US" sz="3600" b="1" dirty="0">
                <a:solidFill>
                  <a:srgbClr val="FF0000"/>
                </a:solidFill>
                <a:latin typeface="Times New Roman" pitchFamily="18" charset="0"/>
                <a:ea typeface="+mn-ea"/>
                <a:cs typeface="Times New Roman" pitchFamily="18" charset="0"/>
              </a:rPr>
              <a:t>VẬN DỤNG</a:t>
            </a:r>
          </a:p>
        </p:txBody>
      </p:sp>
      <p:sp>
        <p:nvSpPr>
          <p:cNvPr id="3" name="Nơi giữ chỗ cho Nội dung 2"/>
          <p:cNvSpPr>
            <a:spLocks noGrp="1"/>
          </p:cNvSpPr>
          <p:nvPr>
            <p:ph idx="1"/>
          </p:nvPr>
        </p:nvSpPr>
        <p:spPr>
          <a:xfrm>
            <a:off x="0" y="762000"/>
            <a:ext cx="9144000" cy="5562600"/>
          </a:xfrm>
        </p:spPr>
        <p:txBody>
          <a:bodyPr>
            <a:noAutofit/>
          </a:bodyPr>
          <a:lstStyle/>
          <a:p>
            <a:pPr marL="0" marR="0" indent="0">
              <a:lnSpc>
                <a:spcPct val="115000"/>
              </a:lnSpc>
              <a:spcBef>
                <a:spcPts val="0"/>
              </a:spcBef>
              <a:spcAft>
                <a:spcPts val="1000"/>
              </a:spcAft>
              <a:buNone/>
            </a:pPr>
            <a:r>
              <a:rPr lang="vi-VN" sz="3600" b="1" dirty="0" smtClean="0">
                <a:solidFill>
                  <a:srgbClr val="0033CC"/>
                </a:solidFill>
                <a:latin typeface="Times New Roman" pitchFamily="18" charset="0"/>
                <a:cs typeface="Times New Roman" pitchFamily="18" charset="0"/>
              </a:rPr>
              <a:t>Vận </a:t>
            </a:r>
            <a:r>
              <a:rPr lang="vi-VN" sz="3600" b="1" dirty="0">
                <a:solidFill>
                  <a:srgbClr val="0033CC"/>
                </a:solidFill>
                <a:latin typeface="Times New Roman" pitchFamily="18" charset="0"/>
                <a:cs typeface="Times New Roman" pitchFamily="18" charset="0"/>
              </a:rPr>
              <a:t>dụng 3.  </a:t>
            </a:r>
            <a:endParaRPr lang="en-US" sz="3600" b="1" dirty="0" smtClean="0">
              <a:solidFill>
                <a:srgbClr val="0033CC"/>
              </a:solidFill>
              <a:latin typeface="Times New Roman" pitchFamily="18" charset="0"/>
              <a:cs typeface="Times New Roman" pitchFamily="18" charset="0"/>
            </a:endParaRPr>
          </a:p>
          <a:p>
            <a:pPr marR="0">
              <a:lnSpc>
                <a:spcPct val="115000"/>
              </a:lnSpc>
              <a:spcBef>
                <a:spcPts val="0"/>
              </a:spcBef>
              <a:spcAft>
                <a:spcPts val="1000"/>
              </a:spcAft>
              <a:buFontTx/>
              <a:buChar char="-"/>
            </a:pPr>
            <a:r>
              <a:rPr lang="vi-VN" sz="3600" b="1" dirty="0" smtClean="0">
                <a:solidFill>
                  <a:srgbClr val="0033CC"/>
                </a:solidFill>
                <a:latin typeface="Times New Roman" pitchFamily="18" charset="0"/>
                <a:cs typeface="Times New Roman" pitchFamily="18" charset="0"/>
              </a:rPr>
              <a:t>Em </a:t>
            </a:r>
            <a:r>
              <a:rPr lang="vi-VN" sz="3600" b="1" dirty="0">
                <a:solidFill>
                  <a:srgbClr val="0033CC"/>
                </a:solidFill>
                <a:latin typeface="Times New Roman" pitchFamily="18" charset="0"/>
                <a:cs typeface="Times New Roman" pitchFamily="18" charset="0"/>
              </a:rPr>
              <a:t>biết những di tích lịch sử nào ở địa </a:t>
            </a:r>
            <a:r>
              <a:rPr lang="vi-VN" sz="3600" b="1" dirty="0" smtClean="0">
                <a:solidFill>
                  <a:srgbClr val="0033CC"/>
                </a:solidFill>
                <a:latin typeface="Times New Roman" pitchFamily="18" charset="0"/>
                <a:cs typeface="Times New Roman" pitchFamily="18" charset="0"/>
              </a:rPr>
              <a:t>phương</a:t>
            </a:r>
            <a:r>
              <a:rPr lang="en-US" sz="3600" b="1" dirty="0" smtClean="0">
                <a:solidFill>
                  <a:srgbClr val="0033CC"/>
                </a:solidFill>
                <a:latin typeface="Times New Roman" pitchFamily="18" charset="0"/>
                <a:cs typeface="Times New Roman" pitchFamily="18" charset="0"/>
              </a:rPr>
              <a:t>(</a:t>
            </a:r>
            <a:r>
              <a:rPr lang="en-US" sz="3600" b="1" dirty="0" err="1" smtClean="0">
                <a:solidFill>
                  <a:srgbClr val="0033CC"/>
                </a:solidFill>
                <a:latin typeface="Times New Roman" pitchFamily="18" charset="0"/>
                <a:cs typeface="Times New Roman" pitchFamily="18" charset="0"/>
              </a:rPr>
              <a:t>tỉnh,huyện,xã</a:t>
            </a:r>
            <a:r>
              <a:rPr lang="en-US" sz="3600" b="1" dirty="0" smtClean="0">
                <a:solidFill>
                  <a:srgbClr val="0033CC"/>
                </a:solidFill>
                <a:latin typeface="Times New Roman" pitchFamily="18" charset="0"/>
                <a:cs typeface="Times New Roman" pitchFamily="18" charset="0"/>
              </a:rPr>
              <a:t>)</a:t>
            </a:r>
            <a:r>
              <a:rPr lang="vi-VN" sz="3600" b="1" dirty="0" smtClean="0">
                <a:solidFill>
                  <a:srgbClr val="0033CC"/>
                </a:solidFill>
                <a:latin typeface="Times New Roman" pitchFamily="18" charset="0"/>
                <a:cs typeface="Times New Roman" pitchFamily="18" charset="0"/>
              </a:rPr>
              <a:t> </a:t>
            </a:r>
            <a:r>
              <a:rPr lang="vi-VN" sz="3600" b="1" dirty="0">
                <a:solidFill>
                  <a:srgbClr val="0033CC"/>
                </a:solidFill>
                <a:latin typeface="Times New Roman" pitchFamily="18" charset="0"/>
                <a:cs typeface="Times New Roman" pitchFamily="18" charset="0"/>
              </a:rPr>
              <a:t>em đang sống ? </a:t>
            </a:r>
            <a:endParaRPr lang="en-US" sz="3600" b="1" dirty="0" smtClean="0">
              <a:solidFill>
                <a:srgbClr val="0033CC"/>
              </a:solidFill>
              <a:latin typeface="Times New Roman" pitchFamily="18" charset="0"/>
              <a:cs typeface="Times New Roman" pitchFamily="18" charset="0"/>
            </a:endParaRPr>
          </a:p>
          <a:p>
            <a:pPr marR="0">
              <a:lnSpc>
                <a:spcPct val="115000"/>
              </a:lnSpc>
              <a:spcBef>
                <a:spcPts val="0"/>
              </a:spcBef>
              <a:spcAft>
                <a:spcPts val="1000"/>
              </a:spcAft>
              <a:buFontTx/>
              <a:buChar char="-"/>
            </a:pPr>
            <a:r>
              <a:rPr lang="vi-VN" sz="3600" b="1" dirty="0" smtClean="0">
                <a:solidFill>
                  <a:srgbClr val="0033CC"/>
                </a:solidFill>
                <a:latin typeface="Times New Roman" pitchFamily="18" charset="0"/>
                <a:cs typeface="Times New Roman" pitchFamily="18" charset="0"/>
              </a:rPr>
              <a:t>Hãy </a:t>
            </a:r>
            <a:r>
              <a:rPr lang="vi-VN" sz="3600" b="1" dirty="0">
                <a:solidFill>
                  <a:srgbClr val="0033CC"/>
                </a:solidFill>
                <a:latin typeface="Times New Roman" pitchFamily="18" charset="0"/>
                <a:cs typeface="Times New Roman" pitchFamily="18" charset="0"/>
              </a:rPr>
              <a:t>kể cho cả lớp nghe về sự kiện lịch sử liên quan đến di tích đó ?</a:t>
            </a:r>
            <a:endParaRPr lang="en-US" sz="3600" b="1" dirty="0" smtClean="0">
              <a:solidFill>
                <a:srgbClr val="0033CC"/>
              </a:solidFill>
              <a:latin typeface="Times New Roman" pitchFamily="18" charset="0"/>
              <a:cs typeface="Times New Roman" pitchFamily="18" charset="0"/>
            </a:endParaRPr>
          </a:p>
          <a:p>
            <a:pPr marL="0" marR="0" indent="0" algn="ctr">
              <a:lnSpc>
                <a:spcPct val="115000"/>
              </a:lnSpc>
              <a:spcBef>
                <a:spcPts val="0"/>
              </a:spcBef>
              <a:spcAft>
                <a:spcPts val="1000"/>
              </a:spcAft>
              <a:buNone/>
            </a:pPr>
            <a:endParaRPr lang="en-US" sz="1200" dirty="0">
              <a:latin typeface="Times New Roman" pitchFamily="18" charset="0"/>
              <a:cs typeface="Times New Roman" pitchFamily="18" charset="0"/>
            </a:endParaRPr>
          </a:p>
        </p:txBody>
      </p:sp>
    </p:spTree>
    <p:extLst>
      <p:ext uri="{BB962C8B-B14F-4D97-AF65-F5344CB8AC3E}">
        <p14:creationId xmlns:p14="http://schemas.microsoft.com/office/powerpoint/2010/main" val="2176454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0"/>
            <a:ext cx="8625496" cy="990600"/>
          </a:xfrm>
        </p:spPr>
        <p:txBody>
          <a:bodyPr>
            <a:noAutofit/>
          </a:bodyPr>
          <a:lstStyle/>
          <a:p>
            <a:pPr lvl="0">
              <a:spcBef>
                <a:spcPct val="20000"/>
              </a:spcBef>
            </a:pPr>
            <a:r>
              <a:rPr lang="en-US" sz="3600" b="1" dirty="0" smtClean="0">
                <a:solidFill>
                  <a:srgbClr val="FF0000"/>
                </a:solidFill>
                <a:latin typeface="Times New Roman" pitchFamily="18" charset="0"/>
                <a:ea typeface="+mn-ea"/>
                <a:cs typeface="Times New Roman" pitchFamily="18" charset="0"/>
              </a:rPr>
              <a:t>THẢO LUẬNNHÓM</a:t>
            </a:r>
            <a:endParaRPr lang="en-US" sz="3600" dirty="0">
              <a:solidFill>
                <a:srgbClr val="FF0000"/>
              </a:solidFill>
              <a:latin typeface="Times New Roman" pitchFamily="18" charset="0"/>
              <a:cs typeface="Times New Roman" pitchFamily="18" charset="0"/>
            </a:endParaRPr>
          </a:p>
        </p:txBody>
      </p:sp>
      <p:sp>
        <p:nvSpPr>
          <p:cNvPr id="5" name="Rectangle 4"/>
          <p:cNvSpPr/>
          <p:nvPr/>
        </p:nvSpPr>
        <p:spPr>
          <a:xfrm>
            <a:off x="-76200" y="2608776"/>
            <a:ext cx="9296400" cy="286232"/>
          </a:xfrm>
          <a:prstGeom prst="rect">
            <a:avLst/>
          </a:prstGeom>
        </p:spPr>
        <p:txBody>
          <a:bodyPr wrap="square">
            <a:spAutoFit/>
          </a:bodyPr>
          <a:lstStyle/>
          <a:p>
            <a:pPr marL="609600" lvl="0" indent="-609600">
              <a:lnSpc>
                <a:spcPct val="90000"/>
              </a:lnSpc>
              <a:spcBef>
                <a:spcPts val="1000"/>
              </a:spcBef>
            </a:pPr>
            <a:r>
              <a:rPr lang="en-US" altLang="en-US" sz="1400" dirty="0">
                <a:solidFill>
                  <a:srgbClr val="0000FF"/>
                </a:solidFill>
                <a:latin typeface="Times New Roman" panose="02020603050405020304" pitchFamily="18" charset="0"/>
              </a:rPr>
              <a:t>-</a:t>
            </a:r>
            <a:endParaRPr lang="en-US" altLang="en-US" sz="1400" dirty="0">
              <a:solidFill>
                <a:srgbClr val="0000FF"/>
              </a:solidFill>
              <a:latin typeface="Times New Roman" panose="02020603050405020304" pitchFamily="18" charset="0"/>
              <a:sym typeface="Wingdings 3" panose="05040102010807070707" pitchFamily="18" charset="2"/>
            </a:endParaRPr>
          </a:p>
        </p:txBody>
      </p:sp>
      <p:sp>
        <p:nvSpPr>
          <p:cNvPr id="6" name="Tiêu đề 1"/>
          <p:cNvSpPr txBox="1">
            <a:spLocks/>
          </p:cNvSpPr>
          <p:nvPr/>
        </p:nvSpPr>
        <p:spPr>
          <a:xfrm>
            <a:off x="-76200" y="1022607"/>
            <a:ext cx="9220200" cy="15541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spcBef>
                <a:spcPct val="20000"/>
              </a:spcBef>
            </a:pPr>
            <a:r>
              <a:rPr lang="en-US" sz="3600" b="1" dirty="0" smtClean="0">
                <a:solidFill>
                  <a:srgbClr val="C00000"/>
                </a:solidFill>
                <a:latin typeface="Times New Roman" pitchFamily="18" charset="0"/>
                <a:ea typeface="+mn-ea"/>
                <a:cs typeface="Times New Roman" pitchFamily="18" charset="0"/>
              </a:rPr>
              <a:t/>
            </a:r>
            <a:br>
              <a:rPr lang="en-US" sz="3600" b="1" dirty="0" smtClean="0">
                <a:solidFill>
                  <a:srgbClr val="C00000"/>
                </a:solidFill>
                <a:latin typeface="Times New Roman" pitchFamily="18" charset="0"/>
                <a:ea typeface="+mn-ea"/>
                <a:cs typeface="Times New Roman" pitchFamily="18" charset="0"/>
              </a:rPr>
            </a:br>
            <a:r>
              <a:rPr lang="vi-VN" sz="3600" b="1" dirty="0" smtClean="0">
                <a:solidFill>
                  <a:srgbClr val="FF0000"/>
                </a:solidFill>
                <a:latin typeface="Times New Roman" pitchFamily="18" charset="0"/>
                <a:ea typeface="+mn-ea"/>
                <a:cs typeface="Times New Roman" pitchFamily="18" charset="0"/>
              </a:rPr>
              <a:t>Hãy kể một số sự kiện </a:t>
            </a:r>
            <a:r>
              <a:rPr lang="en-US" sz="3600" b="1" dirty="0" err="1" smtClean="0">
                <a:solidFill>
                  <a:srgbClr val="FF0000"/>
                </a:solidFill>
                <a:latin typeface="Times New Roman" pitchFamily="18" charset="0"/>
                <a:ea typeface="+mn-ea"/>
                <a:cs typeface="Times New Roman" pitchFamily="18" charset="0"/>
              </a:rPr>
              <a:t>lịch</a:t>
            </a:r>
            <a:r>
              <a:rPr lang="en-US" sz="3600" b="1" dirty="0" smtClean="0">
                <a:solidFill>
                  <a:srgbClr val="FF0000"/>
                </a:solidFill>
                <a:latin typeface="Times New Roman" pitchFamily="18" charset="0"/>
                <a:ea typeface="+mn-ea"/>
                <a:cs typeface="Times New Roman" pitchFamily="18" charset="0"/>
              </a:rPr>
              <a:t> </a:t>
            </a:r>
            <a:r>
              <a:rPr lang="en-US" sz="3600" b="1" dirty="0" err="1" smtClean="0">
                <a:solidFill>
                  <a:srgbClr val="FF0000"/>
                </a:solidFill>
                <a:latin typeface="Times New Roman" pitchFamily="18" charset="0"/>
                <a:ea typeface="+mn-ea"/>
                <a:cs typeface="Times New Roman" pitchFamily="18" charset="0"/>
              </a:rPr>
              <a:t>sử</a:t>
            </a:r>
            <a:r>
              <a:rPr lang="en-US" sz="3600" b="1" dirty="0" smtClean="0">
                <a:solidFill>
                  <a:srgbClr val="FF0000"/>
                </a:solidFill>
                <a:latin typeface="Times New Roman" pitchFamily="18" charset="0"/>
                <a:ea typeface="+mn-ea"/>
                <a:cs typeface="Times New Roman" pitchFamily="18" charset="0"/>
              </a:rPr>
              <a:t> </a:t>
            </a:r>
            <a:r>
              <a:rPr lang="vi-VN" sz="3600" b="1" dirty="0" smtClean="0">
                <a:solidFill>
                  <a:srgbClr val="FF0000"/>
                </a:solidFill>
                <a:latin typeface="Times New Roman" pitchFamily="18" charset="0"/>
                <a:ea typeface="+mn-ea"/>
                <a:cs typeface="Times New Roman" pitchFamily="18" charset="0"/>
              </a:rPr>
              <a:t>mà em </a:t>
            </a:r>
            <a:r>
              <a:rPr lang="en-US" sz="3600" b="1" dirty="0" err="1" smtClean="0">
                <a:solidFill>
                  <a:srgbClr val="FF0000"/>
                </a:solidFill>
                <a:latin typeface="Times New Roman" pitchFamily="18" charset="0"/>
                <a:ea typeface="+mn-ea"/>
                <a:cs typeface="Times New Roman" pitchFamily="18" charset="0"/>
              </a:rPr>
              <a:t>biết</a:t>
            </a:r>
            <a:r>
              <a:rPr lang="en-US" sz="3600" b="1" dirty="0" smtClean="0">
                <a:solidFill>
                  <a:srgbClr val="FF0000"/>
                </a:solidFill>
                <a:latin typeface="Times New Roman" pitchFamily="18" charset="0"/>
                <a:ea typeface="+mn-ea"/>
                <a:cs typeface="Times New Roman" pitchFamily="18" charset="0"/>
              </a:rPr>
              <a:t>,</a:t>
            </a:r>
            <a:r>
              <a:rPr lang="vi-VN" sz="3600" b="1" dirty="0" smtClean="0">
                <a:solidFill>
                  <a:srgbClr val="FF0000"/>
                </a:solidFill>
                <a:latin typeface="Times New Roman" pitchFamily="18" charset="0"/>
                <a:ea typeface="+mn-ea"/>
                <a:cs typeface="Times New Roman" pitchFamily="18" charset="0"/>
              </a:rPr>
              <a:t> sau khi học chương trình lịch sử - địa lý 4 và 5</a:t>
            </a:r>
            <a:r>
              <a:rPr lang="en-US" sz="3600" b="1" dirty="0" smtClean="0">
                <a:solidFill>
                  <a:srgbClr val="FF0000"/>
                </a:solidFill>
                <a:latin typeface="Times New Roman" pitchFamily="18" charset="0"/>
                <a:ea typeface="+mn-ea"/>
                <a:cs typeface="Times New Roman" pitchFamily="18" charset="0"/>
              </a:rPr>
              <a:t>.</a:t>
            </a:r>
            <a:r>
              <a:rPr lang="vi-VN" sz="3600" b="1" dirty="0" smtClean="0">
                <a:solidFill>
                  <a:srgbClr val="FF0000"/>
                </a:solidFill>
                <a:latin typeface="Times New Roman" pitchFamily="18" charset="0"/>
                <a:ea typeface="+mn-ea"/>
                <a:cs typeface="Times New Roman" pitchFamily="18" charset="0"/>
              </a:rPr>
              <a:t/>
            </a:r>
            <a:br>
              <a:rPr lang="vi-VN" sz="3600" b="1" dirty="0" smtClean="0">
                <a:solidFill>
                  <a:srgbClr val="FF0000"/>
                </a:solidFill>
                <a:latin typeface="Times New Roman" pitchFamily="18" charset="0"/>
                <a:ea typeface="+mn-ea"/>
                <a:cs typeface="Times New Roman" pitchFamily="18" charset="0"/>
              </a:rPr>
            </a:br>
            <a:endParaRPr lang="en-US" sz="36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62178580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61304" y="274638"/>
            <a:ext cx="8625496" cy="944562"/>
          </a:xfrm>
        </p:spPr>
        <p:txBody>
          <a:bodyPr>
            <a:normAutofit/>
          </a:bodyPr>
          <a:lstStyle/>
          <a:p>
            <a:pPr algn="l"/>
            <a:endParaRPr lang="en-US" sz="2000" dirty="0">
              <a:latin typeface="Times New Roman" pitchFamily="18" charset="0"/>
              <a:cs typeface="Times New Roman" pitchFamily="18" charset="0"/>
            </a:endParaRPr>
          </a:p>
        </p:txBody>
      </p:sp>
      <p:sp>
        <p:nvSpPr>
          <p:cNvPr id="3" name="Nơi giữ chỗ cho Nội dung 2"/>
          <p:cNvSpPr>
            <a:spLocks noGrp="1"/>
          </p:cNvSpPr>
          <p:nvPr>
            <p:ph idx="1"/>
          </p:nvPr>
        </p:nvSpPr>
        <p:spPr>
          <a:xfrm>
            <a:off x="-76200" y="1143000"/>
            <a:ext cx="9220200" cy="4724399"/>
          </a:xfrm>
        </p:spPr>
        <p:txBody>
          <a:bodyPr/>
          <a:lstStyle/>
          <a:p>
            <a:endParaRPr lang="en-US" dirty="0"/>
          </a:p>
          <a:p>
            <a:endParaRPr lang="en-US" dirty="0"/>
          </a:p>
          <a:p>
            <a:endParaRPr lang="en-US" dirty="0"/>
          </a:p>
          <a:p>
            <a:endParaRPr lang="en-US" dirty="0"/>
          </a:p>
        </p:txBody>
      </p:sp>
      <p:sp>
        <p:nvSpPr>
          <p:cNvPr id="5" name="Rectangle 4"/>
          <p:cNvSpPr/>
          <p:nvPr/>
        </p:nvSpPr>
        <p:spPr>
          <a:xfrm>
            <a:off x="-76200" y="2608776"/>
            <a:ext cx="9296400" cy="286232"/>
          </a:xfrm>
          <a:prstGeom prst="rect">
            <a:avLst/>
          </a:prstGeom>
        </p:spPr>
        <p:txBody>
          <a:bodyPr wrap="square">
            <a:spAutoFit/>
          </a:bodyPr>
          <a:lstStyle/>
          <a:p>
            <a:pPr marL="609600" lvl="0" indent="-609600">
              <a:lnSpc>
                <a:spcPct val="90000"/>
              </a:lnSpc>
              <a:spcBef>
                <a:spcPts val="1000"/>
              </a:spcBef>
            </a:pPr>
            <a:r>
              <a:rPr lang="en-US" altLang="en-US" sz="1400" dirty="0">
                <a:solidFill>
                  <a:srgbClr val="0000FF"/>
                </a:solidFill>
                <a:latin typeface="Times New Roman" panose="02020603050405020304" pitchFamily="18" charset="0"/>
              </a:rPr>
              <a:t>-</a:t>
            </a:r>
            <a:endParaRPr lang="en-US" altLang="en-US" sz="1400" dirty="0">
              <a:solidFill>
                <a:srgbClr val="0000FF"/>
              </a:solidFill>
              <a:latin typeface="Times New Roman" panose="02020603050405020304" pitchFamily="18" charset="0"/>
              <a:sym typeface="Wingdings 3" panose="05040102010807070707" pitchFamily="18" charset="2"/>
            </a:endParaRPr>
          </a:p>
        </p:txBody>
      </p:sp>
      <p:sp>
        <p:nvSpPr>
          <p:cNvPr id="4" name="Rectangle 3"/>
          <p:cNvSpPr/>
          <p:nvPr/>
        </p:nvSpPr>
        <p:spPr>
          <a:xfrm>
            <a:off x="61304" y="5143914"/>
            <a:ext cx="4572000" cy="830997"/>
          </a:xfrm>
          <a:prstGeom prst="rect">
            <a:avLst/>
          </a:prstGeom>
        </p:spPr>
        <p:txBody>
          <a:bodyP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altLang="vi-VN" sz="2400" b="1" i="0" u="none" strike="noStrike" kern="0" cap="none" spc="0" normalizeH="0" baseline="0" noProof="0" dirty="0">
                <a:ln>
                  <a:noFill/>
                </a:ln>
                <a:solidFill>
                  <a:srgbClr val="FFFFFF"/>
                </a:solidFill>
                <a:effectLst/>
                <a:uLnTx/>
                <a:uFillTx/>
              </a:rPr>
              <a:t>Leonardo di ser Piero da Vinci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it-IT" altLang="vi-VN" sz="2400" b="1" i="0" u="none" strike="noStrike" kern="0" cap="none" spc="0" normalizeH="0" baseline="0" noProof="0" dirty="0">
                <a:ln>
                  <a:noFill/>
                </a:ln>
                <a:solidFill>
                  <a:srgbClr val="FFFFFF"/>
                </a:solidFill>
                <a:effectLst/>
                <a:uLnTx/>
                <a:uFillTx/>
              </a:rPr>
              <a:t>( 1452 – 1519)</a:t>
            </a:r>
            <a:endParaRPr kumimoji="0" lang="en-US" altLang="vi-VN" sz="2400" b="0" i="0" u="none" strike="noStrike" kern="0" cap="none" spc="0" normalizeH="0" baseline="0" noProof="0" dirty="0">
              <a:ln>
                <a:noFill/>
              </a:ln>
              <a:solidFill>
                <a:srgbClr val="FFFFFF"/>
              </a:solidFill>
              <a:effectLst/>
              <a:uLnTx/>
              <a:uFillTx/>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81000"/>
            <a:ext cx="9448800" cy="662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a:extLst>
              <a:ext uri="{FF2B5EF4-FFF2-40B4-BE49-F238E27FC236}">
                <a16:creationId xmlns:a16="http://schemas.microsoft.com/office/drawing/2014/main" id="{79081279-69A7-40F9-B93C-1606F4825605}"/>
              </a:ext>
            </a:extLst>
          </p:cNvPr>
          <p:cNvSpPr txBox="1"/>
          <p:nvPr/>
        </p:nvSpPr>
        <p:spPr>
          <a:xfrm>
            <a:off x="2514600" y="6274007"/>
            <a:ext cx="5956054" cy="584775"/>
          </a:xfrm>
          <a:prstGeom prst="rect">
            <a:avLst/>
          </a:prstGeom>
          <a:noFill/>
        </p:spPr>
        <p:txBody>
          <a:bodyPr wrap="none" rtlCol="0">
            <a:spAutoFit/>
          </a:bodyPr>
          <a:lstStyle/>
          <a:p>
            <a:r>
              <a:rPr lang="vi-VN" sz="3200" b="1" dirty="0">
                <a:solidFill>
                  <a:srgbClr val="FF0000"/>
                </a:solidFill>
                <a:latin typeface="+mj-lt"/>
              </a:rPr>
              <a:t>HAI BÀ TRƯNG KHỞI NGHĨA</a:t>
            </a:r>
          </a:p>
        </p:txBody>
      </p:sp>
    </p:spTree>
    <p:extLst>
      <p:ext uri="{BB962C8B-B14F-4D97-AF65-F5344CB8AC3E}">
        <p14:creationId xmlns:p14="http://schemas.microsoft.com/office/powerpoint/2010/main" val="3497172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61304" y="274638"/>
            <a:ext cx="8625496" cy="944562"/>
          </a:xfrm>
        </p:spPr>
        <p:txBody>
          <a:bodyPr>
            <a:normAutofit/>
          </a:bodyPr>
          <a:lstStyle/>
          <a:p>
            <a:pPr algn="l"/>
            <a:endParaRPr lang="en-US" sz="2000" dirty="0">
              <a:latin typeface="Times New Roman" pitchFamily="18" charset="0"/>
              <a:cs typeface="Times New Roman" pitchFamily="18" charset="0"/>
            </a:endParaRPr>
          </a:p>
        </p:txBody>
      </p:sp>
      <p:sp>
        <p:nvSpPr>
          <p:cNvPr id="3" name="Nơi giữ chỗ cho Nội dung 2"/>
          <p:cNvSpPr>
            <a:spLocks noGrp="1"/>
          </p:cNvSpPr>
          <p:nvPr>
            <p:ph idx="1"/>
          </p:nvPr>
        </p:nvSpPr>
        <p:spPr>
          <a:xfrm>
            <a:off x="-76200" y="1143000"/>
            <a:ext cx="9220200" cy="4724399"/>
          </a:xfrm>
        </p:spPr>
        <p:txBody>
          <a:bodyPr/>
          <a:lstStyle/>
          <a:p>
            <a:endParaRPr lang="en-US" dirty="0"/>
          </a:p>
          <a:p>
            <a:endParaRPr lang="en-US" dirty="0"/>
          </a:p>
          <a:p>
            <a:endParaRPr lang="en-US" dirty="0"/>
          </a:p>
          <a:p>
            <a:endParaRPr lang="en-US" dirty="0"/>
          </a:p>
        </p:txBody>
      </p:sp>
      <p:sp>
        <p:nvSpPr>
          <p:cNvPr id="5" name="Rectangle 4"/>
          <p:cNvSpPr/>
          <p:nvPr/>
        </p:nvSpPr>
        <p:spPr>
          <a:xfrm>
            <a:off x="-76200" y="2608776"/>
            <a:ext cx="9296400" cy="286232"/>
          </a:xfrm>
          <a:prstGeom prst="rect">
            <a:avLst/>
          </a:prstGeom>
        </p:spPr>
        <p:txBody>
          <a:bodyPr wrap="square">
            <a:spAutoFit/>
          </a:bodyPr>
          <a:lstStyle/>
          <a:p>
            <a:pPr marL="609600" lvl="0" indent="-609600">
              <a:lnSpc>
                <a:spcPct val="90000"/>
              </a:lnSpc>
              <a:spcBef>
                <a:spcPts val="1000"/>
              </a:spcBef>
            </a:pPr>
            <a:r>
              <a:rPr lang="en-US" altLang="en-US" sz="1400" dirty="0">
                <a:solidFill>
                  <a:srgbClr val="0000FF"/>
                </a:solidFill>
                <a:latin typeface="Times New Roman" panose="02020603050405020304" pitchFamily="18" charset="0"/>
              </a:rPr>
              <a:t>-</a:t>
            </a:r>
            <a:endParaRPr lang="en-US" altLang="en-US" sz="1400" dirty="0">
              <a:solidFill>
                <a:srgbClr val="0000FF"/>
              </a:solidFill>
              <a:latin typeface="Times New Roman" panose="02020603050405020304" pitchFamily="18" charset="0"/>
              <a:sym typeface="Wingdings 3" panose="05040102010807070707" pitchFamily="18" charset="2"/>
            </a:endParaRPr>
          </a:p>
        </p:txBody>
      </p:sp>
      <p:sp>
        <p:nvSpPr>
          <p:cNvPr id="4" name="Rectangle 3"/>
          <p:cNvSpPr/>
          <p:nvPr/>
        </p:nvSpPr>
        <p:spPr>
          <a:xfrm>
            <a:off x="61304" y="5143914"/>
            <a:ext cx="4572000" cy="830997"/>
          </a:xfrm>
          <a:prstGeom prst="rect">
            <a:avLst/>
          </a:prstGeom>
        </p:spPr>
        <p:txBody>
          <a:bodyP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altLang="vi-VN" sz="2400" b="1" i="0" u="none" strike="noStrike" kern="0" cap="none" spc="0" normalizeH="0" baseline="0" noProof="0" dirty="0">
                <a:ln>
                  <a:noFill/>
                </a:ln>
                <a:solidFill>
                  <a:srgbClr val="FFFFFF"/>
                </a:solidFill>
                <a:effectLst/>
                <a:uLnTx/>
                <a:uFillTx/>
              </a:rPr>
              <a:t>Leonardo di ser Piero da Vinci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it-IT" altLang="vi-VN" sz="2400" b="1" i="0" u="none" strike="noStrike" kern="0" cap="none" spc="0" normalizeH="0" baseline="0" noProof="0" dirty="0">
                <a:ln>
                  <a:noFill/>
                </a:ln>
                <a:solidFill>
                  <a:srgbClr val="FFFFFF"/>
                </a:solidFill>
                <a:effectLst/>
                <a:uLnTx/>
                <a:uFillTx/>
              </a:rPr>
              <a:t>( 1452 – 1519)</a:t>
            </a:r>
            <a:endParaRPr kumimoji="0" lang="en-US" altLang="vi-VN" sz="2400" b="0" i="0" u="none" strike="noStrike" kern="0" cap="none" spc="0" normalizeH="0" baseline="0" noProof="0" dirty="0">
              <a:ln>
                <a:noFill/>
              </a:ln>
              <a:solidFill>
                <a:srgbClr val="FFFFFF"/>
              </a:solidFill>
              <a:effectLst/>
              <a:uLnTx/>
              <a:uFillTx/>
            </a:endParaRP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381000"/>
            <a:ext cx="10591800" cy="739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97959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6" fill="hold" grpId="0" nodeType="clickEffect" nodePh="1">
                                  <p:stCondLst>
                                    <p:cond delay="0"/>
                                  </p:stCondLst>
                                  <p:endCondLst>
                                    <p:cond evt="begin" delay="0">
                                      <p:tn val="11"/>
                                    </p:cond>
                                  </p:end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barn(inHorizontal)">
                                      <p:cBhvr>
                                        <p:cTn id="13"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61304" y="274638"/>
            <a:ext cx="8625496" cy="944562"/>
          </a:xfrm>
        </p:spPr>
        <p:txBody>
          <a:bodyPr>
            <a:normAutofit/>
          </a:bodyPr>
          <a:lstStyle/>
          <a:p>
            <a:pPr algn="l"/>
            <a:endParaRPr lang="en-US" sz="2000" dirty="0">
              <a:latin typeface="Times New Roman" pitchFamily="18" charset="0"/>
              <a:cs typeface="Times New Roman" pitchFamily="18" charset="0"/>
            </a:endParaRPr>
          </a:p>
        </p:txBody>
      </p:sp>
      <p:sp>
        <p:nvSpPr>
          <p:cNvPr id="3" name="Nơi giữ chỗ cho Nội dung 2"/>
          <p:cNvSpPr>
            <a:spLocks noGrp="1"/>
          </p:cNvSpPr>
          <p:nvPr>
            <p:ph idx="1"/>
          </p:nvPr>
        </p:nvSpPr>
        <p:spPr>
          <a:xfrm>
            <a:off x="-76200" y="1143000"/>
            <a:ext cx="9220200" cy="4724399"/>
          </a:xfrm>
        </p:spPr>
        <p:txBody>
          <a:bodyPr/>
          <a:lstStyle/>
          <a:p>
            <a:endParaRPr lang="en-US" dirty="0"/>
          </a:p>
          <a:p>
            <a:endParaRPr lang="en-US" dirty="0"/>
          </a:p>
          <a:p>
            <a:endParaRPr lang="en-US" dirty="0"/>
          </a:p>
          <a:p>
            <a:endParaRPr lang="en-US" dirty="0"/>
          </a:p>
        </p:txBody>
      </p:sp>
      <p:sp>
        <p:nvSpPr>
          <p:cNvPr id="5" name="Rectangle 4"/>
          <p:cNvSpPr/>
          <p:nvPr/>
        </p:nvSpPr>
        <p:spPr>
          <a:xfrm>
            <a:off x="-76200" y="2608776"/>
            <a:ext cx="9296400" cy="286232"/>
          </a:xfrm>
          <a:prstGeom prst="rect">
            <a:avLst/>
          </a:prstGeom>
        </p:spPr>
        <p:txBody>
          <a:bodyPr wrap="square">
            <a:spAutoFit/>
          </a:bodyPr>
          <a:lstStyle/>
          <a:p>
            <a:pPr marL="609600" lvl="0" indent="-609600">
              <a:lnSpc>
                <a:spcPct val="90000"/>
              </a:lnSpc>
              <a:spcBef>
                <a:spcPts val="1000"/>
              </a:spcBef>
            </a:pPr>
            <a:r>
              <a:rPr lang="en-US" altLang="en-US" sz="1400" dirty="0">
                <a:solidFill>
                  <a:srgbClr val="0000FF"/>
                </a:solidFill>
                <a:latin typeface="Times New Roman" panose="02020603050405020304" pitchFamily="18" charset="0"/>
              </a:rPr>
              <a:t>-</a:t>
            </a:r>
            <a:endParaRPr lang="en-US" altLang="en-US" sz="1400" dirty="0">
              <a:solidFill>
                <a:srgbClr val="0000FF"/>
              </a:solidFill>
              <a:latin typeface="Times New Roman" panose="02020603050405020304" pitchFamily="18" charset="0"/>
              <a:sym typeface="Wingdings 3" panose="05040102010807070707" pitchFamily="18" charset="2"/>
            </a:endParaRPr>
          </a:p>
        </p:txBody>
      </p:sp>
      <p:sp>
        <p:nvSpPr>
          <p:cNvPr id="4" name="Rectangle 3"/>
          <p:cNvSpPr/>
          <p:nvPr/>
        </p:nvSpPr>
        <p:spPr>
          <a:xfrm>
            <a:off x="61304" y="5143914"/>
            <a:ext cx="4572000" cy="830997"/>
          </a:xfrm>
          <a:prstGeom prst="rect">
            <a:avLst/>
          </a:prstGeom>
        </p:spPr>
        <p:txBody>
          <a:bodyP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altLang="vi-VN" sz="2400" b="1" i="0" u="none" strike="noStrike" kern="0" cap="none" spc="0" normalizeH="0" baseline="0" noProof="0" dirty="0">
                <a:ln>
                  <a:noFill/>
                </a:ln>
                <a:solidFill>
                  <a:srgbClr val="FFFFFF"/>
                </a:solidFill>
                <a:effectLst/>
                <a:uLnTx/>
                <a:uFillTx/>
              </a:rPr>
              <a:t>Leonardo di ser Piero da Vinci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it-IT" altLang="vi-VN" sz="2400" b="1" i="0" u="none" strike="noStrike" kern="0" cap="none" spc="0" normalizeH="0" baseline="0" noProof="0" dirty="0">
                <a:ln>
                  <a:noFill/>
                </a:ln>
                <a:solidFill>
                  <a:srgbClr val="FFFFFF"/>
                </a:solidFill>
                <a:effectLst/>
                <a:uLnTx/>
                <a:uFillTx/>
              </a:rPr>
              <a:t>( 1452 – 1519)</a:t>
            </a:r>
            <a:endParaRPr kumimoji="0" lang="en-US" altLang="vi-VN" sz="2400" b="0" i="0" u="none" strike="noStrike" kern="0" cap="none" spc="0" normalizeH="0" baseline="0" noProof="0" dirty="0">
              <a:ln>
                <a:noFill/>
              </a:ln>
              <a:solidFill>
                <a:srgbClr val="FFFFFF"/>
              </a:solidFill>
              <a:effectLst/>
              <a:uLnTx/>
              <a:uFillTx/>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76199"/>
            <a:ext cx="9448799" cy="5112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51955" y="5066970"/>
            <a:ext cx="9171709" cy="1815882"/>
          </a:xfrm>
          <a:prstGeom prst="rect">
            <a:avLst/>
          </a:prstGeom>
        </p:spPr>
        <p:txBody>
          <a:bodyPr wrap="square">
            <a:spAutoFit/>
          </a:bodyPr>
          <a:lstStyle/>
          <a:p>
            <a:pPr lvl="0" algn="just">
              <a:buClr>
                <a:srgbClr val="000000"/>
              </a:buClr>
            </a:pPr>
            <a:r>
              <a:rPr lang="nl-NL" sz="2800" kern="0" dirty="0">
                <a:solidFill>
                  <a:srgbClr val="0033CC"/>
                </a:solidFill>
                <a:latin typeface="Times New Roman" pitchFamily="18" charset="0"/>
                <a:cs typeface="Times New Roman" pitchFamily="18" charset="0"/>
                <a:sym typeface="Arial" panose="020B0604020202020204"/>
              </a:rPr>
              <a:t>Ngày 2-9-1945, tại quảng trường Ba Đình, Chủ tịch Hồ Chí Minh đọc Tuyên ngôn độc lập khai sinh Nhà nước Việt Nam dân chủ Cộng hòa, nay là Nước Cộng hòa xã hội chủ nghĩa Việt Nam. </a:t>
            </a:r>
            <a:endParaRPr lang="en-US" sz="2800" kern="0" dirty="0">
              <a:solidFill>
                <a:srgbClr val="0033CC"/>
              </a:solidFill>
              <a:latin typeface="Times New Roman" pitchFamily="18" charset="0"/>
              <a:cs typeface="Times New Roman" pitchFamily="18" charset="0"/>
              <a:sym typeface="Arial" panose="020B0604020202020204"/>
            </a:endParaRPr>
          </a:p>
        </p:txBody>
      </p:sp>
    </p:spTree>
    <p:extLst>
      <p:ext uri="{BB962C8B-B14F-4D97-AF65-F5344CB8AC3E}">
        <p14:creationId xmlns:p14="http://schemas.microsoft.com/office/powerpoint/2010/main" val="3721530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61304" y="274638"/>
            <a:ext cx="8625496" cy="944562"/>
          </a:xfrm>
        </p:spPr>
        <p:txBody>
          <a:bodyPr>
            <a:normAutofit/>
          </a:bodyPr>
          <a:lstStyle/>
          <a:p>
            <a:pPr algn="l"/>
            <a:endParaRPr lang="en-US" sz="2000" dirty="0">
              <a:latin typeface="Times New Roman" pitchFamily="18" charset="0"/>
              <a:cs typeface="Times New Roman" pitchFamily="18" charset="0"/>
            </a:endParaRPr>
          </a:p>
        </p:txBody>
      </p:sp>
      <p:sp>
        <p:nvSpPr>
          <p:cNvPr id="3" name="Nơi giữ chỗ cho Nội dung 2"/>
          <p:cNvSpPr>
            <a:spLocks noGrp="1"/>
          </p:cNvSpPr>
          <p:nvPr>
            <p:ph idx="1"/>
          </p:nvPr>
        </p:nvSpPr>
        <p:spPr>
          <a:xfrm>
            <a:off x="-76200" y="1143000"/>
            <a:ext cx="9220200" cy="4724399"/>
          </a:xfrm>
        </p:spPr>
        <p:txBody>
          <a:bodyPr/>
          <a:lstStyle/>
          <a:p>
            <a:endParaRPr lang="en-US" dirty="0"/>
          </a:p>
          <a:p>
            <a:endParaRPr lang="en-US" dirty="0"/>
          </a:p>
          <a:p>
            <a:endParaRPr lang="en-US" dirty="0"/>
          </a:p>
          <a:p>
            <a:endParaRPr lang="en-US" dirty="0"/>
          </a:p>
        </p:txBody>
      </p:sp>
      <p:sp>
        <p:nvSpPr>
          <p:cNvPr id="5" name="Rectangle 4"/>
          <p:cNvSpPr/>
          <p:nvPr/>
        </p:nvSpPr>
        <p:spPr>
          <a:xfrm>
            <a:off x="-76200" y="2608776"/>
            <a:ext cx="9296400" cy="286232"/>
          </a:xfrm>
          <a:prstGeom prst="rect">
            <a:avLst/>
          </a:prstGeom>
        </p:spPr>
        <p:txBody>
          <a:bodyPr wrap="square">
            <a:spAutoFit/>
          </a:bodyPr>
          <a:lstStyle/>
          <a:p>
            <a:pPr marL="609600" lvl="0" indent="-609600">
              <a:lnSpc>
                <a:spcPct val="90000"/>
              </a:lnSpc>
              <a:spcBef>
                <a:spcPts val="1000"/>
              </a:spcBef>
            </a:pPr>
            <a:r>
              <a:rPr lang="en-US" altLang="en-US" sz="1400" dirty="0">
                <a:solidFill>
                  <a:srgbClr val="0000FF"/>
                </a:solidFill>
                <a:latin typeface="Times New Roman" panose="02020603050405020304" pitchFamily="18" charset="0"/>
              </a:rPr>
              <a:t>-</a:t>
            </a:r>
            <a:endParaRPr lang="en-US" altLang="en-US" sz="1400" dirty="0">
              <a:solidFill>
                <a:srgbClr val="0000FF"/>
              </a:solidFill>
              <a:latin typeface="Times New Roman" panose="02020603050405020304" pitchFamily="18" charset="0"/>
              <a:sym typeface="Wingdings 3" panose="05040102010807070707" pitchFamily="18" charset="2"/>
            </a:endParaRPr>
          </a:p>
        </p:txBody>
      </p:sp>
      <p:sp>
        <p:nvSpPr>
          <p:cNvPr id="4" name="Rectangle 3"/>
          <p:cNvSpPr/>
          <p:nvPr/>
        </p:nvSpPr>
        <p:spPr>
          <a:xfrm>
            <a:off x="61304" y="5143914"/>
            <a:ext cx="4572000" cy="830997"/>
          </a:xfrm>
          <a:prstGeom prst="rect">
            <a:avLst/>
          </a:prstGeom>
        </p:spPr>
        <p:txBody>
          <a:bodyP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altLang="vi-VN" sz="2400" b="1" i="0" u="none" strike="noStrike" kern="0" cap="none" spc="0" normalizeH="0" baseline="0" noProof="0" dirty="0">
                <a:ln>
                  <a:noFill/>
                </a:ln>
                <a:solidFill>
                  <a:srgbClr val="FFFFFF"/>
                </a:solidFill>
                <a:effectLst/>
                <a:uLnTx/>
                <a:uFillTx/>
              </a:rPr>
              <a:t>Leonardo di ser Piero da Vinci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it-IT" altLang="vi-VN" sz="2400" b="1" i="0" u="none" strike="noStrike" kern="0" cap="none" spc="0" normalizeH="0" baseline="0" noProof="0" dirty="0">
                <a:ln>
                  <a:noFill/>
                </a:ln>
                <a:solidFill>
                  <a:srgbClr val="FFFFFF"/>
                </a:solidFill>
                <a:effectLst/>
                <a:uLnTx/>
                <a:uFillTx/>
              </a:rPr>
              <a:t>( 1452 – 1519)</a:t>
            </a:r>
            <a:endParaRPr kumimoji="0" lang="en-US" altLang="vi-VN" sz="2400" b="0" i="0" u="none" strike="noStrike" kern="0" cap="none" spc="0" normalizeH="0" baseline="0" noProof="0" dirty="0">
              <a:ln>
                <a:noFill/>
              </a:ln>
              <a:solidFill>
                <a:srgbClr val="FFFFFF"/>
              </a:solidFill>
              <a:effectLst/>
              <a:uLnTx/>
              <a:uFillTx/>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023" y="-228600"/>
            <a:ext cx="9318223" cy="708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50840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6" fill="hold" grpId="0" nodeType="clickEffect" nodePh="1">
                                  <p:stCondLst>
                                    <p:cond delay="0"/>
                                  </p:stCondLst>
                                  <p:endCondLst>
                                    <p:cond evt="begin" delay="0">
                                      <p:tn val="11"/>
                                    </p:cond>
                                  </p:end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barn(inHorizontal)">
                                      <p:cBhvr>
                                        <p:cTn id="13"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662</TotalTime>
  <Words>1738</Words>
  <Application>Microsoft Office PowerPoint</Application>
  <PresentationFormat>On-screen Show (4:3)</PresentationFormat>
  <Paragraphs>252</Paragraphs>
  <Slides>48</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48</vt:i4>
      </vt:variant>
    </vt:vector>
  </HeadingPairs>
  <TitlesOfParts>
    <vt:vector size="54" baseType="lpstr">
      <vt:lpstr>Arial</vt:lpstr>
      <vt:lpstr>Calibri</vt:lpstr>
      <vt:lpstr>Tim es New Roman</vt:lpstr>
      <vt:lpstr>Times New Roman</vt:lpstr>
      <vt:lpstr>Wingdings 3</vt:lpstr>
      <vt:lpstr>Office Theme</vt:lpstr>
      <vt:lpstr>Một số chuẩn bị và lưu ý với học sinh:  </vt:lpstr>
      <vt:lpstr> CHƯƠNG 1. TẠI SAO CẦN HỌC LỊCH SỬ Tuần 1- tiết 1, 2 - BÀI 1. LỊCH SỬ LÀ GÌ ? (2 tiết) </vt:lpstr>
      <vt:lpstr>MỤC TIÊU BÀI HỌC:</vt:lpstr>
      <vt:lpstr> CHƯƠNG 1. TẠI SAO CẦN HỌC LỊCH SỬ Tiết 1, 2 - BÀI 1. LỊCH SỬ LÀ GÌ ? (2 tiết) </vt:lpstr>
      <vt:lpstr>THẢO LUẬNNHÓM</vt:lpstr>
      <vt:lpstr>PowerPoint Presentation</vt:lpstr>
      <vt:lpstr>PowerPoint Presentation</vt:lpstr>
      <vt:lpstr>PowerPoint Presentation</vt:lpstr>
      <vt:lpstr>PowerPoint Presentation</vt:lpstr>
      <vt:lpstr>PowerPoint Presentation</vt:lpstr>
      <vt:lpstr>PowerPoint Presentation</vt:lpstr>
      <vt:lpstr>Em hãy chỉ ra quá trình sinh ra, lớn lên và phát triển  của con người? Bản thân em đang ở quá trình nào?  </vt:lpstr>
      <vt:lpstr>PowerPoint Presentation</vt:lpstr>
      <vt:lpstr>- Theo em,những câu hỏi nào sẽ được đặt ra khi tìm hiểu hình1.1 ?   </vt:lpstr>
      <vt:lpstr> </vt:lpstr>
      <vt:lpstr> </vt:lpstr>
      <vt:lpstr>PowerPoint Presentation</vt:lpstr>
      <vt:lpstr>     Lịch sử là gì ?</vt:lpstr>
      <vt:lpstr>     Môn lịch sử là gì ?</vt:lpstr>
      <vt:lpstr> CHƯƠNG 1. TẠI SAO CẦN HỌC LỊCH SỬ Tuần 1- tiết 1, 2 - BÀI 1. LỊCH SỬ LÀ GÌ ? (2 tiết) </vt:lpstr>
      <vt:lpstr> CHƯƠNG 1. TẠI SAO CẦN HỌC LỊCH SỬ Tuần 1- tiết 1, 2 - BÀI 1. LỊCH SỬ LÀ GÌ ? (2 tiết) </vt:lpstr>
      <vt:lpstr> Em hiểu như thế nào về hai câu thơ sau đây của Bác Hồ:  </vt:lpstr>
      <vt:lpstr>  THẢO LUẬN NHÓM</vt:lpstr>
      <vt:lpstr>Điền vào chỗ trống đoạn văn sau với những từ ngữ gợi ý:  cội nguồn, bài học kinh nghiệm, tương lại, đấu tranh. </vt:lpstr>
      <vt:lpstr> CHƯƠNG 1. TẠI SAO CẦN HỌC LỊCH SỬ Tuần 1- tiết 1, 2 - BÀI 1. LỊCH SỬ LÀ GÌ ? (2 tiết) </vt:lpstr>
      <vt:lpstr> CHƯƠNG 1. TẠI SAO CẦN HỌC LỊCH SỬ Tuần 1- tiết 1, 2 - BÀI 1. LỊCH SỬ LÀ GÌ ? (2 tiết) </vt:lpstr>
      <vt:lpstr>Thế nào là các nguồn sử liệu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Có mấy nguồn tư liệu lịch sử ? </vt:lpstr>
      <vt:lpstr> CHƯƠNG 1. TẠI SAO CẦN HỌC LỊCH SỬ Tuần 1- tiết 1, 2 - BÀI 1. LỊCH SỬ LÀ GÌ ? (2 tiết) </vt:lpstr>
      <vt:lpstr> </vt:lpstr>
      <vt:lpstr> </vt:lpstr>
      <vt:lpstr>LUYỆN TẬP-VẬN DỤNG</vt:lpstr>
      <vt:lpstr>LUYỆN TẬP</vt:lpstr>
      <vt:lpstr>PowerPoint Presentation</vt:lpstr>
      <vt:lpstr>A</vt:lpstr>
      <vt:lpstr>TRẮC NGHIỆM</vt:lpstr>
      <vt:lpstr>TRẮC NGHIỆM</vt:lpstr>
      <vt:lpstr>TRẮC NGHIỆM</vt:lpstr>
      <vt:lpstr>TRẮC NGHIỆM</vt:lpstr>
      <vt:lpstr>VẬN DỤNG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ĐỊA LÍ 9 </dc:title>
  <dc:creator>MyComputer</dc:creator>
  <cp:lastModifiedBy>user</cp:lastModifiedBy>
  <cp:revision>352</cp:revision>
  <dcterms:created xsi:type="dcterms:W3CDTF">2006-08-16T00:00:00Z</dcterms:created>
  <dcterms:modified xsi:type="dcterms:W3CDTF">2024-09-11T06:10:50Z</dcterms:modified>
</cp:coreProperties>
</file>