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38"/>
  </p:notesMasterIdLst>
  <p:sldIdLst>
    <p:sldId id="382" r:id="rId3"/>
    <p:sldId id="313" r:id="rId4"/>
    <p:sldId id="314" r:id="rId5"/>
    <p:sldId id="315" r:id="rId6"/>
    <p:sldId id="316" r:id="rId7"/>
    <p:sldId id="317" r:id="rId8"/>
    <p:sldId id="318" r:id="rId9"/>
    <p:sldId id="320" r:id="rId10"/>
    <p:sldId id="383" r:id="rId11"/>
    <p:sldId id="321" r:id="rId12"/>
    <p:sldId id="384" r:id="rId13"/>
    <p:sldId id="323" r:id="rId14"/>
    <p:sldId id="386" r:id="rId15"/>
    <p:sldId id="385" r:id="rId16"/>
    <p:sldId id="364" r:id="rId17"/>
    <p:sldId id="361" r:id="rId18"/>
    <p:sldId id="363" r:id="rId19"/>
    <p:sldId id="366" r:id="rId20"/>
    <p:sldId id="367" r:id="rId21"/>
    <p:sldId id="368" r:id="rId22"/>
    <p:sldId id="369" r:id="rId23"/>
    <p:sldId id="371" r:id="rId24"/>
    <p:sldId id="370" r:id="rId25"/>
    <p:sldId id="372" r:id="rId26"/>
    <p:sldId id="256" r:id="rId27"/>
    <p:sldId id="374" r:id="rId28"/>
    <p:sldId id="373" r:id="rId29"/>
    <p:sldId id="375" r:id="rId30"/>
    <p:sldId id="376" r:id="rId31"/>
    <p:sldId id="257" r:id="rId32"/>
    <p:sldId id="377" r:id="rId33"/>
    <p:sldId id="378" r:id="rId34"/>
    <p:sldId id="379" r:id="rId35"/>
    <p:sldId id="258" r:id="rId36"/>
    <p:sldId id="380" r:id="rId37"/>
  </p:sldIdLst>
  <p:sldSz cx="9144000" cy="5143500" type="screen16x9"/>
  <p:notesSz cx="6858000" cy="9144000"/>
  <p:embeddedFontLst>
    <p:embeddedFont>
      <p:font typeface="Jua" panose="020B0604020202020204" charset="-127"/>
      <p:regular r:id="rId39"/>
    </p:embeddedFont>
    <p:embeddedFont>
      <p:font typeface="Aharoni" panose="02010803020104030203" pitchFamily="2" charset="-79"/>
      <p:bold r:id="rId40"/>
    </p:embeddedFont>
    <p:embeddedFont>
      <p:font typeface="Fredoka One" panose="02000000000000000000" pitchFamily="2" charset="0"/>
      <p:regular r:id="rId41"/>
    </p:embeddedFont>
    <p:embeddedFont>
      <p:font typeface="Roboto"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EBF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C46852-DA6A-4895-9E57-C22BEF5F86ED}">
  <a:tblStyle styleId="{55C46852-DA6A-4895-9E57-C22BEF5F86E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2" y="7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để</a:t>
            </a:r>
            <a:r>
              <a:rPr lang="en-US" dirty="0"/>
              <a:t> </a:t>
            </a:r>
            <a:r>
              <a:rPr lang="en-US" dirty="0" err="1"/>
              <a:t>hiển</a:t>
            </a:r>
            <a:r>
              <a:rPr lang="en-US" dirty="0"/>
              <a:t> </a:t>
            </a:r>
            <a:r>
              <a:rPr lang="en-US" dirty="0" err="1"/>
              <a:t>thị</a:t>
            </a:r>
            <a:r>
              <a:rPr lang="en-US" dirty="0"/>
              <a:t> </a:t>
            </a:r>
            <a:r>
              <a:rPr lang="en-US" dirty="0" err="1"/>
              <a:t>đúng</a:t>
            </a:r>
            <a:r>
              <a:rPr lang="en-US" dirty="0"/>
              <a:t> - </a:t>
            </a:r>
            <a:r>
              <a:rPr lang="en-US" dirty="0" err="1"/>
              <a:t>sai</a:t>
            </a:r>
            <a:endParaRPr lang="en-US" dirty="0"/>
          </a:p>
        </p:txBody>
      </p:sp>
    </p:spTree>
    <p:extLst>
      <p:ext uri="{BB962C8B-B14F-4D97-AF65-F5344CB8AC3E}">
        <p14:creationId xmlns:p14="http://schemas.microsoft.com/office/powerpoint/2010/main" val="2895286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Bấm</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để</a:t>
            </a:r>
            <a:r>
              <a:rPr lang="en-US" dirty="0"/>
              <a:t> </a:t>
            </a:r>
            <a:r>
              <a:rPr lang="en-US" dirty="0" err="1"/>
              <a:t>hiển</a:t>
            </a:r>
            <a:r>
              <a:rPr lang="en-US" dirty="0"/>
              <a:t> </a:t>
            </a:r>
            <a:r>
              <a:rPr lang="en-US" dirty="0" err="1"/>
              <a:t>thị</a:t>
            </a:r>
            <a:r>
              <a:rPr lang="en-US" dirty="0"/>
              <a:t> </a:t>
            </a:r>
            <a:r>
              <a:rPr lang="en-US" dirty="0" err="1"/>
              <a:t>đúng</a:t>
            </a:r>
            <a:r>
              <a:rPr lang="en-US" dirty="0"/>
              <a:t> - </a:t>
            </a:r>
            <a:r>
              <a:rPr lang="en-US" dirty="0" err="1"/>
              <a:t>sai</a:t>
            </a:r>
            <a:endParaRPr lang="en-US" dirty="0"/>
          </a:p>
          <a:p>
            <a:endParaRPr lang="en-US" dirty="0"/>
          </a:p>
        </p:txBody>
      </p:sp>
    </p:spTree>
    <p:extLst>
      <p:ext uri="{BB962C8B-B14F-4D97-AF65-F5344CB8AC3E}">
        <p14:creationId xmlns:p14="http://schemas.microsoft.com/office/powerpoint/2010/main" val="3033789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để</a:t>
            </a:r>
            <a:r>
              <a:rPr lang="en-US" dirty="0"/>
              <a:t> </a:t>
            </a:r>
            <a:r>
              <a:rPr lang="en-US" dirty="0" err="1"/>
              <a:t>hiển</a:t>
            </a:r>
            <a:r>
              <a:rPr lang="en-US" dirty="0"/>
              <a:t> </a:t>
            </a:r>
            <a:r>
              <a:rPr lang="en-US" dirty="0" err="1"/>
              <a:t>thị</a:t>
            </a:r>
            <a:r>
              <a:rPr lang="en-US" dirty="0"/>
              <a:t> </a:t>
            </a:r>
            <a:r>
              <a:rPr lang="en-US" dirty="0" err="1"/>
              <a:t>đúng</a:t>
            </a:r>
            <a:r>
              <a:rPr lang="en-US" dirty="0"/>
              <a:t> - </a:t>
            </a:r>
            <a:r>
              <a:rPr lang="en-US" dirty="0" err="1"/>
              <a:t>sai</a:t>
            </a:r>
            <a:endParaRPr lang="en-US" dirty="0"/>
          </a:p>
        </p:txBody>
      </p:sp>
    </p:spTree>
    <p:extLst>
      <p:ext uri="{BB962C8B-B14F-4D97-AF65-F5344CB8AC3E}">
        <p14:creationId xmlns:p14="http://schemas.microsoft.com/office/powerpoint/2010/main" val="806292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để</a:t>
            </a:r>
            <a:r>
              <a:rPr lang="en-US" dirty="0"/>
              <a:t> </a:t>
            </a:r>
            <a:r>
              <a:rPr lang="en-US" dirty="0" err="1"/>
              <a:t>hiển</a:t>
            </a:r>
            <a:r>
              <a:rPr lang="en-US" dirty="0"/>
              <a:t> </a:t>
            </a:r>
            <a:r>
              <a:rPr lang="en-US" dirty="0" err="1"/>
              <a:t>thị</a:t>
            </a:r>
            <a:r>
              <a:rPr lang="en-US" dirty="0"/>
              <a:t> </a:t>
            </a:r>
            <a:r>
              <a:rPr lang="en-US" dirty="0" err="1"/>
              <a:t>đúng</a:t>
            </a:r>
            <a:r>
              <a:rPr lang="en-US" dirty="0"/>
              <a:t> - </a:t>
            </a:r>
            <a:r>
              <a:rPr lang="en-US" dirty="0" err="1"/>
              <a:t>sai</a:t>
            </a:r>
            <a:endParaRPr lang="en-US" dirty="0"/>
          </a:p>
        </p:txBody>
      </p:sp>
    </p:spTree>
    <p:extLst>
      <p:ext uri="{BB962C8B-B14F-4D97-AF65-F5344CB8AC3E}">
        <p14:creationId xmlns:p14="http://schemas.microsoft.com/office/powerpoint/2010/main" val="806292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để</a:t>
            </a:r>
            <a:r>
              <a:rPr lang="en-US" dirty="0"/>
              <a:t> </a:t>
            </a:r>
            <a:r>
              <a:rPr lang="en-US" dirty="0" err="1"/>
              <a:t>hiển</a:t>
            </a:r>
            <a:r>
              <a:rPr lang="en-US" dirty="0"/>
              <a:t> </a:t>
            </a:r>
            <a:r>
              <a:rPr lang="en-US" dirty="0" err="1"/>
              <a:t>thị</a:t>
            </a:r>
            <a:r>
              <a:rPr lang="en-US" dirty="0"/>
              <a:t> </a:t>
            </a:r>
            <a:r>
              <a:rPr lang="en-US" dirty="0" err="1"/>
              <a:t>đúng</a:t>
            </a:r>
            <a:r>
              <a:rPr lang="en-US" dirty="0"/>
              <a:t> - </a:t>
            </a:r>
            <a:r>
              <a:rPr lang="en-US" dirty="0" err="1"/>
              <a:t>sai</a:t>
            </a:r>
            <a:endParaRPr lang="en-US" dirty="0"/>
          </a:p>
        </p:txBody>
      </p:sp>
    </p:spTree>
    <p:extLst>
      <p:ext uri="{BB962C8B-B14F-4D97-AF65-F5344CB8AC3E}">
        <p14:creationId xmlns:p14="http://schemas.microsoft.com/office/powerpoint/2010/main" val="2969529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8" name="Google Shape;93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9669c8b86c_0_26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9669c8b86c_0_26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9669c8b86c_0_26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9669c8b86c_0_26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1871974">
            <a:off x="6927020" y="676935"/>
            <a:ext cx="1881892" cy="1143355"/>
            <a:chOff x="4422200" y="1605489"/>
            <a:chExt cx="3671784" cy="2230815"/>
          </a:xfrm>
        </p:grpSpPr>
        <p:sp>
          <p:nvSpPr>
            <p:cNvPr id="10" name="Google Shape;10;p2"/>
            <p:cNvSpPr/>
            <p:nvPr/>
          </p:nvSpPr>
          <p:spPr>
            <a:xfrm>
              <a:off x="4422200" y="1605489"/>
              <a:ext cx="1800986" cy="1664339"/>
            </a:xfrm>
            <a:custGeom>
              <a:avLst/>
              <a:gdLst/>
              <a:ahLst/>
              <a:cxnLst/>
              <a:rect l="l" t="t" r="r" b="b"/>
              <a:pathLst>
                <a:path w="33635" h="31083" extrusionOk="0">
                  <a:moveTo>
                    <a:pt x="4965" y="0"/>
                  </a:moveTo>
                  <a:cubicBezTo>
                    <a:pt x="3984" y="0"/>
                    <a:pt x="3162" y="351"/>
                    <a:pt x="2632" y="1160"/>
                  </a:cubicBezTo>
                  <a:cubicBezTo>
                    <a:pt x="0" y="5095"/>
                    <a:pt x="6592" y="9832"/>
                    <a:pt x="11003" y="12238"/>
                  </a:cubicBezTo>
                  <a:cubicBezTo>
                    <a:pt x="10357" y="12170"/>
                    <a:pt x="9768" y="12138"/>
                    <a:pt x="9233" y="12138"/>
                  </a:cubicBezTo>
                  <a:cubicBezTo>
                    <a:pt x="38" y="12138"/>
                    <a:pt x="6883" y="21641"/>
                    <a:pt x="15060" y="21641"/>
                  </a:cubicBezTo>
                  <a:cubicBezTo>
                    <a:pt x="15170" y="21641"/>
                    <a:pt x="15279" y="21640"/>
                    <a:pt x="15389" y="21636"/>
                  </a:cubicBezTo>
                  <a:lnTo>
                    <a:pt x="15389" y="21636"/>
                  </a:lnTo>
                  <a:cubicBezTo>
                    <a:pt x="3991" y="26299"/>
                    <a:pt x="14561" y="31082"/>
                    <a:pt x="25308" y="31082"/>
                  </a:cubicBezTo>
                  <a:cubicBezTo>
                    <a:pt x="27558" y="31082"/>
                    <a:pt x="29815" y="30872"/>
                    <a:pt x="31880" y="30408"/>
                  </a:cubicBezTo>
                  <a:lnTo>
                    <a:pt x="33108" y="29105"/>
                  </a:lnTo>
                  <a:cubicBezTo>
                    <a:pt x="33108" y="22213"/>
                    <a:pt x="33635" y="8228"/>
                    <a:pt x="28948" y="7626"/>
                  </a:cubicBezTo>
                  <a:cubicBezTo>
                    <a:pt x="28713" y="7570"/>
                    <a:pt x="28493" y="7544"/>
                    <a:pt x="28286" y="7544"/>
                  </a:cubicBezTo>
                  <a:cubicBezTo>
                    <a:pt x="26075" y="7544"/>
                    <a:pt x="25306" y="10519"/>
                    <a:pt x="24161" y="12238"/>
                  </a:cubicBezTo>
                  <a:cubicBezTo>
                    <a:pt x="24620" y="7630"/>
                    <a:pt x="21345" y="2528"/>
                    <a:pt x="18500" y="2528"/>
                  </a:cubicBezTo>
                  <a:cubicBezTo>
                    <a:pt x="16996" y="2528"/>
                    <a:pt x="15613" y="3952"/>
                    <a:pt x="14963" y="7626"/>
                  </a:cubicBezTo>
                  <a:cubicBezTo>
                    <a:pt x="13173" y="3835"/>
                    <a:pt x="8207" y="0"/>
                    <a:pt x="4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899939" y="1950753"/>
              <a:ext cx="1248134" cy="1278976"/>
            </a:xfrm>
            <a:custGeom>
              <a:avLst/>
              <a:gdLst/>
              <a:ahLst/>
              <a:cxnLst/>
              <a:rect l="l" t="t" r="r" b="b"/>
              <a:pathLst>
                <a:path w="23310" h="23886" extrusionOk="0">
                  <a:moveTo>
                    <a:pt x="1" y="0"/>
                  </a:moveTo>
                  <a:cubicBezTo>
                    <a:pt x="1" y="0"/>
                    <a:pt x="352" y="376"/>
                    <a:pt x="928" y="1028"/>
                  </a:cubicBezTo>
                  <a:cubicBezTo>
                    <a:pt x="1229" y="1354"/>
                    <a:pt x="1580" y="1730"/>
                    <a:pt x="2006" y="2181"/>
                  </a:cubicBezTo>
                  <a:cubicBezTo>
                    <a:pt x="2206" y="2431"/>
                    <a:pt x="2432" y="2657"/>
                    <a:pt x="2657" y="2907"/>
                  </a:cubicBezTo>
                  <a:cubicBezTo>
                    <a:pt x="2883" y="3158"/>
                    <a:pt x="3159" y="3409"/>
                    <a:pt x="3409" y="3684"/>
                  </a:cubicBezTo>
                  <a:cubicBezTo>
                    <a:pt x="4462" y="4762"/>
                    <a:pt x="5715" y="5990"/>
                    <a:pt x="7043" y="7319"/>
                  </a:cubicBezTo>
                  <a:cubicBezTo>
                    <a:pt x="7695" y="7970"/>
                    <a:pt x="8397" y="8647"/>
                    <a:pt x="9073" y="9374"/>
                  </a:cubicBezTo>
                  <a:cubicBezTo>
                    <a:pt x="9399" y="9725"/>
                    <a:pt x="9750" y="10075"/>
                    <a:pt x="10101" y="10451"/>
                  </a:cubicBezTo>
                  <a:lnTo>
                    <a:pt x="10602" y="11003"/>
                  </a:lnTo>
                  <a:lnTo>
                    <a:pt x="10878" y="11253"/>
                  </a:lnTo>
                  <a:lnTo>
                    <a:pt x="10928" y="11329"/>
                  </a:lnTo>
                  <a:lnTo>
                    <a:pt x="10953" y="11379"/>
                  </a:lnTo>
                  <a:lnTo>
                    <a:pt x="11078" y="11504"/>
                  </a:lnTo>
                  <a:cubicBezTo>
                    <a:pt x="12407" y="13058"/>
                    <a:pt x="13760" y="14537"/>
                    <a:pt x="14988" y="15940"/>
                  </a:cubicBezTo>
                  <a:cubicBezTo>
                    <a:pt x="15590" y="16642"/>
                    <a:pt x="16166" y="17319"/>
                    <a:pt x="16692" y="17970"/>
                  </a:cubicBezTo>
                  <a:cubicBezTo>
                    <a:pt x="17219" y="18622"/>
                    <a:pt x="17695" y="19248"/>
                    <a:pt x="18096" y="19850"/>
                  </a:cubicBezTo>
                  <a:cubicBezTo>
                    <a:pt x="18522" y="20426"/>
                    <a:pt x="18873" y="20978"/>
                    <a:pt x="19149" y="21454"/>
                  </a:cubicBezTo>
                  <a:cubicBezTo>
                    <a:pt x="19299" y="21705"/>
                    <a:pt x="19399" y="21930"/>
                    <a:pt x="19525" y="22156"/>
                  </a:cubicBezTo>
                  <a:cubicBezTo>
                    <a:pt x="19625" y="22356"/>
                    <a:pt x="19700" y="22532"/>
                    <a:pt x="19775" y="22707"/>
                  </a:cubicBezTo>
                  <a:cubicBezTo>
                    <a:pt x="19850" y="22857"/>
                    <a:pt x="19901" y="22983"/>
                    <a:pt x="19951" y="23133"/>
                  </a:cubicBezTo>
                  <a:cubicBezTo>
                    <a:pt x="20026" y="23284"/>
                    <a:pt x="20051" y="23434"/>
                    <a:pt x="20101" y="23534"/>
                  </a:cubicBezTo>
                  <a:cubicBezTo>
                    <a:pt x="20176" y="23760"/>
                    <a:pt x="20226" y="23885"/>
                    <a:pt x="20226" y="23885"/>
                  </a:cubicBezTo>
                  <a:lnTo>
                    <a:pt x="23309" y="22632"/>
                  </a:lnTo>
                  <a:cubicBezTo>
                    <a:pt x="23309" y="22632"/>
                    <a:pt x="23259" y="22507"/>
                    <a:pt x="23159" y="22306"/>
                  </a:cubicBezTo>
                  <a:cubicBezTo>
                    <a:pt x="23109" y="22206"/>
                    <a:pt x="23058" y="22055"/>
                    <a:pt x="22983" y="21905"/>
                  </a:cubicBezTo>
                  <a:cubicBezTo>
                    <a:pt x="22908" y="21755"/>
                    <a:pt x="22783" y="21529"/>
                    <a:pt x="22657" y="21304"/>
                  </a:cubicBezTo>
                  <a:cubicBezTo>
                    <a:pt x="22582" y="21178"/>
                    <a:pt x="22507" y="21053"/>
                    <a:pt x="22432" y="20928"/>
                  </a:cubicBezTo>
                  <a:cubicBezTo>
                    <a:pt x="22382" y="20802"/>
                    <a:pt x="22281" y="20702"/>
                    <a:pt x="22206" y="20577"/>
                  </a:cubicBezTo>
                  <a:cubicBezTo>
                    <a:pt x="22056" y="20351"/>
                    <a:pt x="21880" y="20075"/>
                    <a:pt x="21680" y="19800"/>
                  </a:cubicBezTo>
                  <a:cubicBezTo>
                    <a:pt x="21304" y="19273"/>
                    <a:pt x="20853" y="18697"/>
                    <a:pt x="20327" y="18096"/>
                  </a:cubicBezTo>
                  <a:cubicBezTo>
                    <a:pt x="19800" y="17519"/>
                    <a:pt x="19224" y="16892"/>
                    <a:pt x="18622" y="16266"/>
                  </a:cubicBezTo>
                  <a:cubicBezTo>
                    <a:pt x="17996" y="15639"/>
                    <a:pt x="17319" y="15013"/>
                    <a:pt x="16617" y="14361"/>
                  </a:cubicBezTo>
                  <a:cubicBezTo>
                    <a:pt x="15239" y="13058"/>
                    <a:pt x="13735" y="11730"/>
                    <a:pt x="12306" y="10376"/>
                  </a:cubicBezTo>
                  <a:lnTo>
                    <a:pt x="12156" y="10251"/>
                  </a:lnTo>
                  <a:lnTo>
                    <a:pt x="12056" y="10151"/>
                  </a:lnTo>
                  <a:lnTo>
                    <a:pt x="12006" y="10075"/>
                  </a:lnTo>
                  <a:lnTo>
                    <a:pt x="11705" y="9850"/>
                  </a:lnTo>
                  <a:lnTo>
                    <a:pt x="11129" y="9349"/>
                  </a:lnTo>
                  <a:cubicBezTo>
                    <a:pt x="10753" y="9023"/>
                    <a:pt x="10377" y="8697"/>
                    <a:pt x="10001" y="8396"/>
                  </a:cubicBezTo>
                  <a:cubicBezTo>
                    <a:pt x="9249" y="7745"/>
                    <a:pt x="8497" y="7118"/>
                    <a:pt x="7770" y="6542"/>
                  </a:cubicBezTo>
                  <a:cubicBezTo>
                    <a:pt x="6291" y="5364"/>
                    <a:pt x="4938" y="4236"/>
                    <a:pt x="3760" y="3308"/>
                  </a:cubicBezTo>
                  <a:cubicBezTo>
                    <a:pt x="3484" y="3058"/>
                    <a:pt x="3184" y="2832"/>
                    <a:pt x="2933" y="2607"/>
                  </a:cubicBezTo>
                  <a:cubicBezTo>
                    <a:pt x="2682" y="2381"/>
                    <a:pt x="2432" y="2181"/>
                    <a:pt x="2206" y="1980"/>
                  </a:cubicBezTo>
                  <a:cubicBezTo>
                    <a:pt x="1755" y="1554"/>
                    <a:pt x="1354" y="1203"/>
                    <a:pt x="1028" y="928"/>
                  </a:cubicBezTo>
                  <a:cubicBezTo>
                    <a:pt x="377" y="326"/>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458212" y="2008421"/>
              <a:ext cx="77908" cy="495291"/>
            </a:xfrm>
            <a:custGeom>
              <a:avLst/>
              <a:gdLst/>
              <a:ahLst/>
              <a:cxnLst/>
              <a:rect l="l" t="t" r="r" b="b"/>
              <a:pathLst>
                <a:path w="1455" h="9250" extrusionOk="0">
                  <a:moveTo>
                    <a:pt x="176" y="1"/>
                  </a:moveTo>
                  <a:cubicBezTo>
                    <a:pt x="176" y="1"/>
                    <a:pt x="151" y="577"/>
                    <a:pt x="101" y="1429"/>
                  </a:cubicBezTo>
                  <a:cubicBezTo>
                    <a:pt x="76" y="1881"/>
                    <a:pt x="51" y="2382"/>
                    <a:pt x="26" y="2933"/>
                  </a:cubicBezTo>
                  <a:cubicBezTo>
                    <a:pt x="26" y="3460"/>
                    <a:pt x="26" y="4036"/>
                    <a:pt x="1" y="4612"/>
                  </a:cubicBezTo>
                  <a:cubicBezTo>
                    <a:pt x="26" y="5214"/>
                    <a:pt x="26" y="5790"/>
                    <a:pt x="51" y="6342"/>
                  </a:cubicBezTo>
                  <a:cubicBezTo>
                    <a:pt x="51" y="6617"/>
                    <a:pt x="51" y="6868"/>
                    <a:pt x="76" y="7119"/>
                  </a:cubicBezTo>
                  <a:cubicBezTo>
                    <a:pt x="76" y="7369"/>
                    <a:pt x="101" y="7595"/>
                    <a:pt x="126" y="7820"/>
                  </a:cubicBezTo>
                  <a:cubicBezTo>
                    <a:pt x="176" y="8673"/>
                    <a:pt x="226" y="9249"/>
                    <a:pt x="226" y="9249"/>
                  </a:cubicBezTo>
                  <a:lnTo>
                    <a:pt x="1454" y="9099"/>
                  </a:lnTo>
                  <a:cubicBezTo>
                    <a:pt x="1454" y="9099"/>
                    <a:pt x="1329" y="8522"/>
                    <a:pt x="1154" y="7670"/>
                  </a:cubicBezTo>
                  <a:cubicBezTo>
                    <a:pt x="1129" y="7470"/>
                    <a:pt x="1078" y="7244"/>
                    <a:pt x="1028" y="6993"/>
                  </a:cubicBezTo>
                  <a:cubicBezTo>
                    <a:pt x="953" y="6743"/>
                    <a:pt x="928" y="6492"/>
                    <a:pt x="903" y="6242"/>
                  </a:cubicBezTo>
                  <a:cubicBezTo>
                    <a:pt x="803" y="5715"/>
                    <a:pt x="728" y="5139"/>
                    <a:pt x="627" y="4587"/>
                  </a:cubicBezTo>
                  <a:cubicBezTo>
                    <a:pt x="552" y="4011"/>
                    <a:pt x="502" y="3434"/>
                    <a:pt x="427" y="2908"/>
                  </a:cubicBezTo>
                  <a:cubicBezTo>
                    <a:pt x="352" y="2382"/>
                    <a:pt x="327" y="1881"/>
                    <a:pt x="302" y="1429"/>
                  </a:cubicBezTo>
                  <a:cubicBezTo>
                    <a:pt x="226" y="577"/>
                    <a:pt x="176" y="1"/>
                    <a:pt x="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834000" y="2378851"/>
              <a:ext cx="100718" cy="463004"/>
            </a:xfrm>
            <a:custGeom>
              <a:avLst/>
              <a:gdLst/>
              <a:ahLst/>
              <a:cxnLst/>
              <a:rect l="l" t="t" r="r" b="b"/>
              <a:pathLst>
                <a:path w="1881" h="8647" extrusionOk="0">
                  <a:moveTo>
                    <a:pt x="1830" y="0"/>
                  </a:moveTo>
                  <a:cubicBezTo>
                    <a:pt x="1830" y="0"/>
                    <a:pt x="1730" y="527"/>
                    <a:pt x="1579" y="1329"/>
                  </a:cubicBezTo>
                  <a:cubicBezTo>
                    <a:pt x="1504" y="1730"/>
                    <a:pt x="1429" y="2181"/>
                    <a:pt x="1329" y="2682"/>
                  </a:cubicBezTo>
                  <a:cubicBezTo>
                    <a:pt x="1253" y="3183"/>
                    <a:pt x="1153" y="3710"/>
                    <a:pt x="1028" y="4211"/>
                  </a:cubicBezTo>
                  <a:cubicBezTo>
                    <a:pt x="903" y="4737"/>
                    <a:pt x="802" y="5263"/>
                    <a:pt x="677" y="5740"/>
                  </a:cubicBezTo>
                  <a:cubicBezTo>
                    <a:pt x="552" y="6241"/>
                    <a:pt x="426" y="6692"/>
                    <a:pt x="326" y="7068"/>
                  </a:cubicBezTo>
                  <a:cubicBezTo>
                    <a:pt x="126" y="7845"/>
                    <a:pt x="0" y="8371"/>
                    <a:pt x="0" y="8371"/>
                  </a:cubicBezTo>
                  <a:lnTo>
                    <a:pt x="1654" y="8647"/>
                  </a:lnTo>
                  <a:cubicBezTo>
                    <a:pt x="1654" y="8647"/>
                    <a:pt x="1680" y="8095"/>
                    <a:pt x="1730" y="7293"/>
                  </a:cubicBezTo>
                  <a:cubicBezTo>
                    <a:pt x="1755" y="6892"/>
                    <a:pt x="1780" y="6416"/>
                    <a:pt x="1805" y="5915"/>
                  </a:cubicBezTo>
                  <a:cubicBezTo>
                    <a:pt x="1830" y="5414"/>
                    <a:pt x="1830" y="4862"/>
                    <a:pt x="1855" y="4311"/>
                  </a:cubicBezTo>
                  <a:cubicBezTo>
                    <a:pt x="1880" y="3785"/>
                    <a:pt x="1880" y="3233"/>
                    <a:pt x="1855" y="2732"/>
                  </a:cubicBezTo>
                  <a:cubicBezTo>
                    <a:pt x="1855" y="2231"/>
                    <a:pt x="1855" y="1755"/>
                    <a:pt x="1855" y="1354"/>
                  </a:cubicBezTo>
                  <a:cubicBezTo>
                    <a:pt x="1830" y="552"/>
                    <a:pt x="1830" y="0"/>
                    <a:pt x="1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917395" y="2432504"/>
              <a:ext cx="586478" cy="127544"/>
            </a:xfrm>
            <a:custGeom>
              <a:avLst/>
              <a:gdLst/>
              <a:ahLst/>
              <a:cxnLst/>
              <a:rect l="l" t="t" r="r" b="b"/>
              <a:pathLst>
                <a:path w="10953" h="2382" extrusionOk="0">
                  <a:moveTo>
                    <a:pt x="0" y="1"/>
                  </a:moveTo>
                  <a:cubicBezTo>
                    <a:pt x="1" y="1"/>
                    <a:pt x="677" y="151"/>
                    <a:pt x="1680" y="402"/>
                  </a:cubicBezTo>
                  <a:cubicBezTo>
                    <a:pt x="2181" y="502"/>
                    <a:pt x="2782" y="652"/>
                    <a:pt x="3409" y="803"/>
                  </a:cubicBezTo>
                  <a:cubicBezTo>
                    <a:pt x="4036" y="928"/>
                    <a:pt x="4712" y="1103"/>
                    <a:pt x="5389" y="1254"/>
                  </a:cubicBezTo>
                  <a:cubicBezTo>
                    <a:pt x="8071" y="1805"/>
                    <a:pt x="10752" y="2382"/>
                    <a:pt x="10752" y="2382"/>
                  </a:cubicBezTo>
                  <a:lnTo>
                    <a:pt x="10953" y="1129"/>
                  </a:lnTo>
                  <a:cubicBezTo>
                    <a:pt x="10953" y="1129"/>
                    <a:pt x="8196" y="878"/>
                    <a:pt x="5464" y="627"/>
                  </a:cubicBezTo>
                  <a:cubicBezTo>
                    <a:pt x="4787" y="552"/>
                    <a:pt x="4111" y="477"/>
                    <a:pt x="3459" y="402"/>
                  </a:cubicBezTo>
                  <a:cubicBezTo>
                    <a:pt x="2833" y="327"/>
                    <a:pt x="2231" y="251"/>
                    <a:pt x="1730" y="201"/>
                  </a:cubicBezTo>
                  <a:cubicBezTo>
                    <a:pt x="702" y="76"/>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252916" y="2829760"/>
              <a:ext cx="603934" cy="107411"/>
            </a:xfrm>
            <a:custGeom>
              <a:avLst/>
              <a:gdLst/>
              <a:ahLst/>
              <a:cxnLst/>
              <a:rect l="l" t="t" r="r" b="b"/>
              <a:pathLst>
                <a:path w="11279" h="2006" extrusionOk="0">
                  <a:moveTo>
                    <a:pt x="11053" y="0"/>
                  </a:moveTo>
                  <a:cubicBezTo>
                    <a:pt x="11053" y="0"/>
                    <a:pt x="10376" y="151"/>
                    <a:pt x="9324" y="376"/>
                  </a:cubicBezTo>
                  <a:cubicBezTo>
                    <a:pt x="8822" y="502"/>
                    <a:pt x="8221" y="627"/>
                    <a:pt x="7569" y="752"/>
                  </a:cubicBezTo>
                  <a:cubicBezTo>
                    <a:pt x="6943" y="878"/>
                    <a:pt x="6241" y="1003"/>
                    <a:pt x="5564" y="1128"/>
                  </a:cubicBezTo>
                  <a:cubicBezTo>
                    <a:pt x="4862" y="1253"/>
                    <a:pt x="4186" y="1379"/>
                    <a:pt x="3534" y="1479"/>
                  </a:cubicBezTo>
                  <a:cubicBezTo>
                    <a:pt x="3208" y="1529"/>
                    <a:pt x="2882" y="1579"/>
                    <a:pt x="2582" y="1629"/>
                  </a:cubicBezTo>
                  <a:cubicBezTo>
                    <a:pt x="2281" y="1654"/>
                    <a:pt x="2005" y="1705"/>
                    <a:pt x="1755" y="1730"/>
                  </a:cubicBezTo>
                  <a:cubicBezTo>
                    <a:pt x="702" y="1855"/>
                    <a:pt x="0" y="1930"/>
                    <a:pt x="0" y="1930"/>
                  </a:cubicBezTo>
                  <a:cubicBezTo>
                    <a:pt x="0" y="1930"/>
                    <a:pt x="702" y="1955"/>
                    <a:pt x="1755" y="1980"/>
                  </a:cubicBezTo>
                  <a:cubicBezTo>
                    <a:pt x="2030" y="2005"/>
                    <a:pt x="2306" y="2005"/>
                    <a:pt x="2607" y="2005"/>
                  </a:cubicBezTo>
                  <a:lnTo>
                    <a:pt x="3559" y="2005"/>
                  </a:lnTo>
                  <a:cubicBezTo>
                    <a:pt x="4236" y="1980"/>
                    <a:pt x="4938" y="1980"/>
                    <a:pt x="5639" y="1980"/>
                  </a:cubicBezTo>
                  <a:cubicBezTo>
                    <a:pt x="6341" y="1930"/>
                    <a:pt x="7068" y="1905"/>
                    <a:pt x="7720" y="1880"/>
                  </a:cubicBezTo>
                  <a:cubicBezTo>
                    <a:pt x="8396" y="1855"/>
                    <a:pt x="8998" y="1830"/>
                    <a:pt x="9524" y="1780"/>
                  </a:cubicBezTo>
                  <a:cubicBezTo>
                    <a:pt x="10577" y="1705"/>
                    <a:pt x="11278" y="1654"/>
                    <a:pt x="11278" y="1654"/>
                  </a:cubicBezTo>
                  <a:lnTo>
                    <a:pt x="110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292944" y="1605489"/>
              <a:ext cx="1801040" cy="1664339"/>
            </a:xfrm>
            <a:custGeom>
              <a:avLst/>
              <a:gdLst/>
              <a:ahLst/>
              <a:cxnLst/>
              <a:rect l="l" t="t" r="r" b="b"/>
              <a:pathLst>
                <a:path w="33636" h="31083" extrusionOk="0">
                  <a:moveTo>
                    <a:pt x="28670" y="0"/>
                  </a:moveTo>
                  <a:cubicBezTo>
                    <a:pt x="25428" y="0"/>
                    <a:pt x="20462" y="3835"/>
                    <a:pt x="18673" y="7626"/>
                  </a:cubicBezTo>
                  <a:cubicBezTo>
                    <a:pt x="18023" y="3952"/>
                    <a:pt x="16642" y="2528"/>
                    <a:pt x="15143" y="2528"/>
                  </a:cubicBezTo>
                  <a:cubicBezTo>
                    <a:pt x="12304" y="2528"/>
                    <a:pt x="9040" y="7630"/>
                    <a:pt x="9500" y="12238"/>
                  </a:cubicBezTo>
                  <a:cubicBezTo>
                    <a:pt x="8354" y="10519"/>
                    <a:pt x="7564" y="7544"/>
                    <a:pt x="5350" y="7544"/>
                  </a:cubicBezTo>
                  <a:cubicBezTo>
                    <a:pt x="5142" y="7544"/>
                    <a:pt x="4922" y="7570"/>
                    <a:pt x="4688" y="7626"/>
                  </a:cubicBezTo>
                  <a:cubicBezTo>
                    <a:pt x="1" y="8228"/>
                    <a:pt x="527" y="22213"/>
                    <a:pt x="527" y="29105"/>
                  </a:cubicBezTo>
                  <a:lnTo>
                    <a:pt x="1755" y="30408"/>
                  </a:lnTo>
                  <a:cubicBezTo>
                    <a:pt x="3820" y="30872"/>
                    <a:pt x="6079" y="31082"/>
                    <a:pt x="8330" y="31082"/>
                  </a:cubicBezTo>
                  <a:cubicBezTo>
                    <a:pt x="19082" y="31082"/>
                    <a:pt x="29670" y="26299"/>
                    <a:pt x="18272" y="21636"/>
                  </a:cubicBezTo>
                  <a:lnTo>
                    <a:pt x="18272" y="21636"/>
                  </a:lnTo>
                  <a:cubicBezTo>
                    <a:pt x="18376" y="21639"/>
                    <a:pt x="18480" y="21641"/>
                    <a:pt x="18584" y="21641"/>
                  </a:cubicBezTo>
                  <a:cubicBezTo>
                    <a:pt x="22675" y="21641"/>
                    <a:pt x="26432" y="19270"/>
                    <a:pt x="28021" y="16874"/>
                  </a:cubicBezTo>
                  <a:cubicBezTo>
                    <a:pt x="29593" y="14516"/>
                    <a:pt x="29012" y="12138"/>
                    <a:pt x="24420" y="12138"/>
                  </a:cubicBezTo>
                  <a:cubicBezTo>
                    <a:pt x="23887" y="12138"/>
                    <a:pt x="23301" y="12170"/>
                    <a:pt x="22658" y="12238"/>
                  </a:cubicBezTo>
                  <a:cubicBezTo>
                    <a:pt x="27044" y="9832"/>
                    <a:pt x="33635" y="5095"/>
                    <a:pt x="31003" y="1160"/>
                  </a:cubicBezTo>
                  <a:cubicBezTo>
                    <a:pt x="30474" y="351"/>
                    <a:pt x="29651" y="0"/>
                    <a:pt x="28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360038" y="1950753"/>
              <a:ext cx="1248134" cy="1278976"/>
            </a:xfrm>
            <a:custGeom>
              <a:avLst/>
              <a:gdLst/>
              <a:ahLst/>
              <a:cxnLst/>
              <a:rect l="l" t="t" r="r" b="b"/>
              <a:pathLst>
                <a:path w="23310" h="23886" extrusionOk="0">
                  <a:moveTo>
                    <a:pt x="23309" y="0"/>
                  </a:moveTo>
                  <a:cubicBezTo>
                    <a:pt x="23309" y="0"/>
                    <a:pt x="22958" y="326"/>
                    <a:pt x="22282" y="928"/>
                  </a:cubicBezTo>
                  <a:cubicBezTo>
                    <a:pt x="21956" y="1203"/>
                    <a:pt x="21580" y="1554"/>
                    <a:pt x="21129" y="1980"/>
                  </a:cubicBezTo>
                  <a:cubicBezTo>
                    <a:pt x="20903" y="2181"/>
                    <a:pt x="20653" y="2381"/>
                    <a:pt x="20402" y="2607"/>
                  </a:cubicBezTo>
                  <a:cubicBezTo>
                    <a:pt x="20126" y="2832"/>
                    <a:pt x="19851" y="3058"/>
                    <a:pt x="19550" y="3308"/>
                  </a:cubicBezTo>
                  <a:cubicBezTo>
                    <a:pt x="18397" y="4236"/>
                    <a:pt x="17044" y="5364"/>
                    <a:pt x="15565" y="6542"/>
                  </a:cubicBezTo>
                  <a:cubicBezTo>
                    <a:pt x="14838" y="7118"/>
                    <a:pt x="14061" y="7745"/>
                    <a:pt x="13334" y="8396"/>
                  </a:cubicBezTo>
                  <a:cubicBezTo>
                    <a:pt x="12958" y="8697"/>
                    <a:pt x="12582" y="9023"/>
                    <a:pt x="12181" y="9349"/>
                  </a:cubicBezTo>
                  <a:lnTo>
                    <a:pt x="11630" y="9850"/>
                  </a:lnTo>
                  <a:lnTo>
                    <a:pt x="11329" y="10075"/>
                  </a:lnTo>
                  <a:lnTo>
                    <a:pt x="11254" y="10151"/>
                  </a:lnTo>
                  <a:lnTo>
                    <a:pt x="11154" y="10251"/>
                  </a:lnTo>
                  <a:lnTo>
                    <a:pt x="11029" y="10376"/>
                  </a:lnTo>
                  <a:cubicBezTo>
                    <a:pt x="9600" y="11730"/>
                    <a:pt x="8096" y="13058"/>
                    <a:pt x="6693" y="14361"/>
                  </a:cubicBezTo>
                  <a:cubicBezTo>
                    <a:pt x="6016" y="15013"/>
                    <a:pt x="5339" y="15639"/>
                    <a:pt x="4713" y="16266"/>
                  </a:cubicBezTo>
                  <a:cubicBezTo>
                    <a:pt x="4086" y="16892"/>
                    <a:pt x="3510" y="17519"/>
                    <a:pt x="3008" y="18096"/>
                  </a:cubicBezTo>
                  <a:cubicBezTo>
                    <a:pt x="2482" y="18697"/>
                    <a:pt x="2031" y="19273"/>
                    <a:pt x="1630" y="19800"/>
                  </a:cubicBezTo>
                  <a:cubicBezTo>
                    <a:pt x="1430" y="20075"/>
                    <a:pt x="1279" y="20351"/>
                    <a:pt x="1104" y="20577"/>
                  </a:cubicBezTo>
                  <a:cubicBezTo>
                    <a:pt x="1029" y="20702"/>
                    <a:pt x="953" y="20802"/>
                    <a:pt x="878" y="20928"/>
                  </a:cubicBezTo>
                  <a:cubicBezTo>
                    <a:pt x="803" y="21053"/>
                    <a:pt x="753" y="21178"/>
                    <a:pt x="678" y="21304"/>
                  </a:cubicBezTo>
                  <a:cubicBezTo>
                    <a:pt x="552" y="21529"/>
                    <a:pt x="427" y="21755"/>
                    <a:pt x="352" y="21905"/>
                  </a:cubicBezTo>
                  <a:cubicBezTo>
                    <a:pt x="277" y="22055"/>
                    <a:pt x="201" y="22206"/>
                    <a:pt x="176" y="22306"/>
                  </a:cubicBezTo>
                  <a:cubicBezTo>
                    <a:pt x="76" y="22507"/>
                    <a:pt x="1" y="22632"/>
                    <a:pt x="1" y="22632"/>
                  </a:cubicBezTo>
                  <a:lnTo>
                    <a:pt x="3109" y="23885"/>
                  </a:lnTo>
                  <a:cubicBezTo>
                    <a:pt x="3109" y="23885"/>
                    <a:pt x="3159" y="23760"/>
                    <a:pt x="3234" y="23534"/>
                  </a:cubicBezTo>
                  <a:cubicBezTo>
                    <a:pt x="3259" y="23434"/>
                    <a:pt x="3309" y="23284"/>
                    <a:pt x="3359" y="23133"/>
                  </a:cubicBezTo>
                  <a:cubicBezTo>
                    <a:pt x="3435" y="22983"/>
                    <a:pt x="3485" y="22857"/>
                    <a:pt x="3560" y="22707"/>
                  </a:cubicBezTo>
                  <a:cubicBezTo>
                    <a:pt x="3610" y="22532"/>
                    <a:pt x="3685" y="22356"/>
                    <a:pt x="3811" y="22156"/>
                  </a:cubicBezTo>
                  <a:cubicBezTo>
                    <a:pt x="3936" y="21930"/>
                    <a:pt x="4036" y="21705"/>
                    <a:pt x="4186" y="21454"/>
                  </a:cubicBezTo>
                  <a:cubicBezTo>
                    <a:pt x="4462" y="20978"/>
                    <a:pt x="4813" y="20426"/>
                    <a:pt x="5214" y="19850"/>
                  </a:cubicBezTo>
                  <a:cubicBezTo>
                    <a:pt x="5640" y="19248"/>
                    <a:pt x="6091" y="18622"/>
                    <a:pt x="6643" y="17970"/>
                  </a:cubicBezTo>
                  <a:cubicBezTo>
                    <a:pt x="7144" y="17319"/>
                    <a:pt x="7745" y="16642"/>
                    <a:pt x="8347" y="15940"/>
                  </a:cubicBezTo>
                  <a:cubicBezTo>
                    <a:pt x="9550" y="14537"/>
                    <a:pt x="10928" y="13058"/>
                    <a:pt x="12232" y="11504"/>
                  </a:cubicBezTo>
                  <a:lnTo>
                    <a:pt x="12357" y="11379"/>
                  </a:lnTo>
                  <a:lnTo>
                    <a:pt x="12407" y="11329"/>
                  </a:lnTo>
                  <a:lnTo>
                    <a:pt x="12457" y="11253"/>
                  </a:lnTo>
                  <a:lnTo>
                    <a:pt x="12708" y="11003"/>
                  </a:lnTo>
                  <a:lnTo>
                    <a:pt x="13234" y="10451"/>
                  </a:lnTo>
                  <a:cubicBezTo>
                    <a:pt x="13585" y="10075"/>
                    <a:pt x="13911" y="9725"/>
                    <a:pt x="14262" y="9374"/>
                  </a:cubicBezTo>
                  <a:cubicBezTo>
                    <a:pt x="14938" y="8647"/>
                    <a:pt x="15615" y="7970"/>
                    <a:pt x="16292" y="7319"/>
                  </a:cubicBezTo>
                  <a:cubicBezTo>
                    <a:pt x="17620" y="5990"/>
                    <a:pt x="18848" y="4762"/>
                    <a:pt x="19926" y="3684"/>
                  </a:cubicBezTo>
                  <a:cubicBezTo>
                    <a:pt x="20177" y="3409"/>
                    <a:pt x="20427" y="3158"/>
                    <a:pt x="20678" y="2907"/>
                  </a:cubicBezTo>
                  <a:cubicBezTo>
                    <a:pt x="20903" y="2657"/>
                    <a:pt x="21129" y="2431"/>
                    <a:pt x="21329" y="2181"/>
                  </a:cubicBezTo>
                  <a:cubicBezTo>
                    <a:pt x="21755" y="1730"/>
                    <a:pt x="22106" y="1354"/>
                    <a:pt x="22407" y="1028"/>
                  </a:cubicBezTo>
                  <a:cubicBezTo>
                    <a:pt x="22983" y="376"/>
                    <a:pt x="23309" y="0"/>
                    <a:pt x="23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973356" y="2008421"/>
              <a:ext cx="94025" cy="496630"/>
            </a:xfrm>
            <a:custGeom>
              <a:avLst/>
              <a:gdLst/>
              <a:ahLst/>
              <a:cxnLst/>
              <a:rect l="l" t="t" r="r" b="b"/>
              <a:pathLst>
                <a:path w="1756" h="9275" extrusionOk="0">
                  <a:moveTo>
                    <a:pt x="1705" y="1"/>
                  </a:moveTo>
                  <a:cubicBezTo>
                    <a:pt x="1705" y="1"/>
                    <a:pt x="1630" y="577"/>
                    <a:pt x="1529" y="1429"/>
                  </a:cubicBezTo>
                  <a:cubicBezTo>
                    <a:pt x="1504" y="1655"/>
                    <a:pt x="1479" y="1881"/>
                    <a:pt x="1454" y="2131"/>
                  </a:cubicBezTo>
                  <a:cubicBezTo>
                    <a:pt x="1429" y="2382"/>
                    <a:pt x="1379" y="2632"/>
                    <a:pt x="1329" y="2908"/>
                  </a:cubicBezTo>
                  <a:cubicBezTo>
                    <a:pt x="1229" y="3434"/>
                    <a:pt x="1128" y="4011"/>
                    <a:pt x="1028" y="4562"/>
                  </a:cubicBezTo>
                  <a:cubicBezTo>
                    <a:pt x="778" y="5690"/>
                    <a:pt x="527" y="6818"/>
                    <a:pt x="326" y="7670"/>
                  </a:cubicBezTo>
                  <a:cubicBezTo>
                    <a:pt x="126" y="8497"/>
                    <a:pt x="1" y="9074"/>
                    <a:pt x="1" y="9074"/>
                  </a:cubicBezTo>
                  <a:lnTo>
                    <a:pt x="1229" y="9274"/>
                  </a:lnTo>
                  <a:cubicBezTo>
                    <a:pt x="1229" y="9274"/>
                    <a:pt x="1279" y="8698"/>
                    <a:pt x="1379" y="7846"/>
                  </a:cubicBezTo>
                  <a:cubicBezTo>
                    <a:pt x="1454" y="6968"/>
                    <a:pt x="1555" y="5815"/>
                    <a:pt x="1655" y="4637"/>
                  </a:cubicBezTo>
                  <a:cubicBezTo>
                    <a:pt x="1680" y="4061"/>
                    <a:pt x="1705" y="3485"/>
                    <a:pt x="1730" y="2933"/>
                  </a:cubicBezTo>
                  <a:cubicBezTo>
                    <a:pt x="1730" y="2658"/>
                    <a:pt x="1755" y="2407"/>
                    <a:pt x="1755" y="2156"/>
                  </a:cubicBezTo>
                  <a:cubicBezTo>
                    <a:pt x="1730" y="1906"/>
                    <a:pt x="1730" y="1680"/>
                    <a:pt x="1730" y="1455"/>
                  </a:cubicBezTo>
                  <a:cubicBezTo>
                    <a:pt x="1705" y="577"/>
                    <a:pt x="1705" y="1"/>
                    <a:pt x="1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576150" y="2334569"/>
              <a:ext cx="99326" cy="507285"/>
            </a:xfrm>
            <a:custGeom>
              <a:avLst/>
              <a:gdLst/>
              <a:ahLst/>
              <a:cxnLst/>
              <a:rect l="l" t="t" r="r" b="b"/>
              <a:pathLst>
                <a:path w="1855" h="9474" extrusionOk="0">
                  <a:moveTo>
                    <a:pt x="25" y="0"/>
                  </a:moveTo>
                  <a:cubicBezTo>
                    <a:pt x="25" y="0"/>
                    <a:pt x="0" y="2356"/>
                    <a:pt x="0" y="4712"/>
                  </a:cubicBezTo>
                  <a:cubicBezTo>
                    <a:pt x="25" y="5313"/>
                    <a:pt x="25" y="5915"/>
                    <a:pt x="50" y="6466"/>
                  </a:cubicBezTo>
                  <a:cubicBezTo>
                    <a:pt x="50" y="6742"/>
                    <a:pt x="50" y="7018"/>
                    <a:pt x="75" y="7268"/>
                  </a:cubicBezTo>
                  <a:cubicBezTo>
                    <a:pt x="75" y="7519"/>
                    <a:pt x="100" y="7770"/>
                    <a:pt x="100" y="7995"/>
                  </a:cubicBezTo>
                  <a:cubicBezTo>
                    <a:pt x="176" y="8872"/>
                    <a:pt x="201" y="9474"/>
                    <a:pt x="201" y="9474"/>
                  </a:cubicBezTo>
                  <a:lnTo>
                    <a:pt x="1855" y="9198"/>
                  </a:lnTo>
                  <a:cubicBezTo>
                    <a:pt x="1855" y="9198"/>
                    <a:pt x="1704" y="8647"/>
                    <a:pt x="1504" y="7770"/>
                  </a:cubicBezTo>
                  <a:cubicBezTo>
                    <a:pt x="1454" y="7569"/>
                    <a:pt x="1404" y="7318"/>
                    <a:pt x="1328" y="7093"/>
                  </a:cubicBezTo>
                  <a:cubicBezTo>
                    <a:pt x="1278" y="6842"/>
                    <a:pt x="1228" y="6592"/>
                    <a:pt x="1178" y="6316"/>
                  </a:cubicBezTo>
                  <a:cubicBezTo>
                    <a:pt x="1078" y="5790"/>
                    <a:pt x="952" y="5213"/>
                    <a:pt x="852" y="4637"/>
                  </a:cubicBezTo>
                  <a:cubicBezTo>
                    <a:pt x="426" y="2331"/>
                    <a:pt x="25"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009607" y="2432504"/>
              <a:ext cx="559652" cy="127544"/>
            </a:xfrm>
            <a:custGeom>
              <a:avLst/>
              <a:gdLst/>
              <a:ahLst/>
              <a:cxnLst/>
              <a:rect l="l" t="t" r="r" b="b"/>
              <a:pathLst>
                <a:path w="10452" h="2382" extrusionOk="0">
                  <a:moveTo>
                    <a:pt x="10452" y="1"/>
                  </a:moveTo>
                  <a:cubicBezTo>
                    <a:pt x="10451" y="1"/>
                    <a:pt x="9800" y="126"/>
                    <a:pt x="8822" y="327"/>
                  </a:cubicBezTo>
                  <a:cubicBezTo>
                    <a:pt x="8321" y="427"/>
                    <a:pt x="7770" y="527"/>
                    <a:pt x="7143" y="627"/>
                  </a:cubicBezTo>
                  <a:cubicBezTo>
                    <a:pt x="6842" y="677"/>
                    <a:pt x="6517" y="728"/>
                    <a:pt x="6191" y="778"/>
                  </a:cubicBezTo>
                  <a:cubicBezTo>
                    <a:pt x="5890" y="828"/>
                    <a:pt x="5564" y="878"/>
                    <a:pt x="5238" y="903"/>
                  </a:cubicBezTo>
                  <a:cubicBezTo>
                    <a:pt x="4913" y="953"/>
                    <a:pt x="4562" y="978"/>
                    <a:pt x="4261" y="1028"/>
                  </a:cubicBezTo>
                  <a:cubicBezTo>
                    <a:pt x="3935" y="1053"/>
                    <a:pt x="3609" y="1078"/>
                    <a:pt x="3309" y="1103"/>
                  </a:cubicBezTo>
                  <a:cubicBezTo>
                    <a:pt x="3008" y="1103"/>
                    <a:pt x="2707" y="1154"/>
                    <a:pt x="2431" y="1154"/>
                  </a:cubicBezTo>
                  <a:lnTo>
                    <a:pt x="1654" y="1154"/>
                  </a:lnTo>
                  <a:cubicBezTo>
                    <a:pt x="1515" y="1161"/>
                    <a:pt x="1380" y="1164"/>
                    <a:pt x="1251" y="1164"/>
                  </a:cubicBezTo>
                  <a:cubicBezTo>
                    <a:pt x="939" y="1164"/>
                    <a:pt x="664" y="1146"/>
                    <a:pt x="451" y="1129"/>
                  </a:cubicBezTo>
                  <a:lnTo>
                    <a:pt x="0" y="1129"/>
                  </a:lnTo>
                  <a:lnTo>
                    <a:pt x="25" y="2382"/>
                  </a:lnTo>
                  <a:cubicBezTo>
                    <a:pt x="25" y="2382"/>
                    <a:pt x="201" y="2357"/>
                    <a:pt x="477" y="2332"/>
                  </a:cubicBezTo>
                  <a:cubicBezTo>
                    <a:pt x="777" y="2306"/>
                    <a:pt x="1178" y="2306"/>
                    <a:pt x="1705" y="2206"/>
                  </a:cubicBezTo>
                  <a:cubicBezTo>
                    <a:pt x="1955" y="2181"/>
                    <a:pt x="2231" y="2156"/>
                    <a:pt x="2507" y="2106"/>
                  </a:cubicBezTo>
                  <a:cubicBezTo>
                    <a:pt x="2807" y="2056"/>
                    <a:pt x="3108" y="2006"/>
                    <a:pt x="3409" y="1956"/>
                  </a:cubicBezTo>
                  <a:cubicBezTo>
                    <a:pt x="3735" y="1880"/>
                    <a:pt x="4035" y="1830"/>
                    <a:pt x="4361" y="1755"/>
                  </a:cubicBezTo>
                  <a:cubicBezTo>
                    <a:pt x="4687" y="1680"/>
                    <a:pt x="5013" y="1605"/>
                    <a:pt x="5339" y="1530"/>
                  </a:cubicBezTo>
                  <a:cubicBezTo>
                    <a:pt x="5665" y="1454"/>
                    <a:pt x="5990" y="1354"/>
                    <a:pt x="6316" y="1279"/>
                  </a:cubicBezTo>
                  <a:cubicBezTo>
                    <a:pt x="6617" y="1204"/>
                    <a:pt x="6943" y="1103"/>
                    <a:pt x="7244" y="1028"/>
                  </a:cubicBezTo>
                  <a:cubicBezTo>
                    <a:pt x="7845" y="853"/>
                    <a:pt x="8396" y="677"/>
                    <a:pt x="8873" y="527"/>
                  </a:cubicBezTo>
                  <a:cubicBezTo>
                    <a:pt x="9800" y="201"/>
                    <a:pt x="10451" y="1"/>
                    <a:pt x="10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651276" y="2829760"/>
              <a:ext cx="605273" cy="107411"/>
            </a:xfrm>
            <a:custGeom>
              <a:avLst/>
              <a:gdLst/>
              <a:ahLst/>
              <a:cxnLst/>
              <a:rect l="l" t="t" r="r" b="b"/>
              <a:pathLst>
                <a:path w="11304" h="2006" extrusionOk="0">
                  <a:moveTo>
                    <a:pt x="251" y="0"/>
                  </a:moveTo>
                  <a:lnTo>
                    <a:pt x="1" y="1654"/>
                  </a:lnTo>
                  <a:cubicBezTo>
                    <a:pt x="1" y="1654"/>
                    <a:pt x="702" y="1705"/>
                    <a:pt x="1755" y="1780"/>
                  </a:cubicBezTo>
                  <a:cubicBezTo>
                    <a:pt x="2281" y="1830"/>
                    <a:pt x="2908" y="1855"/>
                    <a:pt x="3560" y="1880"/>
                  </a:cubicBezTo>
                  <a:cubicBezTo>
                    <a:pt x="4236" y="1905"/>
                    <a:pt x="4938" y="1930"/>
                    <a:pt x="5640" y="1980"/>
                  </a:cubicBezTo>
                  <a:cubicBezTo>
                    <a:pt x="6367" y="1980"/>
                    <a:pt x="7068" y="1980"/>
                    <a:pt x="7720" y="2005"/>
                  </a:cubicBezTo>
                  <a:lnTo>
                    <a:pt x="8672" y="2005"/>
                  </a:lnTo>
                  <a:cubicBezTo>
                    <a:pt x="8998" y="2005"/>
                    <a:pt x="9274" y="2005"/>
                    <a:pt x="9550" y="1980"/>
                  </a:cubicBezTo>
                  <a:cubicBezTo>
                    <a:pt x="10602" y="1955"/>
                    <a:pt x="11304" y="1930"/>
                    <a:pt x="11304" y="1930"/>
                  </a:cubicBezTo>
                  <a:cubicBezTo>
                    <a:pt x="11304" y="1930"/>
                    <a:pt x="10602" y="1855"/>
                    <a:pt x="9550" y="1730"/>
                  </a:cubicBezTo>
                  <a:cubicBezTo>
                    <a:pt x="9299" y="1705"/>
                    <a:pt x="8998" y="1654"/>
                    <a:pt x="8697" y="1629"/>
                  </a:cubicBezTo>
                  <a:cubicBezTo>
                    <a:pt x="8422" y="1579"/>
                    <a:pt x="8096" y="1529"/>
                    <a:pt x="7770" y="1479"/>
                  </a:cubicBezTo>
                  <a:cubicBezTo>
                    <a:pt x="7118" y="1379"/>
                    <a:pt x="6442" y="1253"/>
                    <a:pt x="5740" y="1128"/>
                  </a:cubicBezTo>
                  <a:cubicBezTo>
                    <a:pt x="5063" y="1003"/>
                    <a:pt x="4362" y="878"/>
                    <a:pt x="3710" y="752"/>
                  </a:cubicBezTo>
                  <a:cubicBezTo>
                    <a:pt x="3083" y="627"/>
                    <a:pt x="2482" y="502"/>
                    <a:pt x="1955" y="376"/>
                  </a:cubicBezTo>
                  <a:cubicBezTo>
                    <a:pt x="928" y="151"/>
                    <a:pt x="251"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416607" y="3165332"/>
              <a:ext cx="1002041" cy="670972"/>
            </a:xfrm>
            <a:custGeom>
              <a:avLst/>
              <a:gdLst/>
              <a:ahLst/>
              <a:cxnLst/>
              <a:rect l="l" t="t" r="r" b="b"/>
              <a:pathLst>
                <a:path w="18714" h="12531" extrusionOk="0">
                  <a:moveTo>
                    <a:pt x="8924" y="1"/>
                  </a:moveTo>
                  <a:cubicBezTo>
                    <a:pt x="1021" y="1"/>
                    <a:pt x="1" y="12506"/>
                    <a:pt x="10101" y="12530"/>
                  </a:cubicBezTo>
                  <a:cubicBezTo>
                    <a:pt x="10109" y="12530"/>
                    <a:pt x="10117" y="12530"/>
                    <a:pt x="10124" y="12530"/>
                  </a:cubicBezTo>
                  <a:cubicBezTo>
                    <a:pt x="17747" y="12530"/>
                    <a:pt x="18713" y="249"/>
                    <a:pt x="9525" y="24"/>
                  </a:cubicBezTo>
                  <a:cubicBezTo>
                    <a:pt x="9320" y="8"/>
                    <a:pt x="9120" y="1"/>
                    <a:pt x="8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601823" y="3406823"/>
              <a:ext cx="280522" cy="187943"/>
            </a:xfrm>
            <a:custGeom>
              <a:avLst/>
              <a:gdLst/>
              <a:ahLst/>
              <a:cxnLst/>
              <a:rect l="l" t="t" r="r" b="b"/>
              <a:pathLst>
                <a:path w="5239" h="3510" extrusionOk="0">
                  <a:moveTo>
                    <a:pt x="2507" y="0"/>
                  </a:moveTo>
                  <a:cubicBezTo>
                    <a:pt x="301" y="0"/>
                    <a:pt x="0" y="3509"/>
                    <a:pt x="2833" y="3509"/>
                  </a:cubicBezTo>
                  <a:cubicBezTo>
                    <a:pt x="4988" y="3509"/>
                    <a:pt x="5239" y="75"/>
                    <a:pt x="2682" y="25"/>
                  </a:cubicBezTo>
                  <a:cubicBezTo>
                    <a:pt x="2607" y="0"/>
                    <a:pt x="2557" y="0"/>
                    <a:pt x="2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110459" y="3165332"/>
              <a:ext cx="1000649" cy="670972"/>
            </a:xfrm>
            <a:custGeom>
              <a:avLst/>
              <a:gdLst/>
              <a:ahLst/>
              <a:cxnLst/>
              <a:rect l="l" t="t" r="r" b="b"/>
              <a:pathLst>
                <a:path w="18688" h="12531" extrusionOk="0">
                  <a:moveTo>
                    <a:pt x="8923" y="1"/>
                  </a:moveTo>
                  <a:cubicBezTo>
                    <a:pt x="1021" y="1"/>
                    <a:pt x="0" y="12506"/>
                    <a:pt x="10101" y="12530"/>
                  </a:cubicBezTo>
                  <a:cubicBezTo>
                    <a:pt x="10108" y="12530"/>
                    <a:pt x="10116" y="12530"/>
                    <a:pt x="10124" y="12530"/>
                  </a:cubicBezTo>
                  <a:cubicBezTo>
                    <a:pt x="17747" y="12530"/>
                    <a:pt x="18688" y="249"/>
                    <a:pt x="9524" y="24"/>
                  </a:cubicBezTo>
                  <a:cubicBezTo>
                    <a:pt x="9320" y="8"/>
                    <a:pt x="9119" y="1"/>
                    <a:pt x="8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08332" y="3496727"/>
              <a:ext cx="280522" cy="187943"/>
            </a:xfrm>
            <a:custGeom>
              <a:avLst/>
              <a:gdLst/>
              <a:ahLst/>
              <a:cxnLst/>
              <a:rect l="l" t="t" r="r" b="b"/>
              <a:pathLst>
                <a:path w="5239" h="3510" extrusionOk="0">
                  <a:moveTo>
                    <a:pt x="2507" y="1"/>
                  </a:moveTo>
                  <a:cubicBezTo>
                    <a:pt x="301" y="1"/>
                    <a:pt x="1" y="3509"/>
                    <a:pt x="2833" y="3509"/>
                  </a:cubicBezTo>
                  <a:cubicBezTo>
                    <a:pt x="4988" y="3509"/>
                    <a:pt x="5239" y="76"/>
                    <a:pt x="26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729370" y="2964053"/>
              <a:ext cx="1001988" cy="670972"/>
            </a:xfrm>
            <a:custGeom>
              <a:avLst/>
              <a:gdLst/>
              <a:ahLst/>
              <a:cxnLst/>
              <a:rect l="l" t="t" r="r" b="b"/>
              <a:pathLst>
                <a:path w="18713" h="12531" extrusionOk="0">
                  <a:moveTo>
                    <a:pt x="8948" y="0"/>
                  </a:moveTo>
                  <a:cubicBezTo>
                    <a:pt x="1044" y="0"/>
                    <a:pt x="0" y="12506"/>
                    <a:pt x="10125" y="12530"/>
                  </a:cubicBezTo>
                  <a:cubicBezTo>
                    <a:pt x="10133" y="12530"/>
                    <a:pt x="10140" y="12530"/>
                    <a:pt x="10148" y="12530"/>
                  </a:cubicBezTo>
                  <a:cubicBezTo>
                    <a:pt x="17771" y="12530"/>
                    <a:pt x="18712" y="249"/>
                    <a:pt x="9548" y="24"/>
                  </a:cubicBezTo>
                  <a:cubicBezTo>
                    <a:pt x="9344" y="8"/>
                    <a:pt x="9144" y="0"/>
                    <a:pt x="89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205718" y="3094116"/>
              <a:ext cx="280522" cy="187943"/>
            </a:xfrm>
            <a:custGeom>
              <a:avLst/>
              <a:gdLst/>
              <a:ahLst/>
              <a:cxnLst/>
              <a:rect l="l" t="t" r="r" b="b"/>
              <a:pathLst>
                <a:path w="5239" h="3510" extrusionOk="0">
                  <a:moveTo>
                    <a:pt x="2507" y="1"/>
                  </a:moveTo>
                  <a:cubicBezTo>
                    <a:pt x="301" y="1"/>
                    <a:pt x="1" y="3509"/>
                    <a:pt x="2833" y="3509"/>
                  </a:cubicBezTo>
                  <a:cubicBezTo>
                    <a:pt x="4988" y="3509"/>
                    <a:pt x="5239" y="76"/>
                    <a:pt x="26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rot="-1871974" flipH="1">
            <a:off x="335095" y="676935"/>
            <a:ext cx="1881892" cy="1143355"/>
            <a:chOff x="4422200" y="1605489"/>
            <a:chExt cx="3671784" cy="2230815"/>
          </a:xfrm>
        </p:grpSpPr>
        <p:sp>
          <p:nvSpPr>
            <p:cNvPr id="29" name="Google Shape;29;p2"/>
            <p:cNvSpPr/>
            <p:nvPr/>
          </p:nvSpPr>
          <p:spPr>
            <a:xfrm>
              <a:off x="4422200" y="1605489"/>
              <a:ext cx="1800986" cy="1664339"/>
            </a:xfrm>
            <a:custGeom>
              <a:avLst/>
              <a:gdLst/>
              <a:ahLst/>
              <a:cxnLst/>
              <a:rect l="l" t="t" r="r" b="b"/>
              <a:pathLst>
                <a:path w="33635" h="31083" extrusionOk="0">
                  <a:moveTo>
                    <a:pt x="4965" y="0"/>
                  </a:moveTo>
                  <a:cubicBezTo>
                    <a:pt x="3984" y="0"/>
                    <a:pt x="3162" y="351"/>
                    <a:pt x="2632" y="1160"/>
                  </a:cubicBezTo>
                  <a:cubicBezTo>
                    <a:pt x="0" y="5095"/>
                    <a:pt x="6592" y="9832"/>
                    <a:pt x="11003" y="12238"/>
                  </a:cubicBezTo>
                  <a:cubicBezTo>
                    <a:pt x="10357" y="12170"/>
                    <a:pt x="9768" y="12138"/>
                    <a:pt x="9233" y="12138"/>
                  </a:cubicBezTo>
                  <a:cubicBezTo>
                    <a:pt x="38" y="12138"/>
                    <a:pt x="6883" y="21641"/>
                    <a:pt x="15060" y="21641"/>
                  </a:cubicBezTo>
                  <a:cubicBezTo>
                    <a:pt x="15170" y="21641"/>
                    <a:pt x="15279" y="21640"/>
                    <a:pt x="15389" y="21636"/>
                  </a:cubicBezTo>
                  <a:lnTo>
                    <a:pt x="15389" y="21636"/>
                  </a:lnTo>
                  <a:cubicBezTo>
                    <a:pt x="3991" y="26299"/>
                    <a:pt x="14561" y="31082"/>
                    <a:pt x="25308" y="31082"/>
                  </a:cubicBezTo>
                  <a:cubicBezTo>
                    <a:pt x="27558" y="31082"/>
                    <a:pt x="29815" y="30872"/>
                    <a:pt x="31880" y="30408"/>
                  </a:cubicBezTo>
                  <a:lnTo>
                    <a:pt x="33108" y="29105"/>
                  </a:lnTo>
                  <a:cubicBezTo>
                    <a:pt x="33108" y="22213"/>
                    <a:pt x="33635" y="8228"/>
                    <a:pt x="28948" y="7626"/>
                  </a:cubicBezTo>
                  <a:cubicBezTo>
                    <a:pt x="28713" y="7570"/>
                    <a:pt x="28493" y="7544"/>
                    <a:pt x="28286" y="7544"/>
                  </a:cubicBezTo>
                  <a:cubicBezTo>
                    <a:pt x="26075" y="7544"/>
                    <a:pt x="25306" y="10519"/>
                    <a:pt x="24161" y="12238"/>
                  </a:cubicBezTo>
                  <a:cubicBezTo>
                    <a:pt x="24620" y="7630"/>
                    <a:pt x="21345" y="2528"/>
                    <a:pt x="18500" y="2528"/>
                  </a:cubicBezTo>
                  <a:cubicBezTo>
                    <a:pt x="16996" y="2528"/>
                    <a:pt x="15613" y="3952"/>
                    <a:pt x="14963" y="7626"/>
                  </a:cubicBezTo>
                  <a:cubicBezTo>
                    <a:pt x="13173" y="3835"/>
                    <a:pt x="8207" y="0"/>
                    <a:pt x="4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99939" y="1950753"/>
              <a:ext cx="1248134" cy="1278976"/>
            </a:xfrm>
            <a:custGeom>
              <a:avLst/>
              <a:gdLst/>
              <a:ahLst/>
              <a:cxnLst/>
              <a:rect l="l" t="t" r="r" b="b"/>
              <a:pathLst>
                <a:path w="23310" h="23886" extrusionOk="0">
                  <a:moveTo>
                    <a:pt x="1" y="0"/>
                  </a:moveTo>
                  <a:cubicBezTo>
                    <a:pt x="1" y="0"/>
                    <a:pt x="352" y="376"/>
                    <a:pt x="928" y="1028"/>
                  </a:cubicBezTo>
                  <a:cubicBezTo>
                    <a:pt x="1229" y="1354"/>
                    <a:pt x="1580" y="1730"/>
                    <a:pt x="2006" y="2181"/>
                  </a:cubicBezTo>
                  <a:cubicBezTo>
                    <a:pt x="2206" y="2431"/>
                    <a:pt x="2432" y="2657"/>
                    <a:pt x="2657" y="2907"/>
                  </a:cubicBezTo>
                  <a:cubicBezTo>
                    <a:pt x="2883" y="3158"/>
                    <a:pt x="3159" y="3409"/>
                    <a:pt x="3409" y="3684"/>
                  </a:cubicBezTo>
                  <a:cubicBezTo>
                    <a:pt x="4462" y="4762"/>
                    <a:pt x="5715" y="5990"/>
                    <a:pt x="7043" y="7319"/>
                  </a:cubicBezTo>
                  <a:cubicBezTo>
                    <a:pt x="7695" y="7970"/>
                    <a:pt x="8397" y="8647"/>
                    <a:pt x="9073" y="9374"/>
                  </a:cubicBezTo>
                  <a:cubicBezTo>
                    <a:pt x="9399" y="9725"/>
                    <a:pt x="9750" y="10075"/>
                    <a:pt x="10101" y="10451"/>
                  </a:cubicBezTo>
                  <a:lnTo>
                    <a:pt x="10602" y="11003"/>
                  </a:lnTo>
                  <a:lnTo>
                    <a:pt x="10878" y="11253"/>
                  </a:lnTo>
                  <a:lnTo>
                    <a:pt x="10928" y="11329"/>
                  </a:lnTo>
                  <a:lnTo>
                    <a:pt x="10953" y="11379"/>
                  </a:lnTo>
                  <a:lnTo>
                    <a:pt x="11078" y="11504"/>
                  </a:lnTo>
                  <a:cubicBezTo>
                    <a:pt x="12407" y="13058"/>
                    <a:pt x="13760" y="14537"/>
                    <a:pt x="14988" y="15940"/>
                  </a:cubicBezTo>
                  <a:cubicBezTo>
                    <a:pt x="15590" y="16642"/>
                    <a:pt x="16166" y="17319"/>
                    <a:pt x="16692" y="17970"/>
                  </a:cubicBezTo>
                  <a:cubicBezTo>
                    <a:pt x="17219" y="18622"/>
                    <a:pt x="17695" y="19248"/>
                    <a:pt x="18096" y="19850"/>
                  </a:cubicBezTo>
                  <a:cubicBezTo>
                    <a:pt x="18522" y="20426"/>
                    <a:pt x="18873" y="20978"/>
                    <a:pt x="19149" y="21454"/>
                  </a:cubicBezTo>
                  <a:cubicBezTo>
                    <a:pt x="19299" y="21705"/>
                    <a:pt x="19399" y="21930"/>
                    <a:pt x="19525" y="22156"/>
                  </a:cubicBezTo>
                  <a:cubicBezTo>
                    <a:pt x="19625" y="22356"/>
                    <a:pt x="19700" y="22532"/>
                    <a:pt x="19775" y="22707"/>
                  </a:cubicBezTo>
                  <a:cubicBezTo>
                    <a:pt x="19850" y="22857"/>
                    <a:pt x="19901" y="22983"/>
                    <a:pt x="19951" y="23133"/>
                  </a:cubicBezTo>
                  <a:cubicBezTo>
                    <a:pt x="20026" y="23284"/>
                    <a:pt x="20051" y="23434"/>
                    <a:pt x="20101" y="23534"/>
                  </a:cubicBezTo>
                  <a:cubicBezTo>
                    <a:pt x="20176" y="23760"/>
                    <a:pt x="20226" y="23885"/>
                    <a:pt x="20226" y="23885"/>
                  </a:cubicBezTo>
                  <a:lnTo>
                    <a:pt x="23309" y="22632"/>
                  </a:lnTo>
                  <a:cubicBezTo>
                    <a:pt x="23309" y="22632"/>
                    <a:pt x="23259" y="22507"/>
                    <a:pt x="23159" y="22306"/>
                  </a:cubicBezTo>
                  <a:cubicBezTo>
                    <a:pt x="23109" y="22206"/>
                    <a:pt x="23058" y="22055"/>
                    <a:pt x="22983" y="21905"/>
                  </a:cubicBezTo>
                  <a:cubicBezTo>
                    <a:pt x="22908" y="21755"/>
                    <a:pt x="22783" y="21529"/>
                    <a:pt x="22657" y="21304"/>
                  </a:cubicBezTo>
                  <a:cubicBezTo>
                    <a:pt x="22582" y="21178"/>
                    <a:pt x="22507" y="21053"/>
                    <a:pt x="22432" y="20928"/>
                  </a:cubicBezTo>
                  <a:cubicBezTo>
                    <a:pt x="22382" y="20802"/>
                    <a:pt x="22281" y="20702"/>
                    <a:pt x="22206" y="20577"/>
                  </a:cubicBezTo>
                  <a:cubicBezTo>
                    <a:pt x="22056" y="20351"/>
                    <a:pt x="21880" y="20075"/>
                    <a:pt x="21680" y="19800"/>
                  </a:cubicBezTo>
                  <a:cubicBezTo>
                    <a:pt x="21304" y="19273"/>
                    <a:pt x="20853" y="18697"/>
                    <a:pt x="20327" y="18096"/>
                  </a:cubicBezTo>
                  <a:cubicBezTo>
                    <a:pt x="19800" y="17519"/>
                    <a:pt x="19224" y="16892"/>
                    <a:pt x="18622" y="16266"/>
                  </a:cubicBezTo>
                  <a:cubicBezTo>
                    <a:pt x="17996" y="15639"/>
                    <a:pt x="17319" y="15013"/>
                    <a:pt x="16617" y="14361"/>
                  </a:cubicBezTo>
                  <a:cubicBezTo>
                    <a:pt x="15239" y="13058"/>
                    <a:pt x="13735" y="11730"/>
                    <a:pt x="12306" y="10376"/>
                  </a:cubicBezTo>
                  <a:lnTo>
                    <a:pt x="12156" y="10251"/>
                  </a:lnTo>
                  <a:lnTo>
                    <a:pt x="12056" y="10151"/>
                  </a:lnTo>
                  <a:lnTo>
                    <a:pt x="12006" y="10075"/>
                  </a:lnTo>
                  <a:lnTo>
                    <a:pt x="11705" y="9850"/>
                  </a:lnTo>
                  <a:lnTo>
                    <a:pt x="11129" y="9349"/>
                  </a:lnTo>
                  <a:cubicBezTo>
                    <a:pt x="10753" y="9023"/>
                    <a:pt x="10377" y="8697"/>
                    <a:pt x="10001" y="8396"/>
                  </a:cubicBezTo>
                  <a:cubicBezTo>
                    <a:pt x="9249" y="7745"/>
                    <a:pt x="8497" y="7118"/>
                    <a:pt x="7770" y="6542"/>
                  </a:cubicBezTo>
                  <a:cubicBezTo>
                    <a:pt x="6291" y="5364"/>
                    <a:pt x="4938" y="4236"/>
                    <a:pt x="3760" y="3308"/>
                  </a:cubicBezTo>
                  <a:cubicBezTo>
                    <a:pt x="3484" y="3058"/>
                    <a:pt x="3184" y="2832"/>
                    <a:pt x="2933" y="2607"/>
                  </a:cubicBezTo>
                  <a:cubicBezTo>
                    <a:pt x="2682" y="2381"/>
                    <a:pt x="2432" y="2181"/>
                    <a:pt x="2206" y="1980"/>
                  </a:cubicBezTo>
                  <a:cubicBezTo>
                    <a:pt x="1755" y="1554"/>
                    <a:pt x="1354" y="1203"/>
                    <a:pt x="1028" y="928"/>
                  </a:cubicBezTo>
                  <a:cubicBezTo>
                    <a:pt x="377" y="326"/>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458212" y="2008421"/>
              <a:ext cx="77908" cy="495291"/>
            </a:xfrm>
            <a:custGeom>
              <a:avLst/>
              <a:gdLst/>
              <a:ahLst/>
              <a:cxnLst/>
              <a:rect l="l" t="t" r="r" b="b"/>
              <a:pathLst>
                <a:path w="1455" h="9250" extrusionOk="0">
                  <a:moveTo>
                    <a:pt x="176" y="1"/>
                  </a:moveTo>
                  <a:cubicBezTo>
                    <a:pt x="176" y="1"/>
                    <a:pt x="151" y="577"/>
                    <a:pt x="101" y="1429"/>
                  </a:cubicBezTo>
                  <a:cubicBezTo>
                    <a:pt x="76" y="1881"/>
                    <a:pt x="51" y="2382"/>
                    <a:pt x="26" y="2933"/>
                  </a:cubicBezTo>
                  <a:cubicBezTo>
                    <a:pt x="26" y="3460"/>
                    <a:pt x="26" y="4036"/>
                    <a:pt x="1" y="4612"/>
                  </a:cubicBezTo>
                  <a:cubicBezTo>
                    <a:pt x="26" y="5214"/>
                    <a:pt x="26" y="5790"/>
                    <a:pt x="51" y="6342"/>
                  </a:cubicBezTo>
                  <a:cubicBezTo>
                    <a:pt x="51" y="6617"/>
                    <a:pt x="51" y="6868"/>
                    <a:pt x="76" y="7119"/>
                  </a:cubicBezTo>
                  <a:cubicBezTo>
                    <a:pt x="76" y="7369"/>
                    <a:pt x="101" y="7595"/>
                    <a:pt x="126" y="7820"/>
                  </a:cubicBezTo>
                  <a:cubicBezTo>
                    <a:pt x="176" y="8673"/>
                    <a:pt x="226" y="9249"/>
                    <a:pt x="226" y="9249"/>
                  </a:cubicBezTo>
                  <a:lnTo>
                    <a:pt x="1454" y="9099"/>
                  </a:lnTo>
                  <a:cubicBezTo>
                    <a:pt x="1454" y="9099"/>
                    <a:pt x="1329" y="8522"/>
                    <a:pt x="1154" y="7670"/>
                  </a:cubicBezTo>
                  <a:cubicBezTo>
                    <a:pt x="1129" y="7470"/>
                    <a:pt x="1078" y="7244"/>
                    <a:pt x="1028" y="6993"/>
                  </a:cubicBezTo>
                  <a:cubicBezTo>
                    <a:pt x="953" y="6743"/>
                    <a:pt x="928" y="6492"/>
                    <a:pt x="903" y="6242"/>
                  </a:cubicBezTo>
                  <a:cubicBezTo>
                    <a:pt x="803" y="5715"/>
                    <a:pt x="728" y="5139"/>
                    <a:pt x="627" y="4587"/>
                  </a:cubicBezTo>
                  <a:cubicBezTo>
                    <a:pt x="552" y="4011"/>
                    <a:pt x="502" y="3434"/>
                    <a:pt x="427" y="2908"/>
                  </a:cubicBezTo>
                  <a:cubicBezTo>
                    <a:pt x="352" y="2382"/>
                    <a:pt x="327" y="1881"/>
                    <a:pt x="302" y="1429"/>
                  </a:cubicBezTo>
                  <a:cubicBezTo>
                    <a:pt x="226" y="577"/>
                    <a:pt x="176" y="1"/>
                    <a:pt x="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834000" y="2378851"/>
              <a:ext cx="100718" cy="463004"/>
            </a:xfrm>
            <a:custGeom>
              <a:avLst/>
              <a:gdLst/>
              <a:ahLst/>
              <a:cxnLst/>
              <a:rect l="l" t="t" r="r" b="b"/>
              <a:pathLst>
                <a:path w="1881" h="8647" extrusionOk="0">
                  <a:moveTo>
                    <a:pt x="1830" y="0"/>
                  </a:moveTo>
                  <a:cubicBezTo>
                    <a:pt x="1830" y="0"/>
                    <a:pt x="1730" y="527"/>
                    <a:pt x="1579" y="1329"/>
                  </a:cubicBezTo>
                  <a:cubicBezTo>
                    <a:pt x="1504" y="1730"/>
                    <a:pt x="1429" y="2181"/>
                    <a:pt x="1329" y="2682"/>
                  </a:cubicBezTo>
                  <a:cubicBezTo>
                    <a:pt x="1253" y="3183"/>
                    <a:pt x="1153" y="3710"/>
                    <a:pt x="1028" y="4211"/>
                  </a:cubicBezTo>
                  <a:cubicBezTo>
                    <a:pt x="903" y="4737"/>
                    <a:pt x="802" y="5263"/>
                    <a:pt x="677" y="5740"/>
                  </a:cubicBezTo>
                  <a:cubicBezTo>
                    <a:pt x="552" y="6241"/>
                    <a:pt x="426" y="6692"/>
                    <a:pt x="326" y="7068"/>
                  </a:cubicBezTo>
                  <a:cubicBezTo>
                    <a:pt x="126" y="7845"/>
                    <a:pt x="0" y="8371"/>
                    <a:pt x="0" y="8371"/>
                  </a:cubicBezTo>
                  <a:lnTo>
                    <a:pt x="1654" y="8647"/>
                  </a:lnTo>
                  <a:cubicBezTo>
                    <a:pt x="1654" y="8647"/>
                    <a:pt x="1680" y="8095"/>
                    <a:pt x="1730" y="7293"/>
                  </a:cubicBezTo>
                  <a:cubicBezTo>
                    <a:pt x="1755" y="6892"/>
                    <a:pt x="1780" y="6416"/>
                    <a:pt x="1805" y="5915"/>
                  </a:cubicBezTo>
                  <a:cubicBezTo>
                    <a:pt x="1830" y="5414"/>
                    <a:pt x="1830" y="4862"/>
                    <a:pt x="1855" y="4311"/>
                  </a:cubicBezTo>
                  <a:cubicBezTo>
                    <a:pt x="1880" y="3785"/>
                    <a:pt x="1880" y="3233"/>
                    <a:pt x="1855" y="2732"/>
                  </a:cubicBezTo>
                  <a:cubicBezTo>
                    <a:pt x="1855" y="2231"/>
                    <a:pt x="1855" y="1755"/>
                    <a:pt x="1855" y="1354"/>
                  </a:cubicBezTo>
                  <a:cubicBezTo>
                    <a:pt x="1830" y="552"/>
                    <a:pt x="1830" y="0"/>
                    <a:pt x="1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917395" y="2432504"/>
              <a:ext cx="586478" cy="127544"/>
            </a:xfrm>
            <a:custGeom>
              <a:avLst/>
              <a:gdLst/>
              <a:ahLst/>
              <a:cxnLst/>
              <a:rect l="l" t="t" r="r" b="b"/>
              <a:pathLst>
                <a:path w="10953" h="2382" extrusionOk="0">
                  <a:moveTo>
                    <a:pt x="0" y="1"/>
                  </a:moveTo>
                  <a:cubicBezTo>
                    <a:pt x="1" y="1"/>
                    <a:pt x="677" y="151"/>
                    <a:pt x="1680" y="402"/>
                  </a:cubicBezTo>
                  <a:cubicBezTo>
                    <a:pt x="2181" y="502"/>
                    <a:pt x="2782" y="652"/>
                    <a:pt x="3409" y="803"/>
                  </a:cubicBezTo>
                  <a:cubicBezTo>
                    <a:pt x="4036" y="928"/>
                    <a:pt x="4712" y="1103"/>
                    <a:pt x="5389" y="1254"/>
                  </a:cubicBezTo>
                  <a:cubicBezTo>
                    <a:pt x="8071" y="1805"/>
                    <a:pt x="10752" y="2382"/>
                    <a:pt x="10752" y="2382"/>
                  </a:cubicBezTo>
                  <a:lnTo>
                    <a:pt x="10953" y="1129"/>
                  </a:lnTo>
                  <a:cubicBezTo>
                    <a:pt x="10953" y="1129"/>
                    <a:pt x="8196" y="878"/>
                    <a:pt x="5464" y="627"/>
                  </a:cubicBezTo>
                  <a:cubicBezTo>
                    <a:pt x="4787" y="552"/>
                    <a:pt x="4111" y="477"/>
                    <a:pt x="3459" y="402"/>
                  </a:cubicBezTo>
                  <a:cubicBezTo>
                    <a:pt x="2833" y="327"/>
                    <a:pt x="2231" y="251"/>
                    <a:pt x="1730" y="201"/>
                  </a:cubicBezTo>
                  <a:cubicBezTo>
                    <a:pt x="702" y="76"/>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252916" y="2829760"/>
              <a:ext cx="603934" cy="107411"/>
            </a:xfrm>
            <a:custGeom>
              <a:avLst/>
              <a:gdLst/>
              <a:ahLst/>
              <a:cxnLst/>
              <a:rect l="l" t="t" r="r" b="b"/>
              <a:pathLst>
                <a:path w="11279" h="2006" extrusionOk="0">
                  <a:moveTo>
                    <a:pt x="11053" y="0"/>
                  </a:moveTo>
                  <a:cubicBezTo>
                    <a:pt x="11053" y="0"/>
                    <a:pt x="10376" y="151"/>
                    <a:pt x="9324" y="376"/>
                  </a:cubicBezTo>
                  <a:cubicBezTo>
                    <a:pt x="8822" y="502"/>
                    <a:pt x="8221" y="627"/>
                    <a:pt x="7569" y="752"/>
                  </a:cubicBezTo>
                  <a:cubicBezTo>
                    <a:pt x="6943" y="878"/>
                    <a:pt x="6241" y="1003"/>
                    <a:pt x="5564" y="1128"/>
                  </a:cubicBezTo>
                  <a:cubicBezTo>
                    <a:pt x="4862" y="1253"/>
                    <a:pt x="4186" y="1379"/>
                    <a:pt x="3534" y="1479"/>
                  </a:cubicBezTo>
                  <a:cubicBezTo>
                    <a:pt x="3208" y="1529"/>
                    <a:pt x="2882" y="1579"/>
                    <a:pt x="2582" y="1629"/>
                  </a:cubicBezTo>
                  <a:cubicBezTo>
                    <a:pt x="2281" y="1654"/>
                    <a:pt x="2005" y="1705"/>
                    <a:pt x="1755" y="1730"/>
                  </a:cubicBezTo>
                  <a:cubicBezTo>
                    <a:pt x="702" y="1855"/>
                    <a:pt x="0" y="1930"/>
                    <a:pt x="0" y="1930"/>
                  </a:cubicBezTo>
                  <a:cubicBezTo>
                    <a:pt x="0" y="1930"/>
                    <a:pt x="702" y="1955"/>
                    <a:pt x="1755" y="1980"/>
                  </a:cubicBezTo>
                  <a:cubicBezTo>
                    <a:pt x="2030" y="2005"/>
                    <a:pt x="2306" y="2005"/>
                    <a:pt x="2607" y="2005"/>
                  </a:cubicBezTo>
                  <a:lnTo>
                    <a:pt x="3559" y="2005"/>
                  </a:lnTo>
                  <a:cubicBezTo>
                    <a:pt x="4236" y="1980"/>
                    <a:pt x="4938" y="1980"/>
                    <a:pt x="5639" y="1980"/>
                  </a:cubicBezTo>
                  <a:cubicBezTo>
                    <a:pt x="6341" y="1930"/>
                    <a:pt x="7068" y="1905"/>
                    <a:pt x="7720" y="1880"/>
                  </a:cubicBezTo>
                  <a:cubicBezTo>
                    <a:pt x="8396" y="1855"/>
                    <a:pt x="8998" y="1830"/>
                    <a:pt x="9524" y="1780"/>
                  </a:cubicBezTo>
                  <a:cubicBezTo>
                    <a:pt x="10577" y="1705"/>
                    <a:pt x="11278" y="1654"/>
                    <a:pt x="11278" y="1654"/>
                  </a:cubicBezTo>
                  <a:lnTo>
                    <a:pt x="110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292944" y="1605489"/>
              <a:ext cx="1801040" cy="1664339"/>
            </a:xfrm>
            <a:custGeom>
              <a:avLst/>
              <a:gdLst/>
              <a:ahLst/>
              <a:cxnLst/>
              <a:rect l="l" t="t" r="r" b="b"/>
              <a:pathLst>
                <a:path w="33636" h="31083" extrusionOk="0">
                  <a:moveTo>
                    <a:pt x="28670" y="0"/>
                  </a:moveTo>
                  <a:cubicBezTo>
                    <a:pt x="25428" y="0"/>
                    <a:pt x="20462" y="3835"/>
                    <a:pt x="18673" y="7626"/>
                  </a:cubicBezTo>
                  <a:cubicBezTo>
                    <a:pt x="18023" y="3952"/>
                    <a:pt x="16642" y="2528"/>
                    <a:pt x="15143" y="2528"/>
                  </a:cubicBezTo>
                  <a:cubicBezTo>
                    <a:pt x="12304" y="2528"/>
                    <a:pt x="9040" y="7630"/>
                    <a:pt x="9500" y="12238"/>
                  </a:cubicBezTo>
                  <a:cubicBezTo>
                    <a:pt x="8354" y="10519"/>
                    <a:pt x="7564" y="7544"/>
                    <a:pt x="5350" y="7544"/>
                  </a:cubicBezTo>
                  <a:cubicBezTo>
                    <a:pt x="5142" y="7544"/>
                    <a:pt x="4922" y="7570"/>
                    <a:pt x="4688" y="7626"/>
                  </a:cubicBezTo>
                  <a:cubicBezTo>
                    <a:pt x="1" y="8228"/>
                    <a:pt x="527" y="22213"/>
                    <a:pt x="527" y="29105"/>
                  </a:cubicBezTo>
                  <a:lnTo>
                    <a:pt x="1755" y="30408"/>
                  </a:lnTo>
                  <a:cubicBezTo>
                    <a:pt x="3820" y="30872"/>
                    <a:pt x="6079" y="31082"/>
                    <a:pt x="8330" y="31082"/>
                  </a:cubicBezTo>
                  <a:cubicBezTo>
                    <a:pt x="19082" y="31082"/>
                    <a:pt x="29670" y="26299"/>
                    <a:pt x="18272" y="21636"/>
                  </a:cubicBezTo>
                  <a:lnTo>
                    <a:pt x="18272" y="21636"/>
                  </a:lnTo>
                  <a:cubicBezTo>
                    <a:pt x="18376" y="21639"/>
                    <a:pt x="18480" y="21641"/>
                    <a:pt x="18584" y="21641"/>
                  </a:cubicBezTo>
                  <a:cubicBezTo>
                    <a:pt x="22675" y="21641"/>
                    <a:pt x="26432" y="19270"/>
                    <a:pt x="28021" y="16874"/>
                  </a:cubicBezTo>
                  <a:cubicBezTo>
                    <a:pt x="29593" y="14516"/>
                    <a:pt x="29012" y="12138"/>
                    <a:pt x="24420" y="12138"/>
                  </a:cubicBezTo>
                  <a:cubicBezTo>
                    <a:pt x="23887" y="12138"/>
                    <a:pt x="23301" y="12170"/>
                    <a:pt x="22658" y="12238"/>
                  </a:cubicBezTo>
                  <a:cubicBezTo>
                    <a:pt x="27044" y="9832"/>
                    <a:pt x="33635" y="5095"/>
                    <a:pt x="31003" y="1160"/>
                  </a:cubicBezTo>
                  <a:cubicBezTo>
                    <a:pt x="30474" y="351"/>
                    <a:pt x="29651" y="0"/>
                    <a:pt x="28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360038" y="1950753"/>
              <a:ext cx="1248134" cy="1278976"/>
            </a:xfrm>
            <a:custGeom>
              <a:avLst/>
              <a:gdLst/>
              <a:ahLst/>
              <a:cxnLst/>
              <a:rect l="l" t="t" r="r" b="b"/>
              <a:pathLst>
                <a:path w="23310" h="23886" extrusionOk="0">
                  <a:moveTo>
                    <a:pt x="23309" y="0"/>
                  </a:moveTo>
                  <a:cubicBezTo>
                    <a:pt x="23309" y="0"/>
                    <a:pt x="22958" y="326"/>
                    <a:pt x="22282" y="928"/>
                  </a:cubicBezTo>
                  <a:cubicBezTo>
                    <a:pt x="21956" y="1203"/>
                    <a:pt x="21580" y="1554"/>
                    <a:pt x="21129" y="1980"/>
                  </a:cubicBezTo>
                  <a:cubicBezTo>
                    <a:pt x="20903" y="2181"/>
                    <a:pt x="20653" y="2381"/>
                    <a:pt x="20402" y="2607"/>
                  </a:cubicBezTo>
                  <a:cubicBezTo>
                    <a:pt x="20126" y="2832"/>
                    <a:pt x="19851" y="3058"/>
                    <a:pt x="19550" y="3308"/>
                  </a:cubicBezTo>
                  <a:cubicBezTo>
                    <a:pt x="18397" y="4236"/>
                    <a:pt x="17044" y="5364"/>
                    <a:pt x="15565" y="6542"/>
                  </a:cubicBezTo>
                  <a:cubicBezTo>
                    <a:pt x="14838" y="7118"/>
                    <a:pt x="14061" y="7745"/>
                    <a:pt x="13334" y="8396"/>
                  </a:cubicBezTo>
                  <a:cubicBezTo>
                    <a:pt x="12958" y="8697"/>
                    <a:pt x="12582" y="9023"/>
                    <a:pt x="12181" y="9349"/>
                  </a:cubicBezTo>
                  <a:lnTo>
                    <a:pt x="11630" y="9850"/>
                  </a:lnTo>
                  <a:lnTo>
                    <a:pt x="11329" y="10075"/>
                  </a:lnTo>
                  <a:lnTo>
                    <a:pt x="11254" y="10151"/>
                  </a:lnTo>
                  <a:lnTo>
                    <a:pt x="11154" y="10251"/>
                  </a:lnTo>
                  <a:lnTo>
                    <a:pt x="11029" y="10376"/>
                  </a:lnTo>
                  <a:cubicBezTo>
                    <a:pt x="9600" y="11730"/>
                    <a:pt x="8096" y="13058"/>
                    <a:pt x="6693" y="14361"/>
                  </a:cubicBezTo>
                  <a:cubicBezTo>
                    <a:pt x="6016" y="15013"/>
                    <a:pt x="5339" y="15639"/>
                    <a:pt x="4713" y="16266"/>
                  </a:cubicBezTo>
                  <a:cubicBezTo>
                    <a:pt x="4086" y="16892"/>
                    <a:pt x="3510" y="17519"/>
                    <a:pt x="3008" y="18096"/>
                  </a:cubicBezTo>
                  <a:cubicBezTo>
                    <a:pt x="2482" y="18697"/>
                    <a:pt x="2031" y="19273"/>
                    <a:pt x="1630" y="19800"/>
                  </a:cubicBezTo>
                  <a:cubicBezTo>
                    <a:pt x="1430" y="20075"/>
                    <a:pt x="1279" y="20351"/>
                    <a:pt x="1104" y="20577"/>
                  </a:cubicBezTo>
                  <a:cubicBezTo>
                    <a:pt x="1029" y="20702"/>
                    <a:pt x="953" y="20802"/>
                    <a:pt x="878" y="20928"/>
                  </a:cubicBezTo>
                  <a:cubicBezTo>
                    <a:pt x="803" y="21053"/>
                    <a:pt x="753" y="21178"/>
                    <a:pt x="678" y="21304"/>
                  </a:cubicBezTo>
                  <a:cubicBezTo>
                    <a:pt x="552" y="21529"/>
                    <a:pt x="427" y="21755"/>
                    <a:pt x="352" y="21905"/>
                  </a:cubicBezTo>
                  <a:cubicBezTo>
                    <a:pt x="277" y="22055"/>
                    <a:pt x="201" y="22206"/>
                    <a:pt x="176" y="22306"/>
                  </a:cubicBezTo>
                  <a:cubicBezTo>
                    <a:pt x="76" y="22507"/>
                    <a:pt x="1" y="22632"/>
                    <a:pt x="1" y="22632"/>
                  </a:cubicBezTo>
                  <a:lnTo>
                    <a:pt x="3109" y="23885"/>
                  </a:lnTo>
                  <a:cubicBezTo>
                    <a:pt x="3109" y="23885"/>
                    <a:pt x="3159" y="23760"/>
                    <a:pt x="3234" y="23534"/>
                  </a:cubicBezTo>
                  <a:cubicBezTo>
                    <a:pt x="3259" y="23434"/>
                    <a:pt x="3309" y="23284"/>
                    <a:pt x="3359" y="23133"/>
                  </a:cubicBezTo>
                  <a:cubicBezTo>
                    <a:pt x="3435" y="22983"/>
                    <a:pt x="3485" y="22857"/>
                    <a:pt x="3560" y="22707"/>
                  </a:cubicBezTo>
                  <a:cubicBezTo>
                    <a:pt x="3610" y="22532"/>
                    <a:pt x="3685" y="22356"/>
                    <a:pt x="3811" y="22156"/>
                  </a:cubicBezTo>
                  <a:cubicBezTo>
                    <a:pt x="3936" y="21930"/>
                    <a:pt x="4036" y="21705"/>
                    <a:pt x="4186" y="21454"/>
                  </a:cubicBezTo>
                  <a:cubicBezTo>
                    <a:pt x="4462" y="20978"/>
                    <a:pt x="4813" y="20426"/>
                    <a:pt x="5214" y="19850"/>
                  </a:cubicBezTo>
                  <a:cubicBezTo>
                    <a:pt x="5640" y="19248"/>
                    <a:pt x="6091" y="18622"/>
                    <a:pt x="6643" y="17970"/>
                  </a:cubicBezTo>
                  <a:cubicBezTo>
                    <a:pt x="7144" y="17319"/>
                    <a:pt x="7745" y="16642"/>
                    <a:pt x="8347" y="15940"/>
                  </a:cubicBezTo>
                  <a:cubicBezTo>
                    <a:pt x="9550" y="14537"/>
                    <a:pt x="10928" y="13058"/>
                    <a:pt x="12232" y="11504"/>
                  </a:cubicBezTo>
                  <a:lnTo>
                    <a:pt x="12357" y="11379"/>
                  </a:lnTo>
                  <a:lnTo>
                    <a:pt x="12407" y="11329"/>
                  </a:lnTo>
                  <a:lnTo>
                    <a:pt x="12457" y="11253"/>
                  </a:lnTo>
                  <a:lnTo>
                    <a:pt x="12708" y="11003"/>
                  </a:lnTo>
                  <a:lnTo>
                    <a:pt x="13234" y="10451"/>
                  </a:lnTo>
                  <a:cubicBezTo>
                    <a:pt x="13585" y="10075"/>
                    <a:pt x="13911" y="9725"/>
                    <a:pt x="14262" y="9374"/>
                  </a:cubicBezTo>
                  <a:cubicBezTo>
                    <a:pt x="14938" y="8647"/>
                    <a:pt x="15615" y="7970"/>
                    <a:pt x="16292" y="7319"/>
                  </a:cubicBezTo>
                  <a:cubicBezTo>
                    <a:pt x="17620" y="5990"/>
                    <a:pt x="18848" y="4762"/>
                    <a:pt x="19926" y="3684"/>
                  </a:cubicBezTo>
                  <a:cubicBezTo>
                    <a:pt x="20177" y="3409"/>
                    <a:pt x="20427" y="3158"/>
                    <a:pt x="20678" y="2907"/>
                  </a:cubicBezTo>
                  <a:cubicBezTo>
                    <a:pt x="20903" y="2657"/>
                    <a:pt x="21129" y="2431"/>
                    <a:pt x="21329" y="2181"/>
                  </a:cubicBezTo>
                  <a:cubicBezTo>
                    <a:pt x="21755" y="1730"/>
                    <a:pt x="22106" y="1354"/>
                    <a:pt x="22407" y="1028"/>
                  </a:cubicBezTo>
                  <a:cubicBezTo>
                    <a:pt x="22983" y="376"/>
                    <a:pt x="23309" y="0"/>
                    <a:pt x="23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973356" y="2008421"/>
              <a:ext cx="94025" cy="496630"/>
            </a:xfrm>
            <a:custGeom>
              <a:avLst/>
              <a:gdLst/>
              <a:ahLst/>
              <a:cxnLst/>
              <a:rect l="l" t="t" r="r" b="b"/>
              <a:pathLst>
                <a:path w="1756" h="9275" extrusionOk="0">
                  <a:moveTo>
                    <a:pt x="1705" y="1"/>
                  </a:moveTo>
                  <a:cubicBezTo>
                    <a:pt x="1705" y="1"/>
                    <a:pt x="1630" y="577"/>
                    <a:pt x="1529" y="1429"/>
                  </a:cubicBezTo>
                  <a:cubicBezTo>
                    <a:pt x="1504" y="1655"/>
                    <a:pt x="1479" y="1881"/>
                    <a:pt x="1454" y="2131"/>
                  </a:cubicBezTo>
                  <a:cubicBezTo>
                    <a:pt x="1429" y="2382"/>
                    <a:pt x="1379" y="2632"/>
                    <a:pt x="1329" y="2908"/>
                  </a:cubicBezTo>
                  <a:cubicBezTo>
                    <a:pt x="1229" y="3434"/>
                    <a:pt x="1128" y="4011"/>
                    <a:pt x="1028" y="4562"/>
                  </a:cubicBezTo>
                  <a:cubicBezTo>
                    <a:pt x="778" y="5690"/>
                    <a:pt x="527" y="6818"/>
                    <a:pt x="326" y="7670"/>
                  </a:cubicBezTo>
                  <a:cubicBezTo>
                    <a:pt x="126" y="8497"/>
                    <a:pt x="1" y="9074"/>
                    <a:pt x="1" y="9074"/>
                  </a:cubicBezTo>
                  <a:lnTo>
                    <a:pt x="1229" y="9274"/>
                  </a:lnTo>
                  <a:cubicBezTo>
                    <a:pt x="1229" y="9274"/>
                    <a:pt x="1279" y="8698"/>
                    <a:pt x="1379" y="7846"/>
                  </a:cubicBezTo>
                  <a:cubicBezTo>
                    <a:pt x="1454" y="6968"/>
                    <a:pt x="1555" y="5815"/>
                    <a:pt x="1655" y="4637"/>
                  </a:cubicBezTo>
                  <a:cubicBezTo>
                    <a:pt x="1680" y="4061"/>
                    <a:pt x="1705" y="3485"/>
                    <a:pt x="1730" y="2933"/>
                  </a:cubicBezTo>
                  <a:cubicBezTo>
                    <a:pt x="1730" y="2658"/>
                    <a:pt x="1755" y="2407"/>
                    <a:pt x="1755" y="2156"/>
                  </a:cubicBezTo>
                  <a:cubicBezTo>
                    <a:pt x="1730" y="1906"/>
                    <a:pt x="1730" y="1680"/>
                    <a:pt x="1730" y="1455"/>
                  </a:cubicBezTo>
                  <a:cubicBezTo>
                    <a:pt x="1705" y="577"/>
                    <a:pt x="1705" y="1"/>
                    <a:pt x="1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576150" y="2334569"/>
              <a:ext cx="99326" cy="507285"/>
            </a:xfrm>
            <a:custGeom>
              <a:avLst/>
              <a:gdLst/>
              <a:ahLst/>
              <a:cxnLst/>
              <a:rect l="l" t="t" r="r" b="b"/>
              <a:pathLst>
                <a:path w="1855" h="9474" extrusionOk="0">
                  <a:moveTo>
                    <a:pt x="25" y="0"/>
                  </a:moveTo>
                  <a:cubicBezTo>
                    <a:pt x="25" y="0"/>
                    <a:pt x="0" y="2356"/>
                    <a:pt x="0" y="4712"/>
                  </a:cubicBezTo>
                  <a:cubicBezTo>
                    <a:pt x="25" y="5313"/>
                    <a:pt x="25" y="5915"/>
                    <a:pt x="50" y="6466"/>
                  </a:cubicBezTo>
                  <a:cubicBezTo>
                    <a:pt x="50" y="6742"/>
                    <a:pt x="50" y="7018"/>
                    <a:pt x="75" y="7268"/>
                  </a:cubicBezTo>
                  <a:cubicBezTo>
                    <a:pt x="75" y="7519"/>
                    <a:pt x="100" y="7770"/>
                    <a:pt x="100" y="7995"/>
                  </a:cubicBezTo>
                  <a:cubicBezTo>
                    <a:pt x="176" y="8872"/>
                    <a:pt x="201" y="9474"/>
                    <a:pt x="201" y="9474"/>
                  </a:cubicBezTo>
                  <a:lnTo>
                    <a:pt x="1855" y="9198"/>
                  </a:lnTo>
                  <a:cubicBezTo>
                    <a:pt x="1855" y="9198"/>
                    <a:pt x="1704" y="8647"/>
                    <a:pt x="1504" y="7770"/>
                  </a:cubicBezTo>
                  <a:cubicBezTo>
                    <a:pt x="1454" y="7569"/>
                    <a:pt x="1404" y="7318"/>
                    <a:pt x="1328" y="7093"/>
                  </a:cubicBezTo>
                  <a:cubicBezTo>
                    <a:pt x="1278" y="6842"/>
                    <a:pt x="1228" y="6592"/>
                    <a:pt x="1178" y="6316"/>
                  </a:cubicBezTo>
                  <a:cubicBezTo>
                    <a:pt x="1078" y="5790"/>
                    <a:pt x="952" y="5213"/>
                    <a:pt x="852" y="4637"/>
                  </a:cubicBezTo>
                  <a:cubicBezTo>
                    <a:pt x="426" y="2331"/>
                    <a:pt x="25"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009607" y="2432504"/>
              <a:ext cx="559652" cy="127544"/>
            </a:xfrm>
            <a:custGeom>
              <a:avLst/>
              <a:gdLst/>
              <a:ahLst/>
              <a:cxnLst/>
              <a:rect l="l" t="t" r="r" b="b"/>
              <a:pathLst>
                <a:path w="10452" h="2382" extrusionOk="0">
                  <a:moveTo>
                    <a:pt x="10452" y="1"/>
                  </a:moveTo>
                  <a:cubicBezTo>
                    <a:pt x="10451" y="1"/>
                    <a:pt x="9800" y="126"/>
                    <a:pt x="8822" y="327"/>
                  </a:cubicBezTo>
                  <a:cubicBezTo>
                    <a:pt x="8321" y="427"/>
                    <a:pt x="7770" y="527"/>
                    <a:pt x="7143" y="627"/>
                  </a:cubicBezTo>
                  <a:cubicBezTo>
                    <a:pt x="6842" y="677"/>
                    <a:pt x="6517" y="728"/>
                    <a:pt x="6191" y="778"/>
                  </a:cubicBezTo>
                  <a:cubicBezTo>
                    <a:pt x="5890" y="828"/>
                    <a:pt x="5564" y="878"/>
                    <a:pt x="5238" y="903"/>
                  </a:cubicBezTo>
                  <a:cubicBezTo>
                    <a:pt x="4913" y="953"/>
                    <a:pt x="4562" y="978"/>
                    <a:pt x="4261" y="1028"/>
                  </a:cubicBezTo>
                  <a:cubicBezTo>
                    <a:pt x="3935" y="1053"/>
                    <a:pt x="3609" y="1078"/>
                    <a:pt x="3309" y="1103"/>
                  </a:cubicBezTo>
                  <a:cubicBezTo>
                    <a:pt x="3008" y="1103"/>
                    <a:pt x="2707" y="1154"/>
                    <a:pt x="2431" y="1154"/>
                  </a:cubicBezTo>
                  <a:lnTo>
                    <a:pt x="1654" y="1154"/>
                  </a:lnTo>
                  <a:cubicBezTo>
                    <a:pt x="1515" y="1161"/>
                    <a:pt x="1380" y="1164"/>
                    <a:pt x="1251" y="1164"/>
                  </a:cubicBezTo>
                  <a:cubicBezTo>
                    <a:pt x="939" y="1164"/>
                    <a:pt x="664" y="1146"/>
                    <a:pt x="451" y="1129"/>
                  </a:cubicBezTo>
                  <a:lnTo>
                    <a:pt x="0" y="1129"/>
                  </a:lnTo>
                  <a:lnTo>
                    <a:pt x="25" y="2382"/>
                  </a:lnTo>
                  <a:cubicBezTo>
                    <a:pt x="25" y="2382"/>
                    <a:pt x="201" y="2357"/>
                    <a:pt x="477" y="2332"/>
                  </a:cubicBezTo>
                  <a:cubicBezTo>
                    <a:pt x="777" y="2306"/>
                    <a:pt x="1178" y="2306"/>
                    <a:pt x="1705" y="2206"/>
                  </a:cubicBezTo>
                  <a:cubicBezTo>
                    <a:pt x="1955" y="2181"/>
                    <a:pt x="2231" y="2156"/>
                    <a:pt x="2507" y="2106"/>
                  </a:cubicBezTo>
                  <a:cubicBezTo>
                    <a:pt x="2807" y="2056"/>
                    <a:pt x="3108" y="2006"/>
                    <a:pt x="3409" y="1956"/>
                  </a:cubicBezTo>
                  <a:cubicBezTo>
                    <a:pt x="3735" y="1880"/>
                    <a:pt x="4035" y="1830"/>
                    <a:pt x="4361" y="1755"/>
                  </a:cubicBezTo>
                  <a:cubicBezTo>
                    <a:pt x="4687" y="1680"/>
                    <a:pt x="5013" y="1605"/>
                    <a:pt x="5339" y="1530"/>
                  </a:cubicBezTo>
                  <a:cubicBezTo>
                    <a:pt x="5665" y="1454"/>
                    <a:pt x="5990" y="1354"/>
                    <a:pt x="6316" y="1279"/>
                  </a:cubicBezTo>
                  <a:cubicBezTo>
                    <a:pt x="6617" y="1204"/>
                    <a:pt x="6943" y="1103"/>
                    <a:pt x="7244" y="1028"/>
                  </a:cubicBezTo>
                  <a:cubicBezTo>
                    <a:pt x="7845" y="853"/>
                    <a:pt x="8396" y="677"/>
                    <a:pt x="8873" y="527"/>
                  </a:cubicBezTo>
                  <a:cubicBezTo>
                    <a:pt x="9800" y="201"/>
                    <a:pt x="10451" y="1"/>
                    <a:pt x="10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651276" y="2829760"/>
              <a:ext cx="605273" cy="107411"/>
            </a:xfrm>
            <a:custGeom>
              <a:avLst/>
              <a:gdLst/>
              <a:ahLst/>
              <a:cxnLst/>
              <a:rect l="l" t="t" r="r" b="b"/>
              <a:pathLst>
                <a:path w="11304" h="2006" extrusionOk="0">
                  <a:moveTo>
                    <a:pt x="251" y="0"/>
                  </a:moveTo>
                  <a:lnTo>
                    <a:pt x="1" y="1654"/>
                  </a:lnTo>
                  <a:cubicBezTo>
                    <a:pt x="1" y="1654"/>
                    <a:pt x="702" y="1705"/>
                    <a:pt x="1755" y="1780"/>
                  </a:cubicBezTo>
                  <a:cubicBezTo>
                    <a:pt x="2281" y="1830"/>
                    <a:pt x="2908" y="1855"/>
                    <a:pt x="3560" y="1880"/>
                  </a:cubicBezTo>
                  <a:cubicBezTo>
                    <a:pt x="4236" y="1905"/>
                    <a:pt x="4938" y="1930"/>
                    <a:pt x="5640" y="1980"/>
                  </a:cubicBezTo>
                  <a:cubicBezTo>
                    <a:pt x="6367" y="1980"/>
                    <a:pt x="7068" y="1980"/>
                    <a:pt x="7720" y="2005"/>
                  </a:cubicBezTo>
                  <a:lnTo>
                    <a:pt x="8672" y="2005"/>
                  </a:lnTo>
                  <a:cubicBezTo>
                    <a:pt x="8998" y="2005"/>
                    <a:pt x="9274" y="2005"/>
                    <a:pt x="9550" y="1980"/>
                  </a:cubicBezTo>
                  <a:cubicBezTo>
                    <a:pt x="10602" y="1955"/>
                    <a:pt x="11304" y="1930"/>
                    <a:pt x="11304" y="1930"/>
                  </a:cubicBezTo>
                  <a:cubicBezTo>
                    <a:pt x="11304" y="1930"/>
                    <a:pt x="10602" y="1855"/>
                    <a:pt x="9550" y="1730"/>
                  </a:cubicBezTo>
                  <a:cubicBezTo>
                    <a:pt x="9299" y="1705"/>
                    <a:pt x="8998" y="1654"/>
                    <a:pt x="8697" y="1629"/>
                  </a:cubicBezTo>
                  <a:cubicBezTo>
                    <a:pt x="8422" y="1579"/>
                    <a:pt x="8096" y="1529"/>
                    <a:pt x="7770" y="1479"/>
                  </a:cubicBezTo>
                  <a:cubicBezTo>
                    <a:pt x="7118" y="1379"/>
                    <a:pt x="6442" y="1253"/>
                    <a:pt x="5740" y="1128"/>
                  </a:cubicBezTo>
                  <a:cubicBezTo>
                    <a:pt x="5063" y="1003"/>
                    <a:pt x="4362" y="878"/>
                    <a:pt x="3710" y="752"/>
                  </a:cubicBezTo>
                  <a:cubicBezTo>
                    <a:pt x="3083" y="627"/>
                    <a:pt x="2482" y="502"/>
                    <a:pt x="1955" y="376"/>
                  </a:cubicBezTo>
                  <a:cubicBezTo>
                    <a:pt x="928" y="151"/>
                    <a:pt x="251"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416607" y="3165332"/>
              <a:ext cx="1002041" cy="670972"/>
            </a:xfrm>
            <a:custGeom>
              <a:avLst/>
              <a:gdLst/>
              <a:ahLst/>
              <a:cxnLst/>
              <a:rect l="l" t="t" r="r" b="b"/>
              <a:pathLst>
                <a:path w="18714" h="12531" extrusionOk="0">
                  <a:moveTo>
                    <a:pt x="8924" y="1"/>
                  </a:moveTo>
                  <a:cubicBezTo>
                    <a:pt x="1021" y="1"/>
                    <a:pt x="1" y="12506"/>
                    <a:pt x="10101" y="12530"/>
                  </a:cubicBezTo>
                  <a:cubicBezTo>
                    <a:pt x="10109" y="12530"/>
                    <a:pt x="10117" y="12530"/>
                    <a:pt x="10124" y="12530"/>
                  </a:cubicBezTo>
                  <a:cubicBezTo>
                    <a:pt x="17747" y="12530"/>
                    <a:pt x="18713" y="249"/>
                    <a:pt x="9525" y="24"/>
                  </a:cubicBezTo>
                  <a:cubicBezTo>
                    <a:pt x="9320" y="8"/>
                    <a:pt x="9120" y="1"/>
                    <a:pt x="8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601823" y="3406823"/>
              <a:ext cx="280522" cy="187943"/>
            </a:xfrm>
            <a:custGeom>
              <a:avLst/>
              <a:gdLst/>
              <a:ahLst/>
              <a:cxnLst/>
              <a:rect l="l" t="t" r="r" b="b"/>
              <a:pathLst>
                <a:path w="5239" h="3510" extrusionOk="0">
                  <a:moveTo>
                    <a:pt x="2507" y="0"/>
                  </a:moveTo>
                  <a:cubicBezTo>
                    <a:pt x="301" y="0"/>
                    <a:pt x="0" y="3509"/>
                    <a:pt x="2833" y="3509"/>
                  </a:cubicBezTo>
                  <a:cubicBezTo>
                    <a:pt x="4988" y="3509"/>
                    <a:pt x="5239" y="75"/>
                    <a:pt x="2682" y="25"/>
                  </a:cubicBezTo>
                  <a:cubicBezTo>
                    <a:pt x="2607" y="0"/>
                    <a:pt x="2557" y="0"/>
                    <a:pt x="2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110459" y="3165332"/>
              <a:ext cx="1000649" cy="670972"/>
            </a:xfrm>
            <a:custGeom>
              <a:avLst/>
              <a:gdLst/>
              <a:ahLst/>
              <a:cxnLst/>
              <a:rect l="l" t="t" r="r" b="b"/>
              <a:pathLst>
                <a:path w="18688" h="12531" extrusionOk="0">
                  <a:moveTo>
                    <a:pt x="8923" y="1"/>
                  </a:moveTo>
                  <a:cubicBezTo>
                    <a:pt x="1021" y="1"/>
                    <a:pt x="0" y="12506"/>
                    <a:pt x="10101" y="12530"/>
                  </a:cubicBezTo>
                  <a:cubicBezTo>
                    <a:pt x="10108" y="12530"/>
                    <a:pt x="10116" y="12530"/>
                    <a:pt x="10124" y="12530"/>
                  </a:cubicBezTo>
                  <a:cubicBezTo>
                    <a:pt x="17747" y="12530"/>
                    <a:pt x="18688" y="249"/>
                    <a:pt x="9524" y="24"/>
                  </a:cubicBezTo>
                  <a:cubicBezTo>
                    <a:pt x="9320" y="8"/>
                    <a:pt x="9119" y="1"/>
                    <a:pt x="8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608332" y="3496727"/>
              <a:ext cx="280522" cy="187943"/>
            </a:xfrm>
            <a:custGeom>
              <a:avLst/>
              <a:gdLst/>
              <a:ahLst/>
              <a:cxnLst/>
              <a:rect l="l" t="t" r="r" b="b"/>
              <a:pathLst>
                <a:path w="5239" h="3510" extrusionOk="0">
                  <a:moveTo>
                    <a:pt x="2507" y="1"/>
                  </a:moveTo>
                  <a:cubicBezTo>
                    <a:pt x="301" y="1"/>
                    <a:pt x="1" y="3509"/>
                    <a:pt x="2833" y="3509"/>
                  </a:cubicBezTo>
                  <a:cubicBezTo>
                    <a:pt x="4988" y="3509"/>
                    <a:pt x="5239" y="76"/>
                    <a:pt x="26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729370" y="2964053"/>
              <a:ext cx="1001988" cy="670972"/>
            </a:xfrm>
            <a:custGeom>
              <a:avLst/>
              <a:gdLst/>
              <a:ahLst/>
              <a:cxnLst/>
              <a:rect l="l" t="t" r="r" b="b"/>
              <a:pathLst>
                <a:path w="18713" h="12531" extrusionOk="0">
                  <a:moveTo>
                    <a:pt x="8948" y="0"/>
                  </a:moveTo>
                  <a:cubicBezTo>
                    <a:pt x="1044" y="0"/>
                    <a:pt x="0" y="12506"/>
                    <a:pt x="10125" y="12530"/>
                  </a:cubicBezTo>
                  <a:cubicBezTo>
                    <a:pt x="10133" y="12530"/>
                    <a:pt x="10140" y="12530"/>
                    <a:pt x="10148" y="12530"/>
                  </a:cubicBezTo>
                  <a:cubicBezTo>
                    <a:pt x="17771" y="12530"/>
                    <a:pt x="18712" y="249"/>
                    <a:pt x="9548" y="24"/>
                  </a:cubicBezTo>
                  <a:cubicBezTo>
                    <a:pt x="9344" y="8"/>
                    <a:pt x="9144" y="0"/>
                    <a:pt x="89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205718" y="3094116"/>
              <a:ext cx="280522" cy="187943"/>
            </a:xfrm>
            <a:custGeom>
              <a:avLst/>
              <a:gdLst/>
              <a:ahLst/>
              <a:cxnLst/>
              <a:rect l="l" t="t" r="r" b="b"/>
              <a:pathLst>
                <a:path w="5239" h="3510" extrusionOk="0">
                  <a:moveTo>
                    <a:pt x="2507" y="1"/>
                  </a:moveTo>
                  <a:cubicBezTo>
                    <a:pt x="301" y="1"/>
                    <a:pt x="1" y="3509"/>
                    <a:pt x="2833" y="3509"/>
                  </a:cubicBezTo>
                  <a:cubicBezTo>
                    <a:pt x="4988" y="3509"/>
                    <a:pt x="5239" y="76"/>
                    <a:pt x="26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rot="191764">
            <a:off x="96892" y="2812553"/>
            <a:ext cx="2074547" cy="1949796"/>
            <a:chOff x="39161" y="2569289"/>
            <a:chExt cx="2207289" cy="2074556"/>
          </a:xfrm>
        </p:grpSpPr>
        <p:sp>
          <p:nvSpPr>
            <p:cNvPr id="48" name="Google Shape;48;p2"/>
            <p:cNvSpPr/>
            <p:nvPr/>
          </p:nvSpPr>
          <p:spPr>
            <a:xfrm rot="376776" flipH="1">
              <a:off x="135373" y="2672421"/>
              <a:ext cx="1988222" cy="1868294"/>
            </a:xfrm>
            <a:custGeom>
              <a:avLst/>
              <a:gdLst/>
              <a:ahLst/>
              <a:cxnLst/>
              <a:rect l="l" t="t" r="r" b="b"/>
              <a:pathLst>
                <a:path w="59500" h="55911" extrusionOk="0">
                  <a:moveTo>
                    <a:pt x="41074" y="1"/>
                  </a:moveTo>
                  <a:cubicBezTo>
                    <a:pt x="35013" y="1"/>
                    <a:pt x="29092" y="3078"/>
                    <a:pt x="25765" y="8617"/>
                  </a:cubicBezTo>
                  <a:lnTo>
                    <a:pt x="1229" y="49344"/>
                  </a:lnTo>
                  <a:cubicBezTo>
                    <a:pt x="0" y="51399"/>
                    <a:pt x="652" y="54056"/>
                    <a:pt x="2707" y="55284"/>
                  </a:cubicBezTo>
                  <a:cubicBezTo>
                    <a:pt x="3409" y="55710"/>
                    <a:pt x="4186" y="55910"/>
                    <a:pt x="4938" y="55910"/>
                  </a:cubicBezTo>
                  <a:cubicBezTo>
                    <a:pt x="6391" y="55910"/>
                    <a:pt x="7845" y="55158"/>
                    <a:pt x="8647" y="53805"/>
                  </a:cubicBezTo>
                  <a:lnTo>
                    <a:pt x="33184" y="13078"/>
                  </a:lnTo>
                  <a:cubicBezTo>
                    <a:pt x="34900" y="10229"/>
                    <a:pt x="37956" y="8643"/>
                    <a:pt x="41078" y="8643"/>
                  </a:cubicBezTo>
                  <a:cubicBezTo>
                    <a:pt x="42653" y="8643"/>
                    <a:pt x="44245" y="9046"/>
                    <a:pt x="45690" y="9895"/>
                  </a:cubicBezTo>
                  <a:cubicBezTo>
                    <a:pt x="47820" y="11148"/>
                    <a:pt x="49324" y="13178"/>
                    <a:pt x="49926" y="15584"/>
                  </a:cubicBezTo>
                  <a:cubicBezTo>
                    <a:pt x="50527" y="17990"/>
                    <a:pt x="50151" y="20472"/>
                    <a:pt x="48848" y="22602"/>
                  </a:cubicBezTo>
                  <a:lnTo>
                    <a:pt x="46316" y="26737"/>
                  </a:lnTo>
                  <a:cubicBezTo>
                    <a:pt x="45063" y="28792"/>
                    <a:pt x="45715" y="31449"/>
                    <a:pt x="47745" y="32702"/>
                  </a:cubicBezTo>
                  <a:cubicBezTo>
                    <a:pt x="48445" y="33126"/>
                    <a:pt x="49222" y="33329"/>
                    <a:pt x="49991" y="33329"/>
                  </a:cubicBezTo>
                  <a:cubicBezTo>
                    <a:pt x="51451" y="33329"/>
                    <a:pt x="52880" y="32595"/>
                    <a:pt x="53685" y="31249"/>
                  </a:cubicBezTo>
                  <a:lnTo>
                    <a:pt x="56241" y="27113"/>
                  </a:lnTo>
                  <a:cubicBezTo>
                    <a:pt x="58748" y="23003"/>
                    <a:pt x="59500" y="18166"/>
                    <a:pt x="58322" y="13479"/>
                  </a:cubicBezTo>
                  <a:cubicBezTo>
                    <a:pt x="57169" y="8817"/>
                    <a:pt x="54236" y="4883"/>
                    <a:pt x="50076" y="2451"/>
                  </a:cubicBezTo>
                  <a:cubicBezTo>
                    <a:pt x="47252" y="791"/>
                    <a:pt x="44145" y="1"/>
                    <a:pt x="41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376776" flipH="1">
              <a:off x="1688275" y="4022649"/>
              <a:ext cx="218604" cy="585348"/>
            </a:xfrm>
            <a:custGeom>
              <a:avLst/>
              <a:gdLst/>
              <a:ahLst/>
              <a:cxnLst/>
              <a:rect l="l" t="t" r="r" b="b"/>
              <a:pathLst>
                <a:path w="6542" h="16968" extrusionOk="0">
                  <a:moveTo>
                    <a:pt x="3559" y="0"/>
                  </a:moveTo>
                  <a:lnTo>
                    <a:pt x="0" y="5915"/>
                  </a:lnTo>
                  <a:lnTo>
                    <a:pt x="2782" y="16968"/>
                  </a:lnTo>
                  <a:cubicBezTo>
                    <a:pt x="3409" y="16617"/>
                    <a:pt x="3960" y="16116"/>
                    <a:pt x="4361" y="15439"/>
                  </a:cubicBezTo>
                  <a:lnTo>
                    <a:pt x="6542" y="11805"/>
                  </a:lnTo>
                  <a:lnTo>
                    <a:pt x="35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376748" flipH="1">
              <a:off x="1485677" y="3577206"/>
              <a:ext cx="218654" cy="625325"/>
            </a:xfrm>
            <a:custGeom>
              <a:avLst/>
              <a:gdLst/>
              <a:ahLst/>
              <a:cxnLst/>
              <a:rect l="l" t="t" r="r" b="b"/>
              <a:pathLst>
                <a:path w="6543" h="17720" extrusionOk="0">
                  <a:moveTo>
                    <a:pt x="3560" y="1"/>
                  </a:moveTo>
                  <a:lnTo>
                    <a:pt x="1" y="5915"/>
                  </a:lnTo>
                  <a:lnTo>
                    <a:pt x="2983" y="17720"/>
                  </a:lnTo>
                  <a:lnTo>
                    <a:pt x="6542" y="11805"/>
                  </a:lnTo>
                  <a:lnTo>
                    <a:pt x="35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376776" flipH="1">
              <a:off x="1284459" y="3145767"/>
              <a:ext cx="218604" cy="612897"/>
            </a:xfrm>
            <a:custGeom>
              <a:avLst/>
              <a:gdLst/>
              <a:ahLst/>
              <a:cxnLst/>
              <a:rect l="l" t="t" r="r" b="b"/>
              <a:pathLst>
                <a:path w="6542" h="17746" extrusionOk="0">
                  <a:moveTo>
                    <a:pt x="3559" y="1"/>
                  </a:moveTo>
                  <a:lnTo>
                    <a:pt x="0" y="5941"/>
                  </a:lnTo>
                  <a:lnTo>
                    <a:pt x="2983" y="17745"/>
                  </a:lnTo>
                  <a:lnTo>
                    <a:pt x="6542" y="11830"/>
                  </a:lnTo>
                  <a:lnTo>
                    <a:pt x="35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376776" flipH="1">
              <a:off x="1078967" y="2779772"/>
              <a:ext cx="217802" cy="546449"/>
            </a:xfrm>
            <a:custGeom>
              <a:avLst/>
              <a:gdLst/>
              <a:ahLst/>
              <a:cxnLst/>
              <a:rect l="l" t="t" r="r" b="b"/>
              <a:pathLst>
                <a:path w="6518" h="15791" extrusionOk="0">
                  <a:moveTo>
                    <a:pt x="4036" y="1"/>
                  </a:moveTo>
                  <a:cubicBezTo>
                    <a:pt x="2507" y="1104"/>
                    <a:pt x="1129" y="2457"/>
                    <a:pt x="1" y="4061"/>
                  </a:cubicBezTo>
                  <a:lnTo>
                    <a:pt x="2958" y="15790"/>
                  </a:lnTo>
                  <a:lnTo>
                    <a:pt x="6517" y="9850"/>
                  </a:lnTo>
                  <a:lnTo>
                    <a:pt x="40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376798" flipH="1">
              <a:off x="496526" y="3476634"/>
              <a:ext cx="125298" cy="239556"/>
            </a:xfrm>
            <a:custGeom>
              <a:avLst/>
              <a:gdLst/>
              <a:ahLst/>
              <a:cxnLst/>
              <a:rect l="l" t="t" r="r" b="b"/>
              <a:pathLst>
                <a:path w="3560" h="7169" extrusionOk="0">
                  <a:moveTo>
                    <a:pt x="1755" y="0"/>
                  </a:moveTo>
                  <a:lnTo>
                    <a:pt x="1253" y="802"/>
                  </a:lnTo>
                  <a:cubicBezTo>
                    <a:pt x="0" y="2857"/>
                    <a:pt x="652" y="5514"/>
                    <a:pt x="2682" y="6767"/>
                  </a:cubicBezTo>
                  <a:cubicBezTo>
                    <a:pt x="2958" y="6918"/>
                    <a:pt x="3258" y="7068"/>
                    <a:pt x="3559" y="7168"/>
                  </a:cubicBezTo>
                  <a:lnTo>
                    <a:pt x="1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376776" flipH="1">
              <a:off x="791432" y="2635135"/>
              <a:ext cx="235345" cy="320570"/>
            </a:xfrm>
            <a:custGeom>
              <a:avLst/>
              <a:gdLst/>
              <a:ahLst/>
              <a:cxnLst/>
              <a:rect l="l" t="t" r="r" b="b"/>
              <a:pathLst>
                <a:path w="7043" h="9324" extrusionOk="0">
                  <a:moveTo>
                    <a:pt x="4837" y="0"/>
                  </a:moveTo>
                  <a:cubicBezTo>
                    <a:pt x="3183" y="76"/>
                    <a:pt x="1554" y="376"/>
                    <a:pt x="0" y="903"/>
                  </a:cubicBezTo>
                  <a:lnTo>
                    <a:pt x="2131" y="9324"/>
                  </a:lnTo>
                  <a:cubicBezTo>
                    <a:pt x="3213" y="8862"/>
                    <a:pt x="4384" y="8627"/>
                    <a:pt x="5572" y="8627"/>
                  </a:cubicBezTo>
                  <a:cubicBezTo>
                    <a:pt x="6061" y="8627"/>
                    <a:pt x="6553" y="8667"/>
                    <a:pt x="7043" y="8747"/>
                  </a:cubicBezTo>
                  <a:lnTo>
                    <a:pt x="48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376804" flipH="1">
              <a:off x="260070" y="2611373"/>
              <a:ext cx="377701" cy="1044490"/>
            </a:xfrm>
            <a:custGeom>
              <a:avLst/>
              <a:gdLst/>
              <a:ahLst/>
              <a:cxnLst/>
              <a:rect l="l" t="t" r="r" b="b"/>
              <a:pathLst>
                <a:path w="11304" h="30678" extrusionOk="0">
                  <a:moveTo>
                    <a:pt x="0" y="1"/>
                  </a:moveTo>
                  <a:lnTo>
                    <a:pt x="3259" y="12858"/>
                  </a:lnTo>
                  <a:cubicBezTo>
                    <a:pt x="3584" y="13510"/>
                    <a:pt x="3860" y="14187"/>
                    <a:pt x="4036" y="14913"/>
                  </a:cubicBezTo>
                  <a:cubicBezTo>
                    <a:pt x="4236" y="15640"/>
                    <a:pt x="4311" y="16367"/>
                    <a:pt x="4311" y="17069"/>
                  </a:cubicBezTo>
                  <a:lnTo>
                    <a:pt x="7745" y="30678"/>
                  </a:lnTo>
                  <a:lnTo>
                    <a:pt x="7795" y="30578"/>
                  </a:lnTo>
                  <a:lnTo>
                    <a:pt x="10351" y="26442"/>
                  </a:lnTo>
                  <a:cubicBezTo>
                    <a:pt x="10702" y="25866"/>
                    <a:pt x="11003" y="25264"/>
                    <a:pt x="11304" y="24663"/>
                  </a:cubicBezTo>
                  <a:lnTo>
                    <a:pt x="5790" y="2833"/>
                  </a:lnTo>
                  <a:cubicBezTo>
                    <a:pt x="5264" y="2457"/>
                    <a:pt x="4737" y="2106"/>
                    <a:pt x="4186" y="1780"/>
                  </a:cubicBezTo>
                  <a:cubicBezTo>
                    <a:pt x="2833" y="978"/>
                    <a:pt x="1429" y="40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376776" flipH="1">
              <a:off x="1266619" y="4060058"/>
              <a:ext cx="284767" cy="322292"/>
            </a:xfrm>
            <a:custGeom>
              <a:avLst/>
              <a:gdLst/>
              <a:ahLst/>
              <a:cxnLst/>
              <a:rect l="l" t="t" r="r" b="b"/>
              <a:pathLst>
                <a:path w="8522" h="9645" extrusionOk="0">
                  <a:moveTo>
                    <a:pt x="2162" y="0"/>
                  </a:moveTo>
                  <a:cubicBezTo>
                    <a:pt x="821" y="0"/>
                    <a:pt x="0" y="672"/>
                    <a:pt x="0" y="672"/>
                  </a:cubicBezTo>
                  <a:cubicBezTo>
                    <a:pt x="0" y="672"/>
                    <a:pt x="3183" y="3053"/>
                    <a:pt x="3259" y="9645"/>
                  </a:cubicBezTo>
                  <a:cubicBezTo>
                    <a:pt x="4888" y="8868"/>
                    <a:pt x="5665" y="6512"/>
                    <a:pt x="5665" y="6512"/>
                  </a:cubicBezTo>
                  <a:lnTo>
                    <a:pt x="8522" y="6186"/>
                  </a:lnTo>
                  <a:cubicBezTo>
                    <a:pt x="8522" y="6186"/>
                    <a:pt x="7093" y="2051"/>
                    <a:pt x="4437" y="622"/>
                  </a:cubicBezTo>
                  <a:cubicBezTo>
                    <a:pt x="3579" y="157"/>
                    <a:pt x="2810" y="0"/>
                    <a:pt x="2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376776" flipH="1">
              <a:off x="1779390" y="3939080"/>
              <a:ext cx="333353" cy="251518"/>
            </a:xfrm>
            <a:custGeom>
              <a:avLst/>
              <a:gdLst/>
              <a:ahLst/>
              <a:cxnLst/>
              <a:rect l="l" t="t" r="r" b="b"/>
              <a:pathLst>
                <a:path w="9976" h="7527" extrusionOk="0">
                  <a:moveTo>
                    <a:pt x="5297" y="0"/>
                  </a:moveTo>
                  <a:cubicBezTo>
                    <a:pt x="2722" y="0"/>
                    <a:pt x="1" y="1361"/>
                    <a:pt x="1" y="1361"/>
                  </a:cubicBezTo>
                  <a:lnTo>
                    <a:pt x="1830" y="3591"/>
                  </a:lnTo>
                  <a:cubicBezTo>
                    <a:pt x="1830" y="3591"/>
                    <a:pt x="753" y="5822"/>
                    <a:pt x="1379" y="7526"/>
                  </a:cubicBezTo>
                  <a:cubicBezTo>
                    <a:pt x="5236" y="3607"/>
                    <a:pt x="8625" y="3277"/>
                    <a:pt x="9656" y="3277"/>
                  </a:cubicBezTo>
                  <a:cubicBezTo>
                    <a:pt x="9864" y="3277"/>
                    <a:pt x="9976" y="3291"/>
                    <a:pt x="9976" y="3291"/>
                  </a:cubicBezTo>
                  <a:cubicBezTo>
                    <a:pt x="9976" y="3291"/>
                    <a:pt x="9675" y="985"/>
                    <a:pt x="6793" y="183"/>
                  </a:cubicBezTo>
                  <a:cubicBezTo>
                    <a:pt x="6315" y="54"/>
                    <a:pt x="5809" y="0"/>
                    <a:pt x="52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376776" flipH="1">
              <a:off x="1112618" y="3877158"/>
              <a:ext cx="548582" cy="285836"/>
            </a:xfrm>
            <a:custGeom>
              <a:avLst/>
              <a:gdLst/>
              <a:ahLst/>
              <a:cxnLst/>
              <a:rect l="l" t="t" r="r" b="b"/>
              <a:pathLst>
                <a:path w="16417" h="8554" extrusionOk="0">
                  <a:moveTo>
                    <a:pt x="9155" y="1"/>
                  </a:moveTo>
                  <a:cubicBezTo>
                    <a:pt x="6313" y="1"/>
                    <a:pt x="3375" y="1325"/>
                    <a:pt x="502" y="2980"/>
                  </a:cubicBezTo>
                  <a:cubicBezTo>
                    <a:pt x="1" y="3932"/>
                    <a:pt x="101" y="5561"/>
                    <a:pt x="101" y="5561"/>
                  </a:cubicBezTo>
                  <a:cubicBezTo>
                    <a:pt x="687" y="5832"/>
                    <a:pt x="12052" y="8554"/>
                    <a:pt x="14940" y="8554"/>
                  </a:cubicBezTo>
                  <a:cubicBezTo>
                    <a:pt x="15264" y="8554"/>
                    <a:pt x="15481" y="8519"/>
                    <a:pt x="15565" y="8443"/>
                  </a:cubicBezTo>
                  <a:cubicBezTo>
                    <a:pt x="16417" y="7692"/>
                    <a:pt x="15139" y="4860"/>
                    <a:pt x="15239" y="4283"/>
                  </a:cubicBezTo>
                  <a:cubicBezTo>
                    <a:pt x="15339" y="3707"/>
                    <a:pt x="16141" y="2228"/>
                    <a:pt x="12332" y="624"/>
                  </a:cubicBezTo>
                  <a:cubicBezTo>
                    <a:pt x="11293" y="190"/>
                    <a:pt x="10231" y="1"/>
                    <a:pt x="91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376776" flipH="1">
              <a:off x="1091256" y="4006289"/>
              <a:ext cx="558373" cy="175665"/>
            </a:xfrm>
            <a:custGeom>
              <a:avLst/>
              <a:gdLst/>
              <a:ahLst/>
              <a:cxnLst/>
              <a:rect l="l" t="t" r="r" b="b"/>
              <a:pathLst>
                <a:path w="16710" h="5257" extrusionOk="0">
                  <a:moveTo>
                    <a:pt x="7301" y="0"/>
                  </a:moveTo>
                  <a:cubicBezTo>
                    <a:pt x="3363" y="0"/>
                    <a:pt x="0" y="1656"/>
                    <a:pt x="0" y="1656"/>
                  </a:cubicBezTo>
                  <a:cubicBezTo>
                    <a:pt x="4373" y="3898"/>
                    <a:pt x="9937" y="5256"/>
                    <a:pt x="13110" y="5256"/>
                  </a:cubicBezTo>
                  <a:cubicBezTo>
                    <a:pt x="15719" y="5256"/>
                    <a:pt x="16710" y="4337"/>
                    <a:pt x="14085" y="2233"/>
                  </a:cubicBezTo>
                  <a:cubicBezTo>
                    <a:pt x="11982" y="539"/>
                    <a:pt x="9548" y="0"/>
                    <a:pt x="7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376776" flipH="1">
              <a:off x="1673051" y="3634359"/>
              <a:ext cx="458126" cy="457258"/>
            </a:xfrm>
            <a:custGeom>
              <a:avLst/>
              <a:gdLst/>
              <a:ahLst/>
              <a:cxnLst/>
              <a:rect l="l" t="t" r="r" b="b"/>
              <a:pathLst>
                <a:path w="13710" h="13684" extrusionOk="0">
                  <a:moveTo>
                    <a:pt x="5298" y="0"/>
                  </a:moveTo>
                  <a:cubicBezTo>
                    <a:pt x="4185" y="0"/>
                    <a:pt x="3835" y="710"/>
                    <a:pt x="3584" y="976"/>
                  </a:cubicBezTo>
                  <a:cubicBezTo>
                    <a:pt x="3183" y="1402"/>
                    <a:pt x="150" y="2054"/>
                    <a:pt x="75" y="3157"/>
                  </a:cubicBezTo>
                  <a:cubicBezTo>
                    <a:pt x="0" y="4285"/>
                    <a:pt x="11253" y="13357"/>
                    <a:pt x="11930" y="13683"/>
                  </a:cubicBezTo>
                  <a:cubicBezTo>
                    <a:pt x="11930" y="13683"/>
                    <a:pt x="13258" y="12756"/>
                    <a:pt x="13709" y="11753"/>
                  </a:cubicBezTo>
                  <a:cubicBezTo>
                    <a:pt x="13058" y="7267"/>
                    <a:pt x="11830" y="3007"/>
                    <a:pt x="8246" y="1001"/>
                  </a:cubicBezTo>
                  <a:cubicBezTo>
                    <a:pt x="6897" y="252"/>
                    <a:pt x="5962" y="0"/>
                    <a:pt x="5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376776" flipH="1">
              <a:off x="1727081" y="3733750"/>
              <a:ext cx="500831" cy="366434"/>
            </a:xfrm>
            <a:custGeom>
              <a:avLst/>
              <a:gdLst/>
              <a:ahLst/>
              <a:cxnLst/>
              <a:rect l="l" t="t" r="r" b="b"/>
              <a:pathLst>
                <a:path w="14988" h="10966" extrusionOk="0">
                  <a:moveTo>
                    <a:pt x="4290" y="0"/>
                  </a:moveTo>
                  <a:cubicBezTo>
                    <a:pt x="0" y="0"/>
                    <a:pt x="7525" y="7532"/>
                    <a:pt x="14988" y="10965"/>
                  </a:cubicBezTo>
                  <a:cubicBezTo>
                    <a:pt x="14988" y="10965"/>
                    <a:pt x="13083" y="1918"/>
                    <a:pt x="5840" y="213"/>
                  </a:cubicBezTo>
                  <a:cubicBezTo>
                    <a:pt x="5210" y="68"/>
                    <a:pt x="4697" y="0"/>
                    <a:pt x="4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376776" flipH="1">
              <a:off x="1511572" y="3871653"/>
              <a:ext cx="296496" cy="274742"/>
            </a:xfrm>
            <a:custGeom>
              <a:avLst/>
              <a:gdLst/>
              <a:ahLst/>
              <a:cxnLst/>
              <a:rect l="l" t="t" r="r" b="b"/>
              <a:pathLst>
                <a:path w="8873" h="8222" extrusionOk="0">
                  <a:moveTo>
                    <a:pt x="3785" y="1"/>
                  </a:moveTo>
                  <a:cubicBezTo>
                    <a:pt x="3258" y="2482"/>
                    <a:pt x="0" y="4362"/>
                    <a:pt x="0" y="4362"/>
                  </a:cubicBezTo>
                  <a:cubicBezTo>
                    <a:pt x="0" y="4362"/>
                    <a:pt x="3409" y="7996"/>
                    <a:pt x="7920" y="8221"/>
                  </a:cubicBezTo>
                  <a:cubicBezTo>
                    <a:pt x="7694" y="8046"/>
                    <a:pt x="7719" y="4337"/>
                    <a:pt x="8872" y="2031"/>
                  </a:cubicBezTo>
                  <a:lnTo>
                    <a:pt x="8872" y="2031"/>
                  </a:lnTo>
                  <a:cubicBezTo>
                    <a:pt x="8689" y="2093"/>
                    <a:pt x="8490" y="2121"/>
                    <a:pt x="8278" y="2121"/>
                  </a:cubicBezTo>
                  <a:cubicBezTo>
                    <a:pt x="6697" y="2121"/>
                    <a:pt x="4470" y="553"/>
                    <a:pt x="3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a:off x="6726877" y="2429202"/>
            <a:ext cx="2361547" cy="2389462"/>
            <a:chOff x="6726877" y="2429202"/>
            <a:chExt cx="2361547" cy="2389462"/>
          </a:xfrm>
        </p:grpSpPr>
        <p:grpSp>
          <p:nvGrpSpPr>
            <p:cNvPr id="64" name="Google Shape;64;p2"/>
            <p:cNvGrpSpPr/>
            <p:nvPr/>
          </p:nvGrpSpPr>
          <p:grpSpPr>
            <a:xfrm rot="1294701">
              <a:off x="7004782" y="2696235"/>
              <a:ext cx="1805736" cy="1855395"/>
              <a:chOff x="961225" y="311200"/>
              <a:chExt cx="884525" cy="908850"/>
            </a:xfrm>
          </p:grpSpPr>
          <p:sp>
            <p:nvSpPr>
              <p:cNvPr id="65" name="Google Shape;65;p2"/>
              <p:cNvSpPr/>
              <p:nvPr/>
            </p:nvSpPr>
            <p:spPr>
              <a:xfrm>
                <a:off x="961225" y="639725"/>
                <a:ext cx="884525" cy="580325"/>
              </a:xfrm>
              <a:custGeom>
                <a:avLst/>
                <a:gdLst/>
                <a:ahLst/>
                <a:cxnLst/>
                <a:rect l="l" t="t" r="r" b="b"/>
                <a:pathLst>
                  <a:path w="35381" h="23213" extrusionOk="0">
                    <a:moveTo>
                      <a:pt x="16002" y="1"/>
                    </a:moveTo>
                    <a:cubicBezTo>
                      <a:pt x="0" y="1"/>
                      <a:pt x="433" y="23213"/>
                      <a:pt x="16675" y="23213"/>
                    </a:cubicBezTo>
                    <a:cubicBezTo>
                      <a:pt x="16819" y="23213"/>
                      <a:pt x="16964" y="23211"/>
                      <a:pt x="17111" y="23207"/>
                    </a:cubicBezTo>
                    <a:cubicBezTo>
                      <a:pt x="35381" y="22737"/>
                      <a:pt x="33306" y="13"/>
                      <a:pt x="17479" y="13"/>
                    </a:cubicBezTo>
                    <a:cubicBezTo>
                      <a:pt x="17283" y="13"/>
                      <a:pt x="17085" y="17"/>
                      <a:pt x="16885" y="24"/>
                    </a:cubicBezTo>
                    <a:cubicBezTo>
                      <a:pt x="16585" y="9"/>
                      <a:pt x="16291" y="1"/>
                      <a:pt x="160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032775" y="794875"/>
                <a:ext cx="734875" cy="224075"/>
              </a:xfrm>
              <a:custGeom>
                <a:avLst/>
                <a:gdLst/>
                <a:ahLst/>
                <a:cxnLst/>
                <a:rect l="l" t="t" r="r" b="b"/>
                <a:pathLst>
                  <a:path w="29395" h="8963" extrusionOk="0">
                    <a:moveTo>
                      <a:pt x="1176" y="0"/>
                    </a:moveTo>
                    <a:cubicBezTo>
                      <a:pt x="549" y="0"/>
                      <a:pt x="1" y="807"/>
                      <a:pt x="590" y="1337"/>
                    </a:cubicBezTo>
                    <a:cubicBezTo>
                      <a:pt x="1692" y="2314"/>
                      <a:pt x="665" y="4745"/>
                      <a:pt x="2620" y="5121"/>
                    </a:cubicBezTo>
                    <a:cubicBezTo>
                      <a:pt x="2694" y="5134"/>
                      <a:pt x="2769" y="5140"/>
                      <a:pt x="2845" y="5140"/>
                    </a:cubicBezTo>
                    <a:cubicBezTo>
                      <a:pt x="3500" y="5140"/>
                      <a:pt x="4160" y="4684"/>
                      <a:pt x="4700" y="4369"/>
                    </a:cubicBezTo>
                    <a:cubicBezTo>
                      <a:pt x="5064" y="4155"/>
                      <a:pt x="5336" y="4062"/>
                      <a:pt x="5547" y="4062"/>
                    </a:cubicBezTo>
                    <a:cubicBezTo>
                      <a:pt x="6150" y="4062"/>
                      <a:pt x="6265" y="4819"/>
                      <a:pt x="6655" y="5673"/>
                    </a:cubicBezTo>
                    <a:cubicBezTo>
                      <a:pt x="7063" y="6563"/>
                      <a:pt x="7616" y="6986"/>
                      <a:pt x="8269" y="6986"/>
                    </a:cubicBezTo>
                    <a:cubicBezTo>
                      <a:pt x="8738" y="6986"/>
                      <a:pt x="9258" y="6768"/>
                      <a:pt x="9813" y="6349"/>
                    </a:cubicBezTo>
                    <a:cubicBezTo>
                      <a:pt x="10434" y="5884"/>
                      <a:pt x="10814" y="5571"/>
                      <a:pt x="11141" y="5571"/>
                    </a:cubicBezTo>
                    <a:cubicBezTo>
                      <a:pt x="11446" y="5571"/>
                      <a:pt x="11705" y="5846"/>
                      <a:pt x="12068" y="6525"/>
                    </a:cubicBezTo>
                    <a:cubicBezTo>
                      <a:pt x="12369" y="7101"/>
                      <a:pt x="12770" y="7828"/>
                      <a:pt x="13397" y="8054"/>
                    </a:cubicBezTo>
                    <a:cubicBezTo>
                      <a:pt x="13591" y="8130"/>
                      <a:pt x="13783" y="8166"/>
                      <a:pt x="13970" y="8166"/>
                    </a:cubicBezTo>
                    <a:cubicBezTo>
                      <a:pt x="14337" y="8166"/>
                      <a:pt x="14685" y="8027"/>
                      <a:pt x="15001" y="7778"/>
                    </a:cubicBezTo>
                    <a:cubicBezTo>
                      <a:pt x="15578" y="7335"/>
                      <a:pt x="16215" y="6257"/>
                      <a:pt x="16831" y="6257"/>
                    </a:cubicBezTo>
                    <a:cubicBezTo>
                      <a:pt x="17017" y="6257"/>
                      <a:pt x="17201" y="6356"/>
                      <a:pt x="17382" y="6600"/>
                    </a:cubicBezTo>
                    <a:cubicBezTo>
                      <a:pt x="18031" y="7505"/>
                      <a:pt x="18680" y="8672"/>
                      <a:pt x="19692" y="8672"/>
                    </a:cubicBezTo>
                    <a:cubicBezTo>
                      <a:pt x="19970" y="8672"/>
                      <a:pt x="20275" y="8584"/>
                      <a:pt x="20615" y="8379"/>
                    </a:cubicBezTo>
                    <a:cubicBezTo>
                      <a:pt x="21009" y="8139"/>
                      <a:pt x="21995" y="6540"/>
                      <a:pt x="22640" y="6540"/>
                    </a:cubicBezTo>
                    <a:cubicBezTo>
                      <a:pt x="22733" y="6540"/>
                      <a:pt x="22819" y="6574"/>
                      <a:pt x="22895" y="6650"/>
                    </a:cubicBezTo>
                    <a:cubicBezTo>
                      <a:pt x="23572" y="7352"/>
                      <a:pt x="23923" y="8154"/>
                      <a:pt x="24725" y="8705"/>
                    </a:cubicBezTo>
                    <a:cubicBezTo>
                      <a:pt x="24986" y="8886"/>
                      <a:pt x="25228" y="8963"/>
                      <a:pt x="25454" y="8963"/>
                    </a:cubicBezTo>
                    <a:cubicBezTo>
                      <a:pt x="26705" y="8963"/>
                      <a:pt x="27487" y="6608"/>
                      <a:pt x="28484" y="6374"/>
                    </a:cubicBezTo>
                    <a:cubicBezTo>
                      <a:pt x="29394" y="6141"/>
                      <a:pt x="29110" y="4823"/>
                      <a:pt x="28258" y="4823"/>
                    </a:cubicBezTo>
                    <a:cubicBezTo>
                      <a:pt x="28195" y="4823"/>
                      <a:pt x="28128" y="4830"/>
                      <a:pt x="28058" y="4846"/>
                    </a:cubicBezTo>
                    <a:cubicBezTo>
                      <a:pt x="27407" y="5021"/>
                      <a:pt x="27006" y="5422"/>
                      <a:pt x="26580" y="5948"/>
                    </a:cubicBezTo>
                    <a:cubicBezTo>
                      <a:pt x="26053" y="6562"/>
                      <a:pt x="25746" y="6882"/>
                      <a:pt x="25436" y="6882"/>
                    </a:cubicBezTo>
                    <a:cubicBezTo>
                      <a:pt x="25126" y="6882"/>
                      <a:pt x="24813" y="6562"/>
                      <a:pt x="24274" y="5898"/>
                    </a:cubicBezTo>
                    <a:cubicBezTo>
                      <a:pt x="23727" y="5221"/>
                      <a:pt x="23171" y="4842"/>
                      <a:pt x="22574" y="4842"/>
                    </a:cubicBezTo>
                    <a:cubicBezTo>
                      <a:pt x="22132" y="4842"/>
                      <a:pt x="21667" y="5050"/>
                      <a:pt x="21166" y="5497"/>
                    </a:cubicBezTo>
                    <a:cubicBezTo>
                      <a:pt x="20648" y="5981"/>
                      <a:pt x="20260" y="6811"/>
                      <a:pt x="19757" y="6811"/>
                    </a:cubicBezTo>
                    <a:cubicBezTo>
                      <a:pt x="19531" y="6811"/>
                      <a:pt x="19281" y="6642"/>
                      <a:pt x="18986" y="6199"/>
                    </a:cubicBezTo>
                    <a:cubicBezTo>
                      <a:pt x="18610" y="5623"/>
                      <a:pt x="18159" y="4795"/>
                      <a:pt x="17457" y="4570"/>
                    </a:cubicBezTo>
                    <a:cubicBezTo>
                      <a:pt x="17273" y="4506"/>
                      <a:pt x="17091" y="4475"/>
                      <a:pt x="16913" y="4475"/>
                    </a:cubicBezTo>
                    <a:cubicBezTo>
                      <a:pt x="16533" y="4475"/>
                      <a:pt x="16169" y="4615"/>
                      <a:pt x="15828" y="4871"/>
                    </a:cubicBezTo>
                    <a:cubicBezTo>
                      <a:pt x="15335" y="5265"/>
                      <a:pt x="14626" y="6386"/>
                      <a:pt x="14053" y="6386"/>
                    </a:cubicBezTo>
                    <a:cubicBezTo>
                      <a:pt x="13897" y="6386"/>
                      <a:pt x="13751" y="6303"/>
                      <a:pt x="13622" y="6099"/>
                    </a:cubicBezTo>
                    <a:cubicBezTo>
                      <a:pt x="13177" y="5387"/>
                      <a:pt x="12515" y="3628"/>
                      <a:pt x="11390" y="3628"/>
                    </a:cubicBezTo>
                    <a:cubicBezTo>
                      <a:pt x="11248" y="3628"/>
                      <a:pt x="11098" y="3656"/>
                      <a:pt x="10941" y="3718"/>
                    </a:cubicBezTo>
                    <a:cubicBezTo>
                      <a:pt x="10289" y="3993"/>
                      <a:pt x="9763" y="4394"/>
                      <a:pt x="9211" y="4846"/>
                    </a:cubicBezTo>
                    <a:cubicBezTo>
                      <a:pt x="8913" y="5091"/>
                      <a:pt x="8679" y="5193"/>
                      <a:pt x="8490" y="5193"/>
                    </a:cubicBezTo>
                    <a:cubicBezTo>
                      <a:pt x="7869" y="5193"/>
                      <a:pt x="7733" y="4086"/>
                      <a:pt x="7407" y="3317"/>
                    </a:cubicBezTo>
                    <a:cubicBezTo>
                      <a:pt x="7058" y="2566"/>
                      <a:pt x="6523" y="2289"/>
                      <a:pt x="5929" y="2289"/>
                    </a:cubicBezTo>
                    <a:cubicBezTo>
                      <a:pt x="5411" y="2289"/>
                      <a:pt x="4849" y="2499"/>
                      <a:pt x="4324" y="2790"/>
                    </a:cubicBezTo>
                    <a:cubicBezTo>
                      <a:pt x="3873" y="3041"/>
                      <a:pt x="3447" y="3342"/>
                      <a:pt x="2945" y="3542"/>
                    </a:cubicBezTo>
                    <a:cubicBezTo>
                      <a:pt x="2941" y="3544"/>
                      <a:pt x="2936" y="3545"/>
                      <a:pt x="2931" y="3545"/>
                    </a:cubicBezTo>
                    <a:cubicBezTo>
                      <a:pt x="2759" y="3545"/>
                      <a:pt x="2569" y="2261"/>
                      <a:pt x="2544" y="2139"/>
                    </a:cubicBezTo>
                    <a:cubicBezTo>
                      <a:pt x="2419" y="1437"/>
                      <a:pt x="2244" y="735"/>
                      <a:pt x="1692" y="209"/>
                    </a:cubicBezTo>
                    <a:cubicBezTo>
                      <a:pt x="1529" y="62"/>
                      <a:pt x="1350" y="0"/>
                      <a:pt x="1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071725" y="725525"/>
                <a:ext cx="672550" cy="134525"/>
              </a:xfrm>
              <a:custGeom>
                <a:avLst/>
                <a:gdLst/>
                <a:ahLst/>
                <a:cxnLst/>
                <a:rect l="l" t="t" r="r" b="b"/>
                <a:pathLst>
                  <a:path w="26902" h="5381" extrusionOk="0">
                    <a:moveTo>
                      <a:pt x="691" y="0"/>
                    </a:moveTo>
                    <a:cubicBezTo>
                      <a:pt x="283" y="0"/>
                      <a:pt x="1" y="672"/>
                      <a:pt x="435" y="1003"/>
                    </a:cubicBezTo>
                    <a:cubicBezTo>
                      <a:pt x="5755" y="4867"/>
                      <a:pt x="12813" y="5380"/>
                      <a:pt x="19528" y="5380"/>
                    </a:cubicBezTo>
                    <a:cubicBezTo>
                      <a:pt x="21828" y="5380"/>
                      <a:pt x="24089" y="5320"/>
                      <a:pt x="26225" y="5314"/>
                    </a:cubicBezTo>
                    <a:cubicBezTo>
                      <a:pt x="26901" y="5314"/>
                      <a:pt x="26901" y="4286"/>
                      <a:pt x="26225" y="4286"/>
                    </a:cubicBezTo>
                    <a:cubicBezTo>
                      <a:pt x="24079" y="4286"/>
                      <a:pt x="21804" y="4348"/>
                      <a:pt x="19490" y="4348"/>
                    </a:cubicBezTo>
                    <a:cubicBezTo>
                      <a:pt x="12965" y="4348"/>
                      <a:pt x="6123" y="3856"/>
                      <a:pt x="961" y="101"/>
                    </a:cubicBezTo>
                    <a:cubicBezTo>
                      <a:pt x="869" y="31"/>
                      <a:pt x="777" y="0"/>
                      <a:pt x="6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007000" y="951450"/>
                <a:ext cx="724750" cy="139700"/>
              </a:xfrm>
              <a:custGeom>
                <a:avLst/>
                <a:gdLst/>
                <a:ahLst/>
                <a:cxnLst/>
                <a:rect l="l" t="t" r="r" b="b"/>
                <a:pathLst>
                  <a:path w="28990" h="5588" extrusionOk="0">
                    <a:moveTo>
                      <a:pt x="799" y="1"/>
                    </a:moveTo>
                    <a:cubicBezTo>
                      <a:pt x="318" y="1"/>
                      <a:pt x="0" y="705"/>
                      <a:pt x="518" y="964"/>
                    </a:cubicBezTo>
                    <a:cubicBezTo>
                      <a:pt x="8065" y="4636"/>
                      <a:pt x="16932" y="5588"/>
                      <a:pt x="25333" y="5588"/>
                    </a:cubicBezTo>
                    <a:cubicBezTo>
                      <a:pt x="26334" y="5588"/>
                      <a:pt x="27328" y="5574"/>
                      <a:pt x="28312" y="5550"/>
                    </a:cubicBezTo>
                    <a:cubicBezTo>
                      <a:pt x="28981" y="5525"/>
                      <a:pt x="28989" y="4497"/>
                      <a:pt x="28336" y="4497"/>
                    </a:cubicBezTo>
                    <a:cubicBezTo>
                      <a:pt x="28328" y="4497"/>
                      <a:pt x="28320" y="4497"/>
                      <a:pt x="28312" y="4497"/>
                    </a:cubicBezTo>
                    <a:cubicBezTo>
                      <a:pt x="27286" y="4523"/>
                      <a:pt x="26249" y="4538"/>
                      <a:pt x="25204" y="4538"/>
                    </a:cubicBezTo>
                    <a:cubicBezTo>
                      <a:pt x="17020" y="4538"/>
                      <a:pt x="8401" y="3640"/>
                      <a:pt x="1044" y="61"/>
                    </a:cubicBezTo>
                    <a:cubicBezTo>
                      <a:pt x="960" y="19"/>
                      <a:pt x="878" y="1"/>
                      <a:pt x="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135225" y="921025"/>
                <a:ext cx="50775" cy="38850"/>
              </a:xfrm>
              <a:custGeom>
                <a:avLst/>
                <a:gdLst/>
                <a:ahLst/>
                <a:cxnLst/>
                <a:rect l="l" t="t" r="r" b="b"/>
                <a:pathLst>
                  <a:path w="2031" h="1554" extrusionOk="0">
                    <a:moveTo>
                      <a:pt x="1028" y="0"/>
                    </a:moveTo>
                    <a:cubicBezTo>
                      <a:pt x="0" y="0"/>
                      <a:pt x="0" y="1554"/>
                      <a:pt x="1028" y="1554"/>
                    </a:cubicBezTo>
                    <a:cubicBezTo>
                      <a:pt x="2030" y="1554"/>
                      <a:pt x="2030" y="0"/>
                      <a:pt x="1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276200" y="961125"/>
                <a:ext cx="50775" cy="38850"/>
              </a:xfrm>
              <a:custGeom>
                <a:avLst/>
                <a:gdLst/>
                <a:ahLst/>
                <a:cxnLst/>
                <a:rect l="l" t="t" r="r" b="b"/>
                <a:pathLst>
                  <a:path w="2031" h="1554" extrusionOk="0">
                    <a:moveTo>
                      <a:pt x="1028" y="0"/>
                    </a:moveTo>
                    <a:cubicBezTo>
                      <a:pt x="0" y="0"/>
                      <a:pt x="0" y="1554"/>
                      <a:pt x="1028" y="1554"/>
                    </a:cubicBezTo>
                    <a:cubicBezTo>
                      <a:pt x="2031" y="1554"/>
                      <a:pt x="2031" y="0"/>
                      <a:pt x="1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427825" y="981800"/>
                <a:ext cx="50775" cy="38875"/>
              </a:xfrm>
              <a:custGeom>
                <a:avLst/>
                <a:gdLst/>
                <a:ahLst/>
                <a:cxnLst/>
                <a:rect l="l" t="t" r="r" b="b"/>
                <a:pathLst>
                  <a:path w="2031" h="1555" extrusionOk="0">
                    <a:moveTo>
                      <a:pt x="1003" y="0"/>
                    </a:moveTo>
                    <a:cubicBezTo>
                      <a:pt x="1" y="0"/>
                      <a:pt x="1" y="1554"/>
                      <a:pt x="1003" y="1554"/>
                    </a:cubicBezTo>
                    <a:cubicBezTo>
                      <a:pt x="2031" y="1554"/>
                      <a:pt x="2031" y="0"/>
                      <a:pt x="1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573825" y="995575"/>
                <a:ext cx="50775" cy="39500"/>
              </a:xfrm>
              <a:custGeom>
                <a:avLst/>
                <a:gdLst/>
                <a:ahLst/>
                <a:cxnLst/>
                <a:rect l="l" t="t" r="r" b="b"/>
                <a:pathLst>
                  <a:path w="2031" h="1580" extrusionOk="0">
                    <a:moveTo>
                      <a:pt x="1028" y="1"/>
                    </a:moveTo>
                    <a:cubicBezTo>
                      <a:pt x="0" y="1"/>
                      <a:pt x="0" y="1580"/>
                      <a:pt x="1028" y="1580"/>
                    </a:cubicBezTo>
                    <a:cubicBezTo>
                      <a:pt x="2030" y="1580"/>
                      <a:pt x="2030" y="1"/>
                      <a:pt x="1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640225" y="896575"/>
                <a:ext cx="50800" cy="38875"/>
              </a:xfrm>
              <a:custGeom>
                <a:avLst/>
                <a:gdLst/>
                <a:ahLst/>
                <a:cxnLst/>
                <a:rect l="l" t="t" r="r" b="b"/>
                <a:pathLst>
                  <a:path w="2032" h="1555" extrusionOk="0">
                    <a:moveTo>
                      <a:pt x="1003" y="1"/>
                    </a:moveTo>
                    <a:cubicBezTo>
                      <a:pt x="1" y="1"/>
                      <a:pt x="1" y="1555"/>
                      <a:pt x="1003" y="1555"/>
                    </a:cubicBezTo>
                    <a:cubicBezTo>
                      <a:pt x="2031" y="1555"/>
                      <a:pt x="2031" y="1"/>
                      <a:pt x="1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503025" y="891575"/>
                <a:ext cx="50150" cy="38875"/>
              </a:xfrm>
              <a:custGeom>
                <a:avLst/>
                <a:gdLst/>
                <a:ahLst/>
                <a:cxnLst/>
                <a:rect l="l" t="t" r="r" b="b"/>
                <a:pathLst>
                  <a:path w="2006" h="1555" extrusionOk="0">
                    <a:moveTo>
                      <a:pt x="1003" y="0"/>
                    </a:moveTo>
                    <a:cubicBezTo>
                      <a:pt x="0" y="0"/>
                      <a:pt x="0" y="1554"/>
                      <a:pt x="1003" y="1554"/>
                    </a:cubicBezTo>
                    <a:cubicBezTo>
                      <a:pt x="2005" y="1554"/>
                      <a:pt x="2005" y="0"/>
                      <a:pt x="1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362050" y="879025"/>
                <a:ext cx="50150" cy="39500"/>
              </a:xfrm>
              <a:custGeom>
                <a:avLst/>
                <a:gdLst/>
                <a:ahLst/>
                <a:cxnLst/>
                <a:rect l="l" t="t" r="r" b="b"/>
                <a:pathLst>
                  <a:path w="2006" h="1580" extrusionOk="0">
                    <a:moveTo>
                      <a:pt x="1003" y="1"/>
                    </a:moveTo>
                    <a:cubicBezTo>
                      <a:pt x="0" y="1"/>
                      <a:pt x="0" y="1580"/>
                      <a:pt x="1003" y="1580"/>
                    </a:cubicBezTo>
                    <a:cubicBezTo>
                      <a:pt x="2005" y="1580"/>
                      <a:pt x="2005" y="1"/>
                      <a:pt x="1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234850" y="852725"/>
                <a:ext cx="50150" cy="39500"/>
              </a:xfrm>
              <a:custGeom>
                <a:avLst/>
                <a:gdLst/>
                <a:ahLst/>
                <a:cxnLst/>
                <a:rect l="l" t="t" r="r" b="b"/>
                <a:pathLst>
                  <a:path w="2006" h="1580" extrusionOk="0">
                    <a:moveTo>
                      <a:pt x="1003" y="0"/>
                    </a:moveTo>
                    <a:cubicBezTo>
                      <a:pt x="0" y="0"/>
                      <a:pt x="0" y="1579"/>
                      <a:pt x="1003" y="1579"/>
                    </a:cubicBezTo>
                    <a:cubicBezTo>
                      <a:pt x="2005" y="1579"/>
                      <a:pt x="2005" y="0"/>
                      <a:pt x="1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72363" y="686820"/>
                <a:ext cx="488658" cy="105819"/>
              </a:xfrm>
              <a:custGeom>
                <a:avLst/>
                <a:gdLst/>
                <a:ahLst/>
                <a:cxnLst/>
                <a:rect l="l" t="t" r="r" b="b"/>
                <a:pathLst>
                  <a:path w="25098" h="5435" extrusionOk="0">
                    <a:moveTo>
                      <a:pt x="1122" y="0"/>
                    </a:moveTo>
                    <a:cubicBezTo>
                      <a:pt x="452" y="0"/>
                      <a:pt x="0" y="1030"/>
                      <a:pt x="739" y="1473"/>
                    </a:cubicBezTo>
                    <a:cubicBezTo>
                      <a:pt x="5633" y="4377"/>
                      <a:pt x="11527" y="5435"/>
                      <a:pt x="17312" y="5435"/>
                    </a:cubicBezTo>
                    <a:cubicBezTo>
                      <a:pt x="19614" y="5435"/>
                      <a:pt x="21900" y="5267"/>
                      <a:pt x="24098" y="4982"/>
                    </a:cubicBezTo>
                    <a:cubicBezTo>
                      <a:pt x="25055" y="4862"/>
                      <a:pt x="25098" y="3418"/>
                      <a:pt x="24228" y="3418"/>
                    </a:cubicBezTo>
                    <a:cubicBezTo>
                      <a:pt x="24186" y="3418"/>
                      <a:pt x="24143" y="3421"/>
                      <a:pt x="24098" y="3428"/>
                    </a:cubicBezTo>
                    <a:cubicBezTo>
                      <a:pt x="21919" y="3706"/>
                      <a:pt x="19654" y="3872"/>
                      <a:pt x="17375" y="3872"/>
                    </a:cubicBezTo>
                    <a:cubicBezTo>
                      <a:pt x="11842" y="3872"/>
                      <a:pt x="6220" y="2889"/>
                      <a:pt x="1516" y="119"/>
                    </a:cubicBezTo>
                    <a:cubicBezTo>
                      <a:pt x="1381" y="36"/>
                      <a:pt x="1248"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090695" y="1029472"/>
                <a:ext cx="536639" cy="119577"/>
              </a:xfrm>
              <a:custGeom>
                <a:avLst/>
                <a:gdLst/>
                <a:ahLst/>
                <a:cxnLst/>
                <a:rect l="l" t="t" r="r" b="b"/>
                <a:pathLst>
                  <a:path w="26662" h="5941" extrusionOk="0">
                    <a:moveTo>
                      <a:pt x="1166" y="1"/>
                    </a:moveTo>
                    <a:cubicBezTo>
                      <a:pt x="455" y="1"/>
                      <a:pt x="1" y="1047"/>
                      <a:pt x="771" y="1454"/>
                    </a:cubicBezTo>
                    <a:cubicBezTo>
                      <a:pt x="8516" y="5489"/>
                      <a:pt x="17087" y="5940"/>
                      <a:pt x="25659" y="5940"/>
                    </a:cubicBezTo>
                    <a:cubicBezTo>
                      <a:pt x="26661" y="5940"/>
                      <a:pt x="26661" y="4386"/>
                      <a:pt x="25659" y="4386"/>
                    </a:cubicBezTo>
                    <a:cubicBezTo>
                      <a:pt x="17388" y="4386"/>
                      <a:pt x="9042" y="4011"/>
                      <a:pt x="1548" y="101"/>
                    </a:cubicBezTo>
                    <a:cubicBezTo>
                      <a:pt x="1417" y="31"/>
                      <a:pt x="1288" y="1"/>
                      <a:pt x="1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328825" y="493075"/>
                <a:ext cx="261950" cy="156025"/>
              </a:xfrm>
              <a:custGeom>
                <a:avLst/>
                <a:gdLst/>
                <a:ahLst/>
                <a:cxnLst/>
                <a:rect l="l" t="t" r="r" b="b"/>
                <a:pathLst>
                  <a:path w="10478" h="6241" extrusionOk="0">
                    <a:moveTo>
                      <a:pt x="4011" y="0"/>
                    </a:moveTo>
                    <a:cubicBezTo>
                      <a:pt x="1" y="0"/>
                      <a:pt x="1429" y="1504"/>
                      <a:pt x="1354" y="6015"/>
                    </a:cubicBezTo>
                    <a:lnTo>
                      <a:pt x="7194" y="6241"/>
                    </a:lnTo>
                    <a:cubicBezTo>
                      <a:pt x="8246" y="2406"/>
                      <a:pt x="10477" y="0"/>
                      <a:pt x="40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316300" y="583300"/>
                <a:ext cx="231225" cy="85850"/>
              </a:xfrm>
              <a:custGeom>
                <a:avLst/>
                <a:gdLst/>
                <a:ahLst/>
                <a:cxnLst/>
                <a:rect l="l" t="t" r="r" b="b"/>
                <a:pathLst>
                  <a:path w="9249" h="3434" extrusionOk="0">
                    <a:moveTo>
                      <a:pt x="1028" y="0"/>
                    </a:moveTo>
                    <a:lnTo>
                      <a:pt x="1" y="2281"/>
                    </a:lnTo>
                    <a:cubicBezTo>
                      <a:pt x="928" y="2682"/>
                      <a:pt x="2006" y="2958"/>
                      <a:pt x="3209" y="3158"/>
                    </a:cubicBezTo>
                    <a:cubicBezTo>
                      <a:pt x="4387" y="3334"/>
                      <a:pt x="5665" y="3434"/>
                      <a:pt x="6868" y="3434"/>
                    </a:cubicBezTo>
                    <a:cubicBezTo>
                      <a:pt x="7695" y="3434"/>
                      <a:pt x="8522" y="3384"/>
                      <a:pt x="9249" y="3309"/>
                    </a:cubicBezTo>
                    <a:lnTo>
                      <a:pt x="8948" y="802"/>
                    </a:lnTo>
                    <a:cubicBezTo>
                      <a:pt x="8321" y="877"/>
                      <a:pt x="7620" y="928"/>
                      <a:pt x="6868" y="928"/>
                    </a:cubicBezTo>
                    <a:cubicBezTo>
                      <a:pt x="5790" y="928"/>
                      <a:pt x="4637" y="852"/>
                      <a:pt x="3584" y="677"/>
                    </a:cubicBezTo>
                    <a:cubicBezTo>
                      <a:pt x="2557" y="527"/>
                      <a:pt x="1630" y="276"/>
                      <a:pt x="1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386850" y="311200"/>
                <a:ext cx="200775" cy="232400"/>
              </a:xfrm>
              <a:custGeom>
                <a:avLst/>
                <a:gdLst/>
                <a:ahLst/>
                <a:cxnLst/>
                <a:rect l="l" t="t" r="r" b="b"/>
                <a:pathLst>
                  <a:path w="8031" h="9296" extrusionOk="0">
                    <a:moveTo>
                      <a:pt x="3610" y="941"/>
                    </a:moveTo>
                    <a:cubicBezTo>
                      <a:pt x="4201" y="941"/>
                      <a:pt x="4597" y="1705"/>
                      <a:pt x="4597" y="2263"/>
                    </a:cubicBezTo>
                    <a:cubicBezTo>
                      <a:pt x="4622" y="3015"/>
                      <a:pt x="4321" y="3817"/>
                      <a:pt x="4046" y="4518"/>
                    </a:cubicBezTo>
                    <a:cubicBezTo>
                      <a:pt x="3690" y="5496"/>
                      <a:pt x="3221" y="6436"/>
                      <a:pt x="2746" y="7365"/>
                    </a:cubicBezTo>
                    <a:lnTo>
                      <a:pt x="2746" y="7365"/>
                    </a:lnTo>
                    <a:cubicBezTo>
                      <a:pt x="2671" y="6523"/>
                      <a:pt x="2559" y="5677"/>
                      <a:pt x="2492" y="4819"/>
                    </a:cubicBezTo>
                    <a:cubicBezTo>
                      <a:pt x="2417" y="3791"/>
                      <a:pt x="2116" y="1812"/>
                      <a:pt x="3118" y="1110"/>
                    </a:cubicBezTo>
                    <a:cubicBezTo>
                      <a:pt x="3293" y="992"/>
                      <a:pt x="3458" y="941"/>
                      <a:pt x="3610" y="941"/>
                    </a:cubicBezTo>
                    <a:close/>
                    <a:moveTo>
                      <a:pt x="3660" y="0"/>
                    </a:moveTo>
                    <a:cubicBezTo>
                      <a:pt x="0" y="0"/>
                      <a:pt x="1716" y="6488"/>
                      <a:pt x="1765" y="8604"/>
                    </a:cubicBezTo>
                    <a:cubicBezTo>
                      <a:pt x="1765" y="8927"/>
                      <a:pt x="2005" y="9095"/>
                      <a:pt x="2256" y="9110"/>
                    </a:cubicBezTo>
                    <a:lnTo>
                      <a:pt x="2256" y="9110"/>
                    </a:lnTo>
                    <a:cubicBezTo>
                      <a:pt x="2364" y="9224"/>
                      <a:pt x="2517" y="9295"/>
                      <a:pt x="2666" y="9295"/>
                    </a:cubicBezTo>
                    <a:cubicBezTo>
                      <a:pt x="2822" y="9295"/>
                      <a:pt x="2974" y="9217"/>
                      <a:pt x="3068" y="9030"/>
                    </a:cubicBezTo>
                    <a:cubicBezTo>
                      <a:pt x="3820" y="7526"/>
                      <a:pt x="8031" y="233"/>
                      <a:pt x="3870" y="7"/>
                    </a:cubicBezTo>
                    <a:cubicBezTo>
                      <a:pt x="3798" y="2"/>
                      <a:pt x="3728" y="0"/>
                      <a:pt x="3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2"/>
            <p:cNvSpPr/>
            <p:nvPr/>
          </p:nvSpPr>
          <p:spPr>
            <a:xfrm>
              <a:off x="7300966" y="3491252"/>
              <a:ext cx="86544" cy="68165"/>
            </a:xfrm>
            <a:custGeom>
              <a:avLst/>
              <a:gdLst/>
              <a:ahLst/>
              <a:cxnLst/>
              <a:rect l="l" t="t" r="r" b="b"/>
              <a:pathLst>
                <a:path w="2006" h="1580" extrusionOk="0">
                  <a:moveTo>
                    <a:pt x="1003" y="0"/>
                  </a:moveTo>
                  <a:cubicBezTo>
                    <a:pt x="0" y="0"/>
                    <a:pt x="0" y="1579"/>
                    <a:pt x="1003" y="1579"/>
                  </a:cubicBezTo>
                  <a:cubicBezTo>
                    <a:pt x="2005" y="1579"/>
                    <a:pt x="2005" y="0"/>
                    <a:pt x="1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2"/>
          <p:cNvGrpSpPr/>
          <p:nvPr/>
        </p:nvGrpSpPr>
        <p:grpSpPr>
          <a:xfrm>
            <a:off x="8393050" y="4392815"/>
            <a:ext cx="424193" cy="496557"/>
            <a:chOff x="5827575" y="3641525"/>
            <a:chExt cx="202450" cy="236975"/>
          </a:xfrm>
        </p:grpSpPr>
        <p:sp>
          <p:nvSpPr>
            <p:cNvPr id="84" name="Google Shape;84;p2"/>
            <p:cNvSpPr/>
            <p:nvPr/>
          </p:nvSpPr>
          <p:spPr>
            <a:xfrm>
              <a:off x="5942475" y="3641525"/>
              <a:ext cx="87550" cy="58425"/>
            </a:xfrm>
            <a:custGeom>
              <a:avLst/>
              <a:gdLst/>
              <a:ahLst/>
              <a:cxnLst/>
              <a:rect l="l" t="t" r="r" b="b"/>
              <a:pathLst>
                <a:path w="3502" h="2337" extrusionOk="0">
                  <a:moveTo>
                    <a:pt x="1666" y="0"/>
                  </a:moveTo>
                  <a:cubicBezTo>
                    <a:pt x="192" y="0"/>
                    <a:pt x="0" y="2336"/>
                    <a:pt x="1882" y="2336"/>
                  </a:cubicBezTo>
                  <a:cubicBezTo>
                    <a:pt x="1890" y="2336"/>
                    <a:pt x="1898" y="2336"/>
                    <a:pt x="1905" y="2336"/>
                  </a:cubicBezTo>
                  <a:cubicBezTo>
                    <a:pt x="3337" y="2336"/>
                    <a:pt x="3502" y="55"/>
                    <a:pt x="1782" y="5"/>
                  </a:cubicBezTo>
                  <a:cubicBezTo>
                    <a:pt x="1742" y="2"/>
                    <a:pt x="1704" y="0"/>
                    <a:pt x="1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827575" y="3833275"/>
              <a:ext cx="67350" cy="45225"/>
            </a:xfrm>
            <a:custGeom>
              <a:avLst/>
              <a:gdLst/>
              <a:ahLst/>
              <a:cxnLst/>
              <a:rect l="l" t="t" r="r" b="b"/>
              <a:pathLst>
                <a:path w="2694" h="1809" extrusionOk="0">
                  <a:moveTo>
                    <a:pt x="1275" y="0"/>
                  </a:moveTo>
                  <a:cubicBezTo>
                    <a:pt x="153" y="0"/>
                    <a:pt x="0" y="1809"/>
                    <a:pt x="1465" y="1809"/>
                  </a:cubicBezTo>
                  <a:cubicBezTo>
                    <a:pt x="2568" y="1809"/>
                    <a:pt x="2693" y="29"/>
                    <a:pt x="1365" y="4"/>
                  </a:cubicBezTo>
                  <a:cubicBezTo>
                    <a:pt x="1334" y="2"/>
                    <a:pt x="1304"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2"/>
          <p:cNvGrpSpPr/>
          <p:nvPr/>
        </p:nvGrpSpPr>
        <p:grpSpPr>
          <a:xfrm rot="-10285185">
            <a:off x="361433" y="282991"/>
            <a:ext cx="424183" cy="496545"/>
            <a:chOff x="5827575" y="3641525"/>
            <a:chExt cx="202450" cy="236975"/>
          </a:xfrm>
        </p:grpSpPr>
        <p:sp>
          <p:nvSpPr>
            <p:cNvPr id="87" name="Google Shape;87;p2"/>
            <p:cNvSpPr/>
            <p:nvPr/>
          </p:nvSpPr>
          <p:spPr>
            <a:xfrm>
              <a:off x="5942475" y="3641525"/>
              <a:ext cx="87550" cy="58425"/>
            </a:xfrm>
            <a:custGeom>
              <a:avLst/>
              <a:gdLst/>
              <a:ahLst/>
              <a:cxnLst/>
              <a:rect l="l" t="t" r="r" b="b"/>
              <a:pathLst>
                <a:path w="3502" h="2337" extrusionOk="0">
                  <a:moveTo>
                    <a:pt x="1666" y="0"/>
                  </a:moveTo>
                  <a:cubicBezTo>
                    <a:pt x="192" y="0"/>
                    <a:pt x="0" y="2336"/>
                    <a:pt x="1882" y="2336"/>
                  </a:cubicBezTo>
                  <a:cubicBezTo>
                    <a:pt x="1890" y="2336"/>
                    <a:pt x="1898" y="2336"/>
                    <a:pt x="1905" y="2336"/>
                  </a:cubicBezTo>
                  <a:cubicBezTo>
                    <a:pt x="3337" y="2336"/>
                    <a:pt x="3502" y="55"/>
                    <a:pt x="1782" y="5"/>
                  </a:cubicBezTo>
                  <a:cubicBezTo>
                    <a:pt x="1742" y="2"/>
                    <a:pt x="1704" y="0"/>
                    <a:pt x="1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827575" y="3833275"/>
              <a:ext cx="67350" cy="45225"/>
            </a:xfrm>
            <a:custGeom>
              <a:avLst/>
              <a:gdLst/>
              <a:ahLst/>
              <a:cxnLst/>
              <a:rect l="l" t="t" r="r" b="b"/>
              <a:pathLst>
                <a:path w="2694" h="1809" extrusionOk="0">
                  <a:moveTo>
                    <a:pt x="1275" y="0"/>
                  </a:moveTo>
                  <a:cubicBezTo>
                    <a:pt x="153" y="0"/>
                    <a:pt x="0" y="1809"/>
                    <a:pt x="1465" y="1809"/>
                  </a:cubicBezTo>
                  <a:cubicBezTo>
                    <a:pt x="2568" y="1809"/>
                    <a:pt x="2693" y="29"/>
                    <a:pt x="1365" y="4"/>
                  </a:cubicBezTo>
                  <a:cubicBezTo>
                    <a:pt x="1334" y="2"/>
                    <a:pt x="1304"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2"/>
          <p:cNvSpPr/>
          <p:nvPr/>
        </p:nvSpPr>
        <p:spPr>
          <a:xfrm>
            <a:off x="479492" y="4377086"/>
            <a:ext cx="260546" cy="398110"/>
          </a:xfrm>
          <a:custGeom>
            <a:avLst/>
            <a:gdLst/>
            <a:ahLst/>
            <a:cxnLst/>
            <a:rect l="l" t="t" r="r" b="b"/>
            <a:pathLst>
              <a:path w="7595" h="11605" extrusionOk="0">
                <a:moveTo>
                  <a:pt x="2155" y="0"/>
                </a:moveTo>
                <a:cubicBezTo>
                  <a:pt x="2406" y="2507"/>
                  <a:pt x="2506" y="5940"/>
                  <a:pt x="0" y="6943"/>
                </a:cubicBezTo>
                <a:cubicBezTo>
                  <a:pt x="2757" y="6943"/>
                  <a:pt x="4336" y="9123"/>
                  <a:pt x="5589" y="11604"/>
                </a:cubicBezTo>
                <a:cubicBezTo>
                  <a:pt x="5589" y="9123"/>
                  <a:pt x="5338" y="6617"/>
                  <a:pt x="7594" y="5113"/>
                </a:cubicBezTo>
                <a:lnTo>
                  <a:pt x="7594" y="5113"/>
                </a:lnTo>
                <a:cubicBezTo>
                  <a:pt x="7536" y="5115"/>
                  <a:pt x="7479" y="5116"/>
                  <a:pt x="7423" y="5116"/>
                </a:cubicBezTo>
                <a:cubicBezTo>
                  <a:pt x="4895" y="5116"/>
                  <a:pt x="3381" y="2942"/>
                  <a:pt x="2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53510" y="4775192"/>
            <a:ext cx="119251" cy="80225"/>
          </a:xfrm>
          <a:custGeom>
            <a:avLst/>
            <a:gdLst/>
            <a:ahLst/>
            <a:cxnLst/>
            <a:rect l="l" t="t" r="r" b="b"/>
            <a:pathLst>
              <a:path w="3511" h="2362" extrusionOk="0">
                <a:moveTo>
                  <a:pt x="1689" y="1"/>
                </a:moveTo>
                <a:cubicBezTo>
                  <a:pt x="191" y="1"/>
                  <a:pt x="0" y="2337"/>
                  <a:pt x="1907" y="2361"/>
                </a:cubicBezTo>
                <a:cubicBezTo>
                  <a:pt x="3335" y="2361"/>
                  <a:pt x="3511" y="55"/>
                  <a:pt x="1806" y="5"/>
                </a:cubicBezTo>
                <a:cubicBezTo>
                  <a:pt x="1766" y="2"/>
                  <a:pt x="1727"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2430099" flipH="1">
            <a:off x="8283998" y="325010"/>
            <a:ext cx="260546" cy="398108"/>
          </a:xfrm>
          <a:custGeom>
            <a:avLst/>
            <a:gdLst/>
            <a:ahLst/>
            <a:cxnLst/>
            <a:rect l="l" t="t" r="r" b="b"/>
            <a:pathLst>
              <a:path w="7595" h="11605" extrusionOk="0">
                <a:moveTo>
                  <a:pt x="2155" y="0"/>
                </a:moveTo>
                <a:cubicBezTo>
                  <a:pt x="2406" y="2507"/>
                  <a:pt x="2506" y="5940"/>
                  <a:pt x="0" y="6943"/>
                </a:cubicBezTo>
                <a:cubicBezTo>
                  <a:pt x="2757" y="6943"/>
                  <a:pt x="4336" y="9123"/>
                  <a:pt x="5589" y="11604"/>
                </a:cubicBezTo>
                <a:cubicBezTo>
                  <a:pt x="5589" y="9123"/>
                  <a:pt x="5338" y="6617"/>
                  <a:pt x="7594" y="5113"/>
                </a:cubicBezTo>
                <a:lnTo>
                  <a:pt x="7594" y="5113"/>
                </a:lnTo>
                <a:cubicBezTo>
                  <a:pt x="7536" y="5115"/>
                  <a:pt x="7479" y="5116"/>
                  <a:pt x="7423" y="5116"/>
                </a:cubicBezTo>
                <a:cubicBezTo>
                  <a:pt x="4895" y="5116"/>
                  <a:pt x="3381" y="2942"/>
                  <a:pt x="2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2430259" flipH="1">
            <a:off x="8659499" y="538097"/>
            <a:ext cx="119249" cy="80224"/>
          </a:xfrm>
          <a:custGeom>
            <a:avLst/>
            <a:gdLst/>
            <a:ahLst/>
            <a:cxnLst/>
            <a:rect l="l" t="t" r="r" b="b"/>
            <a:pathLst>
              <a:path w="3511" h="2362" extrusionOk="0">
                <a:moveTo>
                  <a:pt x="1689" y="1"/>
                </a:moveTo>
                <a:cubicBezTo>
                  <a:pt x="191" y="1"/>
                  <a:pt x="0" y="2337"/>
                  <a:pt x="1907" y="2361"/>
                </a:cubicBezTo>
                <a:cubicBezTo>
                  <a:pt x="3335" y="2361"/>
                  <a:pt x="3511" y="55"/>
                  <a:pt x="1806" y="5"/>
                </a:cubicBezTo>
                <a:cubicBezTo>
                  <a:pt x="1766" y="2"/>
                  <a:pt x="1727"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txBox="1">
            <a:spLocks noGrp="1"/>
          </p:cNvSpPr>
          <p:nvPr>
            <p:ph type="ctrTitle"/>
          </p:nvPr>
        </p:nvSpPr>
        <p:spPr>
          <a:xfrm>
            <a:off x="1384650" y="1354600"/>
            <a:ext cx="6374700" cy="1913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94" name="Google Shape;94;p2"/>
          <p:cNvSpPr txBox="1">
            <a:spLocks noGrp="1"/>
          </p:cNvSpPr>
          <p:nvPr>
            <p:ph type="subTitle" idx="1"/>
          </p:nvPr>
        </p:nvSpPr>
        <p:spPr>
          <a:xfrm>
            <a:off x="2473050" y="3421893"/>
            <a:ext cx="4197900" cy="486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ackground">
  <p:cSld name="CUSTOM_14">
    <p:spTree>
      <p:nvGrpSpPr>
        <p:cNvPr id="1" name="Shape 794"/>
        <p:cNvGrpSpPr/>
        <p:nvPr/>
      </p:nvGrpSpPr>
      <p:grpSpPr>
        <a:xfrm>
          <a:off x="0" y="0"/>
          <a:ext cx="0" cy="0"/>
          <a:chOff x="0" y="0"/>
          <a:chExt cx="0" cy="0"/>
        </a:xfrm>
      </p:grpSpPr>
      <p:grpSp>
        <p:nvGrpSpPr>
          <p:cNvPr id="795" name="Google Shape;795;p28"/>
          <p:cNvGrpSpPr/>
          <p:nvPr/>
        </p:nvGrpSpPr>
        <p:grpSpPr>
          <a:xfrm>
            <a:off x="3709915" y="318648"/>
            <a:ext cx="904827" cy="611139"/>
            <a:chOff x="3709915" y="318648"/>
            <a:chExt cx="904827" cy="611139"/>
          </a:xfrm>
        </p:grpSpPr>
        <p:grpSp>
          <p:nvGrpSpPr>
            <p:cNvPr id="796" name="Google Shape;796;p28"/>
            <p:cNvGrpSpPr/>
            <p:nvPr/>
          </p:nvGrpSpPr>
          <p:grpSpPr>
            <a:xfrm rot="-5400000" flipH="1">
              <a:off x="3955441" y="270486"/>
              <a:ext cx="611138" cy="707464"/>
              <a:chOff x="1667110" y="1547045"/>
              <a:chExt cx="1047905" cy="1213698"/>
            </a:xfrm>
          </p:grpSpPr>
          <p:grpSp>
            <p:nvGrpSpPr>
              <p:cNvPr id="797" name="Google Shape;797;p28"/>
              <p:cNvGrpSpPr/>
              <p:nvPr/>
            </p:nvGrpSpPr>
            <p:grpSpPr>
              <a:xfrm>
                <a:off x="1667110" y="1547045"/>
                <a:ext cx="1047905" cy="922064"/>
                <a:chOff x="1627300" y="2234250"/>
                <a:chExt cx="500050" cy="440000"/>
              </a:xfrm>
            </p:grpSpPr>
            <p:sp>
              <p:nvSpPr>
                <p:cNvPr id="798" name="Google Shape;798;p28"/>
                <p:cNvSpPr/>
                <p:nvPr/>
              </p:nvSpPr>
              <p:spPr>
                <a:xfrm rot="-4336066">
                  <a:off x="1769541" y="2297078"/>
                  <a:ext cx="189957" cy="290011"/>
                </a:xfrm>
                <a:custGeom>
                  <a:avLst/>
                  <a:gdLst/>
                  <a:ahLst/>
                  <a:cxnLst/>
                  <a:rect l="l" t="t" r="r" b="b"/>
                  <a:pathLst>
                    <a:path w="7595" h="11605" extrusionOk="0">
                      <a:moveTo>
                        <a:pt x="2155" y="0"/>
                      </a:moveTo>
                      <a:cubicBezTo>
                        <a:pt x="2406" y="2507"/>
                        <a:pt x="2506" y="5940"/>
                        <a:pt x="0" y="6943"/>
                      </a:cubicBezTo>
                      <a:cubicBezTo>
                        <a:pt x="2757" y="6943"/>
                        <a:pt x="4336" y="9123"/>
                        <a:pt x="5589" y="11604"/>
                      </a:cubicBezTo>
                      <a:cubicBezTo>
                        <a:pt x="5589" y="9123"/>
                        <a:pt x="5338" y="6617"/>
                        <a:pt x="7594" y="5113"/>
                      </a:cubicBezTo>
                      <a:lnTo>
                        <a:pt x="7594" y="5113"/>
                      </a:lnTo>
                      <a:cubicBezTo>
                        <a:pt x="7536" y="5115"/>
                        <a:pt x="7479" y="5116"/>
                        <a:pt x="7423" y="5116"/>
                      </a:cubicBezTo>
                      <a:cubicBezTo>
                        <a:pt x="4895" y="5116"/>
                        <a:pt x="3381" y="2942"/>
                        <a:pt x="2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8"/>
                <p:cNvSpPr/>
                <p:nvPr/>
              </p:nvSpPr>
              <p:spPr>
                <a:xfrm>
                  <a:off x="2010350" y="2234250"/>
                  <a:ext cx="117000" cy="78450"/>
                </a:xfrm>
                <a:custGeom>
                  <a:avLst/>
                  <a:gdLst/>
                  <a:ahLst/>
                  <a:cxnLst/>
                  <a:rect l="l" t="t" r="r" b="b"/>
                  <a:pathLst>
                    <a:path w="4680" h="3138" extrusionOk="0">
                      <a:moveTo>
                        <a:pt x="2235" y="0"/>
                      </a:moveTo>
                      <a:cubicBezTo>
                        <a:pt x="256" y="0"/>
                        <a:pt x="1" y="3138"/>
                        <a:pt x="2524" y="3138"/>
                      </a:cubicBezTo>
                      <a:cubicBezTo>
                        <a:pt x="4429" y="3138"/>
                        <a:pt x="4680" y="80"/>
                        <a:pt x="2374" y="5"/>
                      </a:cubicBezTo>
                      <a:cubicBezTo>
                        <a:pt x="2327" y="2"/>
                        <a:pt x="2281" y="0"/>
                        <a:pt x="22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8"/>
                <p:cNvSpPr/>
                <p:nvPr/>
              </p:nvSpPr>
              <p:spPr>
                <a:xfrm>
                  <a:off x="1627300" y="2615200"/>
                  <a:ext cx="87775" cy="59050"/>
                </a:xfrm>
                <a:custGeom>
                  <a:avLst/>
                  <a:gdLst/>
                  <a:ahLst/>
                  <a:cxnLst/>
                  <a:rect l="l" t="t" r="r" b="b"/>
                  <a:pathLst>
                    <a:path w="3511" h="2362" extrusionOk="0">
                      <a:moveTo>
                        <a:pt x="1689" y="1"/>
                      </a:moveTo>
                      <a:cubicBezTo>
                        <a:pt x="191" y="1"/>
                        <a:pt x="0" y="2337"/>
                        <a:pt x="1907" y="2361"/>
                      </a:cubicBezTo>
                      <a:cubicBezTo>
                        <a:pt x="3335" y="2361"/>
                        <a:pt x="3511" y="55"/>
                        <a:pt x="1806" y="5"/>
                      </a:cubicBezTo>
                      <a:cubicBezTo>
                        <a:pt x="1766" y="2"/>
                        <a:pt x="1727"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1" name="Google Shape;801;p28"/>
              <p:cNvSpPr/>
              <p:nvPr/>
            </p:nvSpPr>
            <p:spPr>
              <a:xfrm rot="-5567032">
                <a:off x="2009203" y="2471373"/>
                <a:ext cx="327224" cy="240224"/>
              </a:xfrm>
              <a:custGeom>
                <a:avLst/>
                <a:gdLst/>
                <a:ahLst/>
                <a:cxnLst/>
                <a:rect l="l" t="t" r="r" b="b"/>
                <a:pathLst>
                  <a:path w="23033" h="16924" extrusionOk="0">
                    <a:moveTo>
                      <a:pt x="18087" y="0"/>
                    </a:moveTo>
                    <a:cubicBezTo>
                      <a:pt x="15558" y="0"/>
                      <a:pt x="12757" y="2011"/>
                      <a:pt x="12181" y="4317"/>
                    </a:cubicBezTo>
                    <a:cubicBezTo>
                      <a:pt x="12181" y="4317"/>
                      <a:pt x="10883" y="321"/>
                      <a:pt x="6682" y="321"/>
                    </a:cubicBezTo>
                    <a:cubicBezTo>
                      <a:pt x="6249" y="321"/>
                      <a:pt x="5785" y="364"/>
                      <a:pt x="5289" y="457"/>
                    </a:cubicBezTo>
                    <a:cubicBezTo>
                      <a:pt x="0" y="1460"/>
                      <a:pt x="6492" y="11610"/>
                      <a:pt x="12381" y="16924"/>
                    </a:cubicBezTo>
                    <a:cubicBezTo>
                      <a:pt x="22381" y="8527"/>
                      <a:pt x="23033" y="2437"/>
                      <a:pt x="20251" y="608"/>
                    </a:cubicBezTo>
                    <a:cubicBezTo>
                      <a:pt x="19602" y="187"/>
                      <a:pt x="18857" y="0"/>
                      <a:pt x="18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2" name="Google Shape;802;p28"/>
            <p:cNvSpPr/>
            <p:nvPr/>
          </p:nvSpPr>
          <p:spPr>
            <a:xfrm rot="167132" flipH="1">
              <a:off x="3713209" y="323201"/>
              <a:ext cx="190766" cy="140085"/>
            </a:xfrm>
            <a:custGeom>
              <a:avLst/>
              <a:gdLst/>
              <a:ahLst/>
              <a:cxnLst/>
              <a:rect l="l" t="t" r="r" b="b"/>
              <a:pathLst>
                <a:path w="23033" h="16924" extrusionOk="0">
                  <a:moveTo>
                    <a:pt x="18087" y="0"/>
                  </a:moveTo>
                  <a:cubicBezTo>
                    <a:pt x="15558" y="0"/>
                    <a:pt x="12757" y="2011"/>
                    <a:pt x="12181" y="4317"/>
                  </a:cubicBezTo>
                  <a:cubicBezTo>
                    <a:pt x="12181" y="4317"/>
                    <a:pt x="10883" y="321"/>
                    <a:pt x="6682" y="321"/>
                  </a:cubicBezTo>
                  <a:cubicBezTo>
                    <a:pt x="6249" y="321"/>
                    <a:pt x="5785" y="364"/>
                    <a:pt x="5289" y="457"/>
                  </a:cubicBezTo>
                  <a:cubicBezTo>
                    <a:pt x="0" y="1460"/>
                    <a:pt x="6492" y="11610"/>
                    <a:pt x="12381" y="16924"/>
                  </a:cubicBezTo>
                  <a:cubicBezTo>
                    <a:pt x="22381" y="8527"/>
                    <a:pt x="23033" y="2437"/>
                    <a:pt x="20251" y="608"/>
                  </a:cubicBezTo>
                  <a:cubicBezTo>
                    <a:pt x="19602" y="187"/>
                    <a:pt x="18857" y="0"/>
                    <a:pt x="18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28"/>
          <p:cNvGrpSpPr/>
          <p:nvPr/>
        </p:nvGrpSpPr>
        <p:grpSpPr>
          <a:xfrm rot="5400000">
            <a:off x="3758078" y="4080486"/>
            <a:ext cx="611138" cy="707464"/>
            <a:chOff x="1667110" y="1547045"/>
            <a:chExt cx="1047905" cy="1213698"/>
          </a:xfrm>
        </p:grpSpPr>
        <p:grpSp>
          <p:nvGrpSpPr>
            <p:cNvPr id="804" name="Google Shape;804;p28"/>
            <p:cNvGrpSpPr/>
            <p:nvPr/>
          </p:nvGrpSpPr>
          <p:grpSpPr>
            <a:xfrm>
              <a:off x="1667110" y="1547045"/>
              <a:ext cx="1047905" cy="922064"/>
              <a:chOff x="1627300" y="2234250"/>
              <a:chExt cx="500050" cy="440000"/>
            </a:xfrm>
          </p:grpSpPr>
          <p:sp>
            <p:nvSpPr>
              <p:cNvPr id="805" name="Google Shape;805;p28"/>
              <p:cNvSpPr/>
              <p:nvPr/>
            </p:nvSpPr>
            <p:spPr>
              <a:xfrm rot="-4336066">
                <a:off x="1769541" y="2297078"/>
                <a:ext cx="189957" cy="290011"/>
              </a:xfrm>
              <a:custGeom>
                <a:avLst/>
                <a:gdLst/>
                <a:ahLst/>
                <a:cxnLst/>
                <a:rect l="l" t="t" r="r" b="b"/>
                <a:pathLst>
                  <a:path w="7595" h="11605" extrusionOk="0">
                    <a:moveTo>
                      <a:pt x="2155" y="0"/>
                    </a:moveTo>
                    <a:cubicBezTo>
                      <a:pt x="2406" y="2507"/>
                      <a:pt x="2506" y="5940"/>
                      <a:pt x="0" y="6943"/>
                    </a:cubicBezTo>
                    <a:cubicBezTo>
                      <a:pt x="2757" y="6943"/>
                      <a:pt x="4336" y="9123"/>
                      <a:pt x="5589" y="11604"/>
                    </a:cubicBezTo>
                    <a:cubicBezTo>
                      <a:pt x="5589" y="9123"/>
                      <a:pt x="5338" y="6617"/>
                      <a:pt x="7594" y="5113"/>
                    </a:cubicBezTo>
                    <a:lnTo>
                      <a:pt x="7594" y="5113"/>
                    </a:lnTo>
                    <a:cubicBezTo>
                      <a:pt x="7536" y="5115"/>
                      <a:pt x="7479" y="5116"/>
                      <a:pt x="7423" y="5116"/>
                    </a:cubicBezTo>
                    <a:cubicBezTo>
                      <a:pt x="4895" y="5116"/>
                      <a:pt x="3381" y="2942"/>
                      <a:pt x="2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a:off x="2010350" y="2234250"/>
                <a:ext cx="117000" cy="78450"/>
              </a:xfrm>
              <a:custGeom>
                <a:avLst/>
                <a:gdLst/>
                <a:ahLst/>
                <a:cxnLst/>
                <a:rect l="l" t="t" r="r" b="b"/>
                <a:pathLst>
                  <a:path w="4680" h="3138" extrusionOk="0">
                    <a:moveTo>
                      <a:pt x="2235" y="0"/>
                    </a:moveTo>
                    <a:cubicBezTo>
                      <a:pt x="256" y="0"/>
                      <a:pt x="1" y="3138"/>
                      <a:pt x="2524" y="3138"/>
                    </a:cubicBezTo>
                    <a:cubicBezTo>
                      <a:pt x="4429" y="3138"/>
                      <a:pt x="4680" y="80"/>
                      <a:pt x="2374" y="5"/>
                    </a:cubicBezTo>
                    <a:cubicBezTo>
                      <a:pt x="2327" y="2"/>
                      <a:pt x="2281" y="0"/>
                      <a:pt x="22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8"/>
              <p:cNvSpPr/>
              <p:nvPr/>
            </p:nvSpPr>
            <p:spPr>
              <a:xfrm>
                <a:off x="1627300" y="2615200"/>
                <a:ext cx="87775" cy="59050"/>
              </a:xfrm>
              <a:custGeom>
                <a:avLst/>
                <a:gdLst/>
                <a:ahLst/>
                <a:cxnLst/>
                <a:rect l="l" t="t" r="r" b="b"/>
                <a:pathLst>
                  <a:path w="3511" h="2362" extrusionOk="0">
                    <a:moveTo>
                      <a:pt x="1689" y="1"/>
                    </a:moveTo>
                    <a:cubicBezTo>
                      <a:pt x="191" y="1"/>
                      <a:pt x="0" y="2337"/>
                      <a:pt x="1907" y="2361"/>
                    </a:cubicBezTo>
                    <a:cubicBezTo>
                      <a:pt x="3335" y="2361"/>
                      <a:pt x="3511" y="55"/>
                      <a:pt x="1806" y="5"/>
                    </a:cubicBezTo>
                    <a:cubicBezTo>
                      <a:pt x="1766" y="2"/>
                      <a:pt x="1727"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8" name="Google Shape;808;p28"/>
            <p:cNvSpPr/>
            <p:nvPr/>
          </p:nvSpPr>
          <p:spPr>
            <a:xfrm rot="-5567032">
              <a:off x="2009203" y="2471373"/>
              <a:ext cx="327224" cy="240224"/>
            </a:xfrm>
            <a:custGeom>
              <a:avLst/>
              <a:gdLst/>
              <a:ahLst/>
              <a:cxnLst/>
              <a:rect l="l" t="t" r="r" b="b"/>
              <a:pathLst>
                <a:path w="23033" h="16924" extrusionOk="0">
                  <a:moveTo>
                    <a:pt x="18087" y="0"/>
                  </a:moveTo>
                  <a:cubicBezTo>
                    <a:pt x="15558" y="0"/>
                    <a:pt x="12757" y="2011"/>
                    <a:pt x="12181" y="4317"/>
                  </a:cubicBezTo>
                  <a:cubicBezTo>
                    <a:pt x="12181" y="4317"/>
                    <a:pt x="10883" y="321"/>
                    <a:pt x="6682" y="321"/>
                  </a:cubicBezTo>
                  <a:cubicBezTo>
                    <a:pt x="6249" y="321"/>
                    <a:pt x="5785" y="364"/>
                    <a:pt x="5289" y="457"/>
                  </a:cubicBezTo>
                  <a:cubicBezTo>
                    <a:pt x="0" y="1460"/>
                    <a:pt x="6492" y="11610"/>
                    <a:pt x="12381" y="16924"/>
                  </a:cubicBezTo>
                  <a:cubicBezTo>
                    <a:pt x="22381" y="8527"/>
                    <a:pt x="23033" y="2437"/>
                    <a:pt x="20251" y="608"/>
                  </a:cubicBezTo>
                  <a:cubicBezTo>
                    <a:pt x="19602" y="187"/>
                    <a:pt x="18857" y="0"/>
                    <a:pt x="18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9" name="Google Shape;809;p28"/>
          <p:cNvSpPr/>
          <p:nvPr/>
        </p:nvSpPr>
        <p:spPr>
          <a:xfrm rot="-167132">
            <a:off x="4420684" y="4133201"/>
            <a:ext cx="190766" cy="140085"/>
          </a:xfrm>
          <a:custGeom>
            <a:avLst/>
            <a:gdLst/>
            <a:ahLst/>
            <a:cxnLst/>
            <a:rect l="l" t="t" r="r" b="b"/>
            <a:pathLst>
              <a:path w="23033" h="16924" extrusionOk="0">
                <a:moveTo>
                  <a:pt x="18087" y="0"/>
                </a:moveTo>
                <a:cubicBezTo>
                  <a:pt x="15558" y="0"/>
                  <a:pt x="12757" y="2011"/>
                  <a:pt x="12181" y="4317"/>
                </a:cubicBezTo>
                <a:cubicBezTo>
                  <a:pt x="12181" y="4317"/>
                  <a:pt x="10883" y="321"/>
                  <a:pt x="6682" y="321"/>
                </a:cubicBezTo>
                <a:cubicBezTo>
                  <a:pt x="6249" y="321"/>
                  <a:pt x="5785" y="364"/>
                  <a:pt x="5289" y="457"/>
                </a:cubicBezTo>
                <a:cubicBezTo>
                  <a:pt x="0" y="1460"/>
                  <a:pt x="6492" y="11610"/>
                  <a:pt x="12381" y="16924"/>
                </a:cubicBezTo>
                <a:cubicBezTo>
                  <a:pt x="22381" y="8527"/>
                  <a:pt x="23033" y="2437"/>
                  <a:pt x="20251" y="608"/>
                </a:cubicBezTo>
                <a:cubicBezTo>
                  <a:pt x="19602" y="187"/>
                  <a:pt x="18857" y="0"/>
                  <a:pt x="18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0" name="Google Shape;810;p28"/>
          <p:cNvGrpSpPr/>
          <p:nvPr/>
        </p:nvGrpSpPr>
        <p:grpSpPr>
          <a:xfrm rot="-2700000">
            <a:off x="227298" y="533706"/>
            <a:ext cx="1662179" cy="1009867"/>
            <a:chOff x="4422200" y="1605489"/>
            <a:chExt cx="3671784" cy="2230815"/>
          </a:xfrm>
        </p:grpSpPr>
        <p:sp>
          <p:nvSpPr>
            <p:cNvPr id="811" name="Google Shape;811;p28"/>
            <p:cNvSpPr/>
            <p:nvPr/>
          </p:nvSpPr>
          <p:spPr>
            <a:xfrm>
              <a:off x="4422200" y="1605489"/>
              <a:ext cx="1800986" cy="1664339"/>
            </a:xfrm>
            <a:custGeom>
              <a:avLst/>
              <a:gdLst/>
              <a:ahLst/>
              <a:cxnLst/>
              <a:rect l="l" t="t" r="r" b="b"/>
              <a:pathLst>
                <a:path w="33635" h="31083" extrusionOk="0">
                  <a:moveTo>
                    <a:pt x="4965" y="0"/>
                  </a:moveTo>
                  <a:cubicBezTo>
                    <a:pt x="3984" y="0"/>
                    <a:pt x="3162" y="351"/>
                    <a:pt x="2632" y="1160"/>
                  </a:cubicBezTo>
                  <a:cubicBezTo>
                    <a:pt x="0" y="5095"/>
                    <a:pt x="6592" y="9832"/>
                    <a:pt x="11003" y="12238"/>
                  </a:cubicBezTo>
                  <a:cubicBezTo>
                    <a:pt x="10357" y="12170"/>
                    <a:pt x="9768" y="12138"/>
                    <a:pt x="9233" y="12138"/>
                  </a:cubicBezTo>
                  <a:cubicBezTo>
                    <a:pt x="38" y="12138"/>
                    <a:pt x="6883" y="21641"/>
                    <a:pt x="15060" y="21641"/>
                  </a:cubicBezTo>
                  <a:cubicBezTo>
                    <a:pt x="15170" y="21641"/>
                    <a:pt x="15279" y="21640"/>
                    <a:pt x="15389" y="21636"/>
                  </a:cubicBezTo>
                  <a:lnTo>
                    <a:pt x="15389" y="21636"/>
                  </a:lnTo>
                  <a:cubicBezTo>
                    <a:pt x="3991" y="26299"/>
                    <a:pt x="14561" y="31082"/>
                    <a:pt x="25308" y="31082"/>
                  </a:cubicBezTo>
                  <a:cubicBezTo>
                    <a:pt x="27558" y="31082"/>
                    <a:pt x="29815" y="30872"/>
                    <a:pt x="31880" y="30408"/>
                  </a:cubicBezTo>
                  <a:lnTo>
                    <a:pt x="33108" y="29105"/>
                  </a:lnTo>
                  <a:cubicBezTo>
                    <a:pt x="33108" y="22213"/>
                    <a:pt x="33635" y="8228"/>
                    <a:pt x="28948" y="7626"/>
                  </a:cubicBezTo>
                  <a:cubicBezTo>
                    <a:pt x="28713" y="7570"/>
                    <a:pt x="28493" y="7544"/>
                    <a:pt x="28286" y="7544"/>
                  </a:cubicBezTo>
                  <a:cubicBezTo>
                    <a:pt x="26075" y="7544"/>
                    <a:pt x="25306" y="10519"/>
                    <a:pt x="24161" y="12238"/>
                  </a:cubicBezTo>
                  <a:cubicBezTo>
                    <a:pt x="24620" y="7630"/>
                    <a:pt x="21345" y="2528"/>
                    <a:pt x="18500" y="2528"/>
                  </a:cubicBezTo>
                  <a:cubicBezTo>
                    <a:pt x="16996" y="2528"/>
                    <a:pt x="15613" y="3952"/>
                    <a:pt x="14963" y="7626"/>
                  </a:cubicBezTo>
                  <a:cubicBezTo>
                    <a:pt x="13173" y="3835"/>
                    <a:pt x="8207" y="0"/>
                    <a:pt x="4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8"/>
            <p:cNvSpPr/>
            <p:nvPr/>
          </p:nvSpPr>
          <p:spPr>
            <a:xfrm>
              <a:off x="4899939" y="1950753"/>
              <a:ext cx="1248134" cy="1278976"/>
            </a:xfrm>
            <a:custGeom>
              <a:avLst/>
              <a:gdLst/>
              <a:ahLst/>
              <a:cxnLst/>
              <a:rect l="l" t="t" r="r" b="b"/>
              <a:pathLst>
                <a:path w="23310" h="23886" extrusionOk="0">
                  <a:moveTo>
                    <a:pt x="1" y="0"/>
                  </a:moveTo>
                  <a:cubicBezTo>
                    <a:pt x="1" y="0"/>
                    <a:pt x="352" y="376"/>
                    <a:pt x="928" y="1028"/>
                  </a:cubicBezTo>
                  <a:cubicBezTo>
                    <a:pt x="1229" y="1354"/>
                    <a:pt x="1580" y="1730"/>
                    <a:pt x="2006" y="2181"/>
                  </a:cubicBezTo>
                  <a:cubicBezTo>
                    <a:pt x="2206" y="2431"/>
                    <a:pt x="2432" y="2657"/>
                    <a:pt x="2657" y="2907"/>
                  </a:cubicBezTo>
                  <a:cubicBezTo>
                    <a:pt x="2883" y="3158"/>
                    <a:pt x="3159" y="3409"/>
                    <a:pt x="3409" y="3684"/>
                  </a:cubicBezTo>
                  <a:cubicBezTo>
                    <a:pt x="4462" y="4762"/>
                    <a:pt x="5715" y="5990"/>
                    <a:pt x="7043" y="7319"/>
                  </a:cubicBezTo>
                  <a:cubicBezTo>
                    <a:pt x="7695" y="7970"/>
                    <a:pt x="8397" y="8647"/>
                    <a:pt x="9073" y="9374"/>
                  </a:cubicBezTo>
                  <a:cubicBezTo>
                    <a:pt x="9399" y="9725"/>
                    <a:pt x="9750" y="10075"/>
                    <a:pt x="10101" y="10451"/>
                  </a:cubicBezTo>
                  <a:lnTo>
                    <a:pt x="10602" y="11003"/>
                  </a:lnTo>
                  <a:lnTo>
                    <a:pt x="10878" y="11253"/>
                  </a:lnTo>
                  <a:lnTo>
                    <a:pt x="10928" y="11329"/>
                  </a:lnTo>
                  <a:lnTo>
                    <a:pt x="10953" y="11379"/>
                  </a:lnTo>
                  <a:lnTo>
                    <a:pt x="11078" y="11504"/>
                  </a:lnTo>
                  <a:cubicBezTo>
                    <a:pt x="12407" y="13058"/>
                    <a:pt x="13760" y="14537"/>
                    <a:pt x="14988" y="15940"/>
                  </a:cubicBezTo>
                  <a:cubicBezTo>
                    <a:pt x="15590" y="16642"/>
                    <a:pt x="16166" y="17319"/>
                    <a:pt x="16692" y="17970"/>
                  </a:cubicBezTo>
                  <a:cubicBezTo>
                    <a:pt x="17219" y="18622"/>
                    <a:pt x="17695" y="19248"/>
                    <a:pt x="18096" y="19850"/>
                  </a:cubicBezTo>
                  <a:cubicBezTo>
                    <a:pt x="18522" y="20426"/>
                    <a:pt x="18873" y="20978"/>
                    <a:pt x="19149" y="21454"/>
                  </a:cubicBezTo>
                  <a:cubicBezTo>
                    <a:pt x="19299" y="21705"/>
                    <a:pt x="19399" y="21930"/>
                    <a:pt x="19525" y="22156"/>
                  </a:cubicBezTo>
                  <a:cubicBezTo>
                    <a:pt x="19625" y="22356"/>
                    <a:pt x="19700" y="22532"/>
                    <a:pt x="19775" y="22707"/>
                  </a:cubicBezTo>
                  <a:cubicBezTo>
                    <a:pt x="19850" y="22857"/>
                    <a:pt x="19901" y="22983"/>
                    <a:pt x="19951" y="23133"/>
                  </a:cubicBezTo>
                  <a:cubicBezTo>
                    <a:pt x="20026" y="23284"/>
                    <a:pt x="20051" y="23434"/>
                    <a:pt x="20101" y="23534"/>
                  </a:cubicBezTo>
                  <a:cubicBezTo>
                    <a:pt x="20176" y="23760"/>
                    <a:pt x="20226" y="23885"/>
                    <a:pt x="20226" y="23885"/>
                  </a:cubicBezTo>
                  <a:lnTo>
                    <a:pt x="23309" y="22632"/>
                  </a:lnTo>
                  <a:cubicBezTo>
                    <a:pt x="23309" y="22632"/>
                    <a:pt x="23259" y="22507"/>
                    <a:pt x="23159" y="22306"/>
                  </a:cubicBezTo>
                  <a:cubicBezTo>
                    <a:pt x="23109" y="22206"/>
                    <a:pt x="23058" y="22055"/>
                    <a:pt x="22983" y="21905"/>
                  </a:cubicBezTo>
                  <a:cubicBezTo>
                    <a:pt x="22908" y="21755"/>
                    <a:pt x="22783" y="21529"/>
                    <a:pt x="22657" y="21304"/>
                  </a:cubicBezTo>
                  <a:cubicBezTo>
                    <a:pt x="22582" y="21178"/>
                    <a:pt x="22507" y="21053"/>
                    <a:pt x="22432" y="20928"/>
                  </a:cubicBezTo>
                  <a:cubicBezTo>
                    <a:pt x="22382" y="20802"/>
                    <a:pt x="22281" y="20702"/>
                    <a:pt x="22206" y="20577"/>
                  </a:cubicBezTo>
                  <a:cubicBezTo>
                    <a:pt x="22056" y="20351"/>
                    <a:pt x="21880" y="20075"/>
                    <a:pt x="21680" y="19800"/>
                  </a:cubicBezTo>
                  <a:cubicBezTo>
                    <a:pt x="21304" y="19273"/>
                    <a:pt x="20853" y="18697"/>
                    <a:pt x="20327" y="18096"/>
                  </a:cubicBezTo>
                  <a:cubicBezTo>
                    <a:pt x="19800" y="17519"/>
                    <a:pt x="19224" y="16892"/>
                    <a:pt x="18622" y="16266"/>
                  </a:cubicBezTo>
                  <a:cubicBezTo>
                    <a:pt x="17996" y="15639"/>
                    <a:pt x="17319" y="15013"/>
                    <a:pt x="16617" y="14361"/>
                  </a:cubicBezTo>
                  <a:cubicBezTo>
                    <a:pt x="15239" y="13058"/>
                    <a:pt x="13735" y="11730"/>
                    <a:pt x="12306" y="10376"/>
                  </a:cubicBezTo>
                  <a:lnTo>
                    <a:pt x="12156" y="10251"/>
                  </a:lnTo>
                  <a:lnTo>
                    <a:pt x="12056" y="10151"/>
                  </a:lnTo>
                  <a:lnTo>
                    <a:pt x="12006" y="10075"/>
                  </a:lnTo>
                  <a:lnTo>
                    <a:pt x="11705" y="9850"/>
                  </a:lnTo>
                  <a:lnTo>
                    <a:pt x="11129" y="9349"/>
                  </a:lnTo>
                  <a:cubicBezTo>
                    <a:pt x="10753" y="9023"/>
                    <a:pt x="10377" y="8697"/>
                    <a:pt x="10001" y="8396"/>
                  </a:cubicBezTo>
                  <a:cubicBezTo>
                    <a:pt x="9249" y="7745"/>
                    <a:pt x="8497" y="7118"/>
                    <a:pt x="7770" y="6542"/>
                  </a:cubicBezTo>
                  <a:cubicBezTo>
                    <a:pt x="6291" y="5364"/>
                    <a:pt x="4938" y="4236"/>
                    <a:pt x="3760" y="3308"/>
                  </a:cubicBezTo>
                  <a:cubicBezTo>
                    <a:pt x="3484" y="3058"/>
                    <a:pt x="3184" y="2832"/>
                    <a:pt x="2933" y="2607"/>
                  </a:cubicBezTo>
                  <a:cubicBezTo>
                    <a:pt x="2682" y="2381"/>
                    <a:pt x="2432" y="2181"/>
                    <a:pt x="2206" y="1980"/>
                  </a:cubicBezTo>
                  <a:cubicBezTo>
                    <a:pt x="1755" y="1554"/>
                    <a:pt x="1354" y="1203"/>
                    <a:pt x="1028" y="928"/>
                  </a:cubicBezTo>
                  <a:cubicBezTo>
                    <a:pt x="377" y="326"/>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8"/>
            <p:cNvSpPr/>
            <p:nvPr/>
          </p:nvSpPr>
          <p:spPr>
            <a:xfrm>
              <a:off x="5458212" y="2008421"/>
              <a:ext cx="77908" cy="495291"/>
            </a:xfrm>
            <a:custGeom>
              <a:avLst/>
              <a:gdLst/>
              <a:ahLst/>
              <a:cxnLst/>
              <a:rect l="l" t="t" r="r" b="b"/>
              <a:pathLst>
                <a:path w="1455" h="9250" extrusionOk="0">
                  <a:moveTo>
                    <a:pt x="176" y="1"/>
                  </a:moveTo>
                  <a:cubicBezTo>
                    <a:pt x="176" y="1"/>
                    <a:pt x="151" y="577"/>
                    <a:pt x="101" y="1429"/>
                  </a:cubicBezTo>
                  <a:cubicBezTo>
                    <a:pt x="76" y="1881"/>
                    <a:pt x="51" y="2382"/>
                    <a:pt x="26" y="2933"/>
                  </a:cubicBezTo>
                  <a:cubicBezTo>
                    <a:pt x="26" y="3460"/>
                    <a:pt x="26" y="4036"/>
                    <a:pt x="1" y="4612"/>
                  </a:cubicBezTo>
                  <a:cubicBezTo>
                    <a:pt x="26" y="5214"/>
                    <a:pt x="26" y="5790"/>
                    <a:pt x="51" y="6342"/>
                  </a:cubicBezTo>
                  <a:cubicBezTo>
                    <a:pt x="51" y="6617"/>
                    <a:pt x="51" y="6868"/>
                    <a:pt x="76" y="7119"/>
                  </a:cubicBezTo>
                  <a:cubicBezTo>
                    <a:pt x="76" y="7369"/>
                    <a:pt x="101" y="7595"/>
                    <a:pt x="126" y="7820"/>
                  </a:cubicBezTo>
                  <a:cubicBezTo>
                    <a:pt x="176" y="8673"/>
                    <a:pt x="226" y="9249"/>
                    <a:pt x="226" y="9249"/>
                  </a:cubicBezTo>
                  <a:lnTo>
                    <a:pt x="1454" y="9099"/>
                  </a:lnTo>
                  <a:cubicBezTo>
                    <a:pt x="1454" y="9099"/>
                    <a:pt x="1329" y="8522"/>
                    <a:pt x="1154" y="7670"/>
                  </a:cubicBezTo>
                  <a:cubicBezTo>
                    <a:pt x="1129" y="7470"/>
                    <a:pt x="1078" y="7244"/>
                    <a:pt x="1028" y="6993"/>
                  </a:cubicBezTo>
                  <a:cubicBezTo>
                    <a:pt x="953" y="6743"/>
                    <a:pt x="928" y="6492"/>
                    <a:pt x="903" y="6242"/>
                  </a:cubicBezTo>
                  <a:cubicBezTo>
                    <a:pt x="803" y="5715"/>
                    <a:pt x="728" y="5139"/>
                    <a:pt x="627" y="4587"/>
                  </a:cubicBezTo>
                  <a:cubicBezTo>
                    <a:pt x="552" y="4011"/>
                    <a:pt x="502" y="3434"/>
                    <a:pt x="427" y="2908"/>
                  </a:cubicBezTo>
                  <a:cubicBezTo>
                    <a:pt x="352" y="2382"/>
                    <a:pt x="327" y="1881"/>
                    <a:pt x="302" y="1429"/>
                  </a:cubicBezTo>
                  <a:cubicBezTo>
                    <a:pt x="226" y="577"/>
                    <a:pt x="176" y="1"/>
                    <a:pt x="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8"/>
            <p:cNvSpPr/>
            <p:nvPr/>
          </p:nvSpPr>
          <p:spPr>
            <a:xfrm>
              <a:off x="5834000" y="2378851"/>
              <a:ext cx="100718" cy="463004"/>
            </a:xfrm>
            <a:custGeom>
              <a:avLst/>
              <a:gdLst/>
              <a:ahLst/>
              <a:cxnLst/>
              <a:rect l="l" t="t" r="r" b="b"/>
              <a:pathLst>
                <a:path w="1881" h="8647" extrusionOk="0">
                  <a:moveTo>
                    <a:pt x="1830" y="0"/>
                  </a:moveTo>
                  <a:cubicBezTo>
                    <a:pt x="1830" y="0"/>
                    <a:pt x="1730" y="527"/>
                    <a:pt x="1579" y="1329"/>
                  </a:cubicBezTo>
                  <a:cubicBezTo>
                    <a:pt x="1504" y="1730"/>
                    <a:pt x="1429" y="2181"/>
                    <a:pt x="1329" y="2682"/>
                  </a:cubicBezTo>
                  <a:cubicBezTo>
                    <a:pt x="1253" y="3183"/>
                    <a:pt x="1153" y="3710"/>
                    <a:pt x="1028" y="4211"/>
                  </a:cubicBezTo>
                  <a:cubicBezTo>
                    <a:pt x="903" y="4737"/>
                    <a:pt x="802" y="5263"/>
                    <a:pt x="677" y="5740"/>
                  </a:cubicBezTo>
                  <a:cubicBezTo>
                    <a:pt x="552" y="6241"/>
                    <a:pt x="426" y="6692"/>
                    <a:pt x="326" y="7068"/>
                  </a:cubicBezTo>
                  <a:cubicBezTo>
                    <a:pt x="126" y="7845"/>
                    <a:pt x="0" y="8371"/>
                    <a:pt x="0" y="8371"/>
                  </a:cubicBezTo>
                  <a:lnTo>
                    <a:pt x="1654" y="8647"/>
                  </a:lnTo>
                  <a:cubicBezTo>
                    <a:pt x="1654" y="8647"/>
                    <a:pt x="1680" y="8095"/>
                    <a:pt x="1730" y="7293"/>
                  </a:cubicBezTo>
                  <a:cubicBezTo>
                    <a:pt x="1755" y="6892"/>
                    <a:pt x="1780" y="6416"/>
                    <a:pt x="1805" y="5915"/>
                  </a:cubicBezTo>
                  <a:cubicBezTo>
                    <a:pt x="1830" y="5414"/>
                    <a:pt x="1830" y="4862"/>
                    <a:pt x="1855" y="4311"/>
                  </a:cubicBezTo>
                  <a:cubicBezTo>
                    <a:pt x="1880" y="3785"/>
                    <a:pt x="1880" y="3233"/>
                    <a:pt x="1855" y="2732"/>
                  </a:cubicBezTo>
                  <a:cubicBezTo>
                    <a:pt x="1855" y="2231"/>
                    <a:pt x="1855" y="1755"/>
                    <a:pt x="1855" y="1354"/>
                  </a:cubicBezTo>
                  <a:cubicBezTo>
                    <a:pt x="1830" y="552"/>
                    <a:pt x="1830" y="0"/>
                    <a:pt x="1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a:off x="4917395" y="2432504"/>
              <a:ext cx="586478" cy="127544"/>
            </a:xfrm>
            <a:custGeom>
              <a:avLst/>
              <a:gdLst/>
              <a:ahLst/>
              <a:cxnLst/>
              <a:rect l="l" t="t" r="r" b="b"/>
              <a:pathLst>
                <a:path w="10953" h="2382" extrusionOk="0">
                  <a:moveTo>
                    <a:pt x="0" y="1"/>
                  </a:moveTo>
                  <a:cubicBezTo>
                    <a:pt x="1" y="1"/>
                    <a:pt x="677" y="151"/>
                    <a:pt x="1680" y="402"/>
                  </a:cubicBezTo>
                  <a:cubicBezTo>
                    <a:pt x="2181" y="502"/>
                    <a:pt x="2782" y="652"/>
                    <a:pt x="3409" y="803"/>
                  </a:cubicBezTo>
                  <a:cubicBezTo>
                    <a:pt x="4036" y="928"/>
                    <a:pt x="4712" y="1103"/>
                    <a:pt x="5389" y="1254"/>
                  </a:cubicBezTo>
                  <a:cubicBezTo>
                    <a:pt x="8071" y="1805"/>
                    <a:pt x="10752" y="2382"/>
                    <a:pt x="10752" y="2382"/>
                  </a:cubicBezTo>
                  <a:lnTo>
                    <a:pt x="10953" y="1129"/>
                  </a:lnTo>
                  <a:cubicBezTo>
                    <a:pt x="10953" y="1129"/>
                    <a:pt x="8196" y="878"/>
                    <a:pt x="5464" y="627"/>
                  </a:cubicBezTo>
                  <a:cubicBezTo>
                    <a:pt x="4787" y="552"/>
                    <a:pt x="4111" y="477"/>
                    <a:pt x="3459" y="402"/>
                  </a:cubicBezTo>
                  <a:cubicBezTo>
                    <a:pt x="2833" y="327"/>
                    <a:pt x="2231" y="251"/>
                    <a:pt x="1730" y="201"/>
                  </a:cubicBezTo>
                  <a:cubicBezTo>
                    <a:pt x="702" y="76"/>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8"/>
            <p:cNvSpPr/>
            <p:nvPr/>
          </p:nvSpPr>
          <p:spPr>
            <a:xfrm>
              <a:off x="5252916" y="2829760"/>
              <a:ext cx="603934" cy="107411"/>
            </a:xfrm>
            <a:custGeom>
              <a:avLst/>
              <a:gdLst/>
              <a:ahLst/>
              <a:cxnLst/>
              <a:rect l="l" t="t" r="r" b="b"/>
              <a:pathLst>
                <a:path w="11279" h="2006" extrusionOk="0">
                  <a:moveTo>
                    <a:pt x="11053" y="0"/>
                  </a:moveTo>
                  <a:cubicBezTo>
                    <a:pt x="11053" y="0"/>
                    <a:pt x="10376" y="151"/>
                    <a:pt x="9324" y="376"/>
                  </a:cubicBezTo>
                  <a:cubicBezTo>
                    <a:pt x="8822" y="502"/>
                    <a:pt x="8221" y="627"/>
                    <a:pt x="7569" y="752"/>
                  </a:cubicBezTo>
                  <a:cubicBezTo>
                    <a:pt x="6943" y="878"/>
                    <a:pt x="6241" y="1003"/>
                    <a:pt x="5564" y="1128"/>
                  </a:cubicBezTo>
                  <a:cubicBezTo>
                    <a:pt x="4862" y="1253"/>
                    <a:pt x="4186" y="1379"/>
                    <a:pt x="3534" y="1479"/>
                  </a:cubicBezTo>
                  <a:cubicBezTo>
                    <a:pt x="3208" y="1529"/>
                    <a:pt x="2882" y="1579"/>
                    <a:pt x="2582" y="1629"/>
                  </a:cubicBezTo>
                  <a:cubicBezTo>
                    <a:pt x="2281" y="1654"/>
                    <a:pt x="2005" y="1705"/>
                    <a:pt x="1755" y="1730"/>
                  </a:cubicBezTo>
                  <a:cubicBezTo>
                    <a:pt x="702" y="1855"/>
                    <a:pt x="0" y="1930"/>
                    <a:pt x="0" y="1930"/>
                  </a:cubicBezTo>
                  <a:cubicBezTo>
                    <a:pt x="0" y="1930"/>
                    <a:pt x="702" y="1955"/>
                    <a:pt x="1755" y="1980"/>
                  </a:cubicBezTo>
                  <a:cubicBezTo>
                    <a:pt x="2030" y="2005"/>
                    <a:pt x="2306" y="2005"/>
                    <a:pt x="2607" y="2005"/>
                  </a:cubicBezTo>
                  <a:lnTo>
                    <a:pt x="3559" y="2005"/>
                  </a:lnTo>
                  <a:cubicBezTo>
                    <a:pt x="4236" y="1980"/>
                    <a:pt x="4938" y="1980"/>
                    <a:pt x="5639" y="1980"/>
                  </a:cubicBezTo>
                  <a:cubicBezTo>
                    <a:pt x="6341" y="1930"/>
                    <a:pt x="7068" y="1905"/>
                    <a:pt x="7720" y="1880"/>
                  </a:cubicBezTo>
                  <a:cubicBezTo>
                    <a:pt x="8396" y="1855"/>
                    <a:pt x="8998" y="1830"/>
                    <a:pt x="9524" y="1780"/>
                  </a:cubicBezTo>
                  <a:cubicBezTo>
                    <a:pt x="10577" y="1705"/>
                    <a:pt x="11278" y="1654"/>
                    <a:pt x="11278" y="1654"/>
                  </a:cubicBezTo>
                  <a:lnTo>
                    <a:pt x="110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8"/>
            <p:cNvSpPr/>
            <p:nvPr/>
          </p:nvSpPr>
          <p:spPr>
            <a:xfrm>
              <a:off x="6292944" y="1605489"/>
              <a:ext cx="1801040" cy="1664339"/>
            </a:xfrm>
            <a:custGeom>
              <a:avLst/>
              <a:gdLst/>
              <a:ahLst/>
              <a:cxnLst/>
              <a:rect l="l" t="t" r="r" b="b"/>
              <a:pathLst>
                <a:path w="33636" h="31083" extrusionOk="0">
                  <a:moveTo>
                    <a:pt x="28670" y="0"/>
                  </a:moveTo>
                  <a:cubicBezTo>
                    <a:pt x="25428" y="0"/>
                    <a:pt x="20462" y="3835"/>
                    <a:pt x="18673" y="7626"/>
                  </a:cubicBezTo>
                  <a:cubicBezTo>
                    <a:pt x="18023" y="3952"/>
                    <a:pt x="16642" y="2528"/>
                    <a:pt x="15143" y="2528"/>
                  </a:cubicBezTo>
                  <a:cubicBezTo>
                    <a:pt x="12304" y="2528"/>
                    <a:pt x="9040" y="7630"/>
                    <a:pt x="9500" y="12238"/>
                  </a:cubicBezTo>
                  <a:cubicBezTo>
                    <a:pt x="8354" y="10519"/>
                    <a:pt x="7564" y="7544"/>
                    <a:pt x="5350" y="7544"/>
                  </a:cubicBezTo>
                  <a:cubicBezTo>
                    <a:pt x="5142" y="7544"/>
                    <a:pt x="4922" y="7570"/>
                    <a:pt x="4688" y="7626"/>
                  </a:cubicBezTo>
                  <a:cubicBezTo>
                    <a:pt x="1" y="8228"/>
                    <a:pt x="527" y="22213"/>
                    <a:pt x="527" y="29105"/>
                  </a:cubicBezTo>
                  <a:lnTo>
                    <a:pt x="1755" y="30408"/>
                  </a:lnTo>
                  <a:cubicBezTo>
                    <a:pt x="3820" y="30872"/>
                    <a:pt x="6079" y="31082"/>
                    <a:pt x="8330" y="31082"/>
                  </a:cubicBezTo>
                  <a:cubicBezTo>
                    <a:pt x="19082" y="31082"/>
                    <a:pt x="29670" y="26299"/>
                    <a:pt x="18272" y="21636"/>
                  </a:cubicBezTo>
                  <a:lnTo>
                    <a:pt x="18272" y="21636"/>
                  </a:lnTo>
                  <a:cubicBezTo>
                    <a:pt x="18376" y="21639"/>
                    <a:pt x="18480" y="21641"/>
                    <a:pt x="18584" y="21641"/>
                  </a:cubicBezTo>
                  <a:cubicBezTo>
                    <a:pt x="22675" y="21641"/>
                    <a:pt x="26432" y="19270"/>
                    <a:pt x="28021" y="16874"/>
                  </a:cubicBezTo>
                  <a:cubicBezTo>
                    <a:pt x="29593" y="14516"/>
                    <a:pt x="29012" y="12138"/>
                    <a:pt x="24420" y="12138"/>
                  </a:cubicBezTo>
                  <a:cubicBezTo>
                    <a:pt x="23887" y="12138"/>
                    <a:pt x="23301" y="12170"/>
                    <a:pt x="22658" y="12238"/>
                  </a:cubicBezTo>
                  <a:cubicBezTo>
                    <a:pt x="27044" y="9832"/>
                    <a:pt x="33635" y="5095"/>
                    <a:pt x="31003" y="1160"/>
                  </a:cubicBezTo>
                  <a:cubicBezTo>
                    <a:pt x="30474" y="351"/>
                    <a:pt x="29651" y="0"/>
                    <a:pt x="28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8"/>
            <p:cNvSpPr/>
            <p:nvPr/>
          </p:nvSpPr>
          <p:spPr>
            <a:xfrm>
              <a:off x="6360038" y="1950753"/>
              <a:ext cx="1248134" cy="1278976"/>
            </a:xfrm>
            <a:custGeom>
              <a:avLst/>
              <a:gdLst/>
              <a:ahLst/>
              <a:cxnLst/>
              <a:rect l="l" t="t" r="r" b="b"/>
              <a:pathLst>
                <a:path w="23310" h="23886" extrusionOk="0">
                  <a:moveTo>
                    <a:pt x="23309" y="0"/>
                  </a:moveTo>
                  <a:cubicBezTo>
                    <a:pt x="23309" y="0"/>
                    <a:pt x="22958" y="326"/>
                    <a:pt x="22282" y="928"/>
                  </a:cubicBezTo>
                  <a:cubicBezTo>
                    <a:pt x="21956" y="1203"/>
                    <a:pt x="21580" y="1554"/>
                    <a:pt x="21129" y="1980"/>
                  </a:cubicBezTo>
                  <a:cubicBezTo>
                    <a:pt x="20903" y="2181"/>
                    <a:pt x="20653" y="2381"/>
                    <a:pt x="20402" y="2607"/>
                  </a:cubicBezTo>
                  <a:cubicBezTo>
                    <a:pt x="20126" y="2832"/>
                    <a:pt x="19851" y="3058"/>
                    <a:pt x="19550" y="3308"/>
                  </a:cubicBezTo>
                  <a:cubicBezTo>
                    <a:pt x="18397" y="4236"/>
                    <a:pt x="17044" y="5364"/>
                    <a:pt x="15565" y="6542"/>
                  </a:cubicBezTo>
                  <a:cubicBezTo>
                    <a:pt x="14838" y="7118"/>
                    <a:pt x="14061" y="7745"/>
                    <a:pt x="13334" y="8396"/>
                  </a:cubicBezTo>
                  <a:cubicBezTo>
                    <a:pt x="12958" y="8697"/>
                    <a:pt x="12582" y="9023"/>
                    <a:pt x="12181" y="9349"/>
                  </a:cubicBezTo>
                  <a:lnTo>
                    <a:pt x="11630" y="9850"/>
                  </a:lnTo>
                  <a:lnTo>
                    <a:pt x="11329" y="10075"/>
                  </a:lnTo>
                  <a:lnTo>
                    <a:pt x="11254" y="10151"/>
                  </a:lnTo>
                  <a:lnTo>
                    <a:pt x="11154" y="10251"/>
                  </a:lnTo>
                  <a:lnTo>
                    <a:pt x="11029" y="10376"/>
                  </a:lnTo>
                  <a:cubicBezTo>
                    <a:pt x="9600" y="11730"/>
                    <a:pt x="8096" y="13058"/>
                    <a:pt x="6693" y="14361"/>
                  </a:cubicBezTo>
                  <a:cubicBezTo>
                    <a:pt x="6016" y="15013"/>
                    <a:pt x="5339" y="15639"/>
                    <a:pt x="4713" y="16266"/>
                  </a:cubicBezTo>
                  <a:cubicBezTo>
                    <a:pt x="4086" y="16892"/>
                    <a:pt x="3510" y="17519"/>
                    <a:pt x="3008" y="18096"/>
                  </a:cubicBezTo>
                  <a:cubicBezTo>
                    <a:pt x="2482" y="18697"/>
                    <a:pt x="2031" y="19273"/>
                    <a:pt x="1630" y="19800"/>
                  </a:cubicBezTo>
                  <a:cubicBezTo>
                    <a:pt x="1430" y="20075"/>
                    <a:pt x="1279" y="20351"/>
                    <a:pt x="1104" y="20577"/>
                  </a:cubicBezTo>
                  <a:cubicBezTo>
                    <a:pt x="1029" y="20702"/>
                    <a:pt x="953" y="20802"/>
                    <a:pt x="878" y="20928"/>
                  </a:cubicBezTo>
                  <a:cubicBezTo>
                    <a:pt x="803" y="21053"/>
                    <a:pt x="753" y="21178"/>
                    <a:pt x="678" y="21304"/>
                  </a:cubicBezTo>
                  <a:cubicBezTo>
                    <a:pt x="552" y="21529"/>
                    <a:pt x="427" y="21755"/>
                    <a:pt x="352" y="21905"/>
                  </a:cubicBezTo>
                  <a:cubicBezTo>
                    <a:pt x="277" y="22055"/>
                    <a:pt x="201" y="22206"/>
                    <a:pt x="176" y="22306"/>
                  </a:cubicBezTo>
                  <a:cubicBezTo>
                    <a:pt x="76" y="22507"/>
                    <a:pt x="1" y="22632"/>
                    <a:pt x="1" y="22632"/>
                  </a:cubicBezTo>
                  <a:lnTo>
                    <a:pt x="3109" y="23885"/>
                  </a:lnTo>
                  <a:cubicBezTo>
                    <a:pt x="3109" y="23885"/>
                    <a:pt x="3159" y="23760"/>
                    <a:pt x="3234" y="23534"/>
                  </a:cubicBezTo>
                  <a:cubicBezTo>
                    <a:pt x="3259" y="23434"/>
                    <a:pt x="3309" y="23284"/>
                    <a:pt x="3359" y="23133"/>
                  </a:cubicBezTo>
                  <a:cubicBezTo>
                    <a:pt x="3435" y="22983"/>
                    <a:pt x="3485" y="22857"/>
                    <a:pt x="3560" y="22707"/>
                  </a:cubicBezTo>
                  <a:cubicBezTo>
                    <a:pt x="3610" y="22532"/>
                    <a:pt x="3685" y="22356"/>
                    <a:pt x="3811" y="22156"/>
                  </a:cubicBezTo>
                  <a:cubicBezTo>
                    <a:pt x="3936" y="21930"/>
                    <a:pt x="4036" y="21705"/>
                    <a:pt x="4186" y="21454"/>
                  </a:cubicBezTo>
                  <a:cubicBezTo>
                    <a:pt x="4462" y="20978"/>
                    <a:pt x="4813" y="20426"/>
                    <a:pt x="5214" y="19850"/>
                  </a:cubicBezTo>
                  <a:cubicBezTo>
                    <a:pt x="5640" y="19248"/>
                    <a:pt x="6091" y="18622"/>
                    <a:pt x="6643" y="17970"/>
                  </a:cubicBezTo>
                  <a:cubicBezTo>
                    <a:pt x="7144" y="17319"/>
                    <a:pt x="7745" y="16642"/>
                    <a:pt x="8347" y="15940"/>
                  </a:cubicBezTo>
                  <a:cubicBezTo>
                    <a:pt x="9550" y="14537"/>
                    <a:pt x="10928" y="13058"/>
                    <a:pt x="12232" y="11504"/>
                  </a:cubicBezTo>
                  <a:lnTo>
                    <a:pt x="12357" y="11379"/>
                  </a:lnTo>
                  <a:lnTo>
                    <a:pt x="12407" y="11329"/>
                  </a:lnTo>
                  <a:lnTo>
                    <a:pt x="12457" y="11253"/>
                  </a:lnTo>
                  <a:lnTo>
                    <a:pt x="12708" y="11003"/>
                  </a:lnTo>
                  <a:lnTo>
                    <a:pt x="13234" y="10451"/>
                  </a:lnTo>
                  <a:cubicBezTo>
                    <a:pt x="13585" y="10075"/>
                    <a:pt x="13911" y="9725"/>
                    <a:pt x="14262" y="9374"/>
                  </a:cubicBezTo>
                  <a:cubicBezTo>
                    <a:pt x="14938" y="8647"/>
                    <a:pt x="15615" y="7970"/>
                    <a:pt x="16292" y="7319"/>
                  </a:cubicBezTo>
                  <a:cubicBezTo>
                    <a:pt x="17620" y="5990"/>
                    <a:pt x="18848" y="4762"/>
                    <a:pt x="19926" y="3684"/>
                  </a:cubicBezTo>
                  <a:cubicBezTo>
                    <a:pt x="20177" y="3409"/>
                    <a:pt x="20427" y="3158"/>
                    <a:pt x="20678" y="2907"/>
                  </a:cubicBezTo>
                  <a:cubicBezTo>
                    <a:pt x="20903" y="2657"/>
                    <a:pt x="21129" y="2431"/>
                    <a:pt x="21329" y="2181"/>
                  </a:cubicBezTo>
                  <a:cubicBezTo>
                    <a:pt x="21755" y="1730"/>
                    <a:pt x="22106" y="1354"/>
                    <a:pt x="22407" y="1028"/>
                  </a:cubicBezTo>
                  <a:cubicBezTo>
                    <a:pt x="22983" y="376"/>
                    <a:pt x="23309" y="0"/>
                    <a:pt x="23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8"/>
            <p:cNvSpPr/>
            <p:nvPr/>
          </p:nvSpPr>
          <p:spPr>
            <a:xfrm>
              <a:off x="6973356" y="2008421"/>
              <a:ext cx="94025" cy="496630"/>
            </a:xfrm>
            <a:custGeom>
              <a:avLst/>
              <a:gdLst/>
              <a:ahLst/>
              <a:cxnLst/>
              <a:rect l="l" t="t" r="r" b="b"/>
              <a:pathLst>
                <a:path w="1756" h="9275" extrusionOk="0">
                  <a:moveTo>
                    <a:pt x="1705" y="1"/>
                  </a:moveTo>
                  <a:cubicBezTo>
                    <a:pt x="1705" y="1"/>
                    <a:pt x="1630" y="577"/>
                    <a:pt x="1529" y="1429"/>
                  </a:cubicBezTo>
                  <a:cubicBezTo>
                    <a:pt x="1504" y="1655"/>
                    <a:pt x="1479" y="1881"/>
                    <a:pt x="1454" y="2131"/>
                  </a:cubicBezTo>
                  <a:cubicBezTo>
                    <a:pt x="1429" y="2382"/>
                    <a:pt x="1379" y="2632"/>
                    <a:pt x="1329" y="2908"/>
                  </a:cubicBezTo>
                  <a:cubicBezTo>
                    <a:pt x="1229" y="3434"/>
                    <a:pt x="1128" y="4011"/>
                    <a:pt x="1028" y="4562"/>
                  </a:cubicBezTo>
                  <a:cubicBezTo>
                    <a:pt x="778" y="5690"/>
                    <a:pt x="527" y="6818"/>
                    <a:pt x="326" y="7670"/>
                  </a:cubicBezTo>
                  <a:cubicBezTo>
                    <a:pt x="126" y="8497"/>
                    <a:pt x="1" y="9074"/>
                    <a:pt x="1" y="9074"/>
                  </a:cubicBezTo>
                  <a:lnTo>
                    <a:pt x="1229" y="9274"/>
                  </a:lnTo>
                  <a:cubicBezTo>
                    <a:pt x="1229" y="9274"/>
                    <a:pt x="1279" y="8698"/>
                    <a:pt x="1379" y="7846"/>
                  </a:cubicBezTo>
                  <a:cubicBezTo>
                    <a:pt x="1454" y="6968"/>
                    <a:pt x="1555" y="5815"/>
                    <a:pt x="1655" y="4637"/>
                  </a:cubicBezTo>
                  <a:cubicBezTo>
                    <a:pt x="1680" y="4061"/>
                    <a:pt x="1705" y="3485"/>
                    <a:pt x="1730" y="2933"/>
                  </a:cubicBezTo>
                  <a:cubicBezTo>
                    <a:pt x="1730" y="2658"/>
                    <a:pt x="1755" y="2407"/>
                    <a:pt x="1755" y="2156"/>
                  </a:cubicBezTo>
                  <a:cubicBezTo>
                    <a:pt x="1730" y="1906"/>
                    <a:pt x="1730" y="1680"/>
                    <a:pt x="1730" y="1455"/>
                  </a:cubicBezTo>
                  <a:cubicBezTo>
                    <a:pt x="1705" y="577"/>
                    <a:pt x="1705" y="1"/>
                    <a:pt x="1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8"/>
            <p:cNvSpPr/>
            <p:nvPr/>
          </p:nvSpPr>
          <p:spPr>
            <a:xfrm>
              <a:off x="6576150" y="2334569"/>
              <a:ext cx="99326" cy="507285"/>
            </a:xfrm>
            <a:custGeom>
              <a:avLst/>
              <a:gdLst/>
              <a:ahLst/>
              <a:cxnLst/>
              <a:rect l="l" t="t" r="r" b="b"/>
              <a:pathLst>
                <a:path w="1855" h="9474" extrusionOk="0">
                  <a:moveTo>
                    <a:pt x="25" y="0"/>
                  </a:moveTo>
                  <a:cubicBezTo>
                    <a:pt x="25" y="0"/>
                    <a:pt x="0" y="2356"/>
                    <a:pt x="0" y="4712"/>
                  </a:cubicBezTo>
                  <a:cubicBezTo>
                    <a:pt x="25" y="5313"/>
                    <a:pt x="25" y="5915"/>
                    <a:pt x="50" y="6466"/>
                  </a:cubicBezTo>
                  <a:cubicBezTo>
                    <a:pt x="50" y="6742"/>
                    <a:pt x="50" y="7018"/>
                    <a:pt x="75" y="7268"/>
                  </a:cubicBezTo>
                  <a:cubicBezTo>
                    <a:pt x="75" y="7519"/>
                    <a:pt x="100" y="7770"/>
                    <a:pt x="100" y="7995"/>
                  </a:cubicBezTo>
                  <a:cubicBezTo>
                    <a:pt x="176" y="8872"/>
                    <a:pt x="201" y="9474"/>
                    <a:pt x="201" y="9474"/>
                  </a:cubicBezTo>
                  <a:lnTo>
                    <a:pt x="1855" y="9198"/>
                  </a:lnTo>
                  <a:cubicBezTo>
                    <a:pt x="1855" y="9198"/>
                    <a:pt x="1704" y="8647"/>
                    <a:pt x="1504" y="7770"/>
                  </a:cubicBezTo>
                  <a:cubicBezTo>
                    <a:pt x="1454" y="7569"/>
                    <a:pt x="1404" y="7318"/>
                    <a:pt x="1328" y="7093"/>
                  </a:cubicBezTo>
                  <a:cubicBezTo>
                    <a:pt x="1278" y="6842"/>
                    <a:pt x="1228" y="6592"/>
                    <a:pt x="1178" y="6316"/>
                  </a:cubicBezTo>
                  <a:cubicBezTo>
                    <a:pt x="1078" y="5790"/>
                    <a:pt x="952" y="5213"/>
                    <a:pt x="852" y="4637"/>
                  </a:cubicBezTo>
                  <a:cubicBezTo>
                    <a:pt x="426" y="2331"/>
                    <a:pt x="25"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8"/>
            <p:cNvSpPr/>
            <p:nvPr/>
          </p:nvSpPr>
          <p:spPr>
            <a:xfrm>
              <a:off x="7009607" y="2432504"/>
              <a:ext cx="559652" cy="127544"/>
            </a:xfrm>
            <a:custGeom>
              <a:avLst/>
              <a:gdLst/>
              <a:ahLst/>
              <a:cxnLst/>
              <a:rect l="l" t="t" r="r" b="b"/>
              <a:pathLst>
                <a:path w="10452" h="2382" extrusionOk="0">
                  <a:moveTo>
                    <a:pt x="10452" y="1"/>
                  </a:moveTo>
                  <a:cubicBezTo>
                    <a:pt x="10451" y="1"/>
                    <a:pt x="9800" y="126"/>
                    <a:pt x="8822" y="327"/>
                  </a:cubicBezTo>
                  <a:cubicBezTo>
                    <a:pt x="8321" y="427"/>
                    <a:pt x="7770" y="527"/>
                    <a:pt x="7143" y="627"/>
                  </a:cubicBezTo>
                  <a:cubicBezTo>
                    <a:pt x="6842" y="677"/>
                    <a:pt x="6517" y="728"/>
                    <a:pt x="6191" y="778"/>
                  </a:cubicBezTo>
                  <a:cubicBezTo>
                    <a:pt x="5890" y="828"/>
                    <a:pt x="5564" y="878"/>
                    <a:pt x="5238" y="903"/>
                  </a:cubicBezTo>
                  <a:cubicBezTo>
                    <a:pt x="4913" y="953"/>
                    <a:pt x="4562" y="978"/>
                    <a:pt x="4261" y="1028"/>
                  </a:cubicBezTo>
                  <a:cubicBezTo>
                    <a:pt x="3935" y="1053"/>
                    <a:pt x="3609" y="1078"/>
                    <a:pt x="3309" y="1103"/>
                  </a:cubicBezTo>
                  <a:cubicBezTo>
                    <a:pt x="3008" y="1103"/>
                    <a:pt x="2707" y="1154"/>
                    <a:pt x="2431" y="1154"/>
                  </a:cubicBezTo>
                  <a:lnTo>
                    <a:pt x="1654" y="1154"/>
                  </a:lnTo>
                  <a:cubicBezTo>
                    <a:pt x="1515" y="1161"/>
                    <a:pt x="1380" y="1164"/>
                    <a:pt x="1251" y="1164"/>
                  </a:cubicBezTo>
                  <a:cubicBezTo>
                    <a:pt x="939" y="1164"/>
                    <a:pt x="664" y="1146"/>
                    <a:pt x="451" y="1129"/>
                  </a:cubicBezTo>
                  <a:lnTo>
                    <a:pt x="0" y="1129"/>
                  </a:lnTo>
                  <a:lnTo>
                    <a:pt x="25" y="2382"/>
                  </a:lnTo>
                  <a:cubicBezTo>
                    <a:pt x="25" y="2382"/>
                    <a:pt x="201" y="2357"/>
                    <a:pt x="477" y="2332"/>
                  </a:cubicBezTo>
                  <a:cubicBezTo>
                    <a:pt x="777" y="2306"/>
                    <a:pt x="1178" y="2306"/>
                    <a:pt x="1705" y="2206"/>
                  </a:cubicBezTo>
                  <a:cubicBezTo>
                    <a:pt x="1955" y="2181"/>
                    <a:pt x="2231" y="2156"/>
                    <a:pt x="2507" y="2106"/>
                  </a:cubicBezTo>
                  <a:cubicBezTo>
                    <a:pt x="2807" y="2056"/>
                    <a:pt x="3108" y="2006"/>
                    <a:pt x="3409" y="1956"/>
                  </a:cubicBezTo>
                  <a:cubicBezTo>
                    <a:pt x="3735" y="1880"/>
                    <a:pt x="4035" y="1830"/>
                    <a:pt x="4361" y="1755"/>
                  </a:cubicBezTo>
                  <a:cubicBezTo>
                    <a:pt x="4687" y="1680"/>
                    <a:pt x="5013" y="1605"/>
                    <a:pt x="5339" y="1530"/>
                  </a:cubicBezTo>
                  <a:cubicBezTo>
                    <a:pt x="5665" y="1454"/>
                    <a:pt x="5990" y="1354"/>
                    <a:pt x="6316" y="1279"/>
                  </a:cubicBezTo>
                  <a:cubicBezTo>
                    <a:pt x="6617" y="1204"/>
                    <a:pt x="6943" y="1103"/>
                    <a:pt x="7244" y="1028"/>
                  </a:cubicBezTo>
                  <a:cubicBezTo>
                    <a:pt x="7845" y="853"/>
                    <a:pt x="8396" y="677"/>
                    <a:pt x="8873" y="527"/>
                  </a:cubicBezTo>
                  <a:cubicBezTo>
                    <a:pt x="9800" y="201"/>
                    <a:pt x="10451" y="1"/>
                    <a:pt x="10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8"/>
            <p:cNvSpPr/>
            <p:nvPr/>
          </p:nvSpPr>
          <p:spPr>
            <a:xfrm>
              <a:off x="6651276" y="2829760"/>
              <a:ext cx="605273" cy="107411"/>
            </a:xfrm>
            <a:custGeom>
              <a:avLst/>
              <a:gdLst/>
              <a:ahLst/>
              <a:cxnLst/>
              <a:rect l="l" t="t" r="r" b="b"/>
              <a:pathLst>
                <a:path w="11304" h="2006" extrusionOk="0">
                  <a:moveTo>
                    <a:pt x="251" y="0"/>
                  </a:moveTo>
                  <a:lnTo>
                    <a:pt x="1" y="1654"/>
                  </a:lnTo>
                  <a:cubicBezTo>
                    <a:pt x="1" y="1654"/>
                    <a:pt x="702" y="1705"/>
                    <a:pt x="1755" y="1780"/>
                  </a:cubicBezTo>
                  <a:cubicBezTo>
                    <a:pt x="2281" y="1830"/>
                    <a:pt x="2908" y="1855"/>
                    <a:pt x="3560" y="1880"/>
                  </a:cubicBezTo>
                  <a:cubicBezTo>
                    <a:pt x="4236" y="1905"/>
                    <a:pt x="4938" y="1930"/>
                    <a:pt x="5640" y="1980"/>
                  </a:cubicBezTo>
                  <a:cubicBezTo>
                    <a:pt x="6367" y="1980"/>
                    <a:pt x="7068" y="1980"/>
                    <a:pt x="7720" y="2005"/>
                  </a:cubicBezTo>
                  <a:lnTo>
                    <a:pt x="8672" y="2005"/>
                  </a:lnTo>
                  <a:cubicBezTo>
                    <a:pt x="8998" y="2005"/>
                    <a:pt x="9274" y="2005"/>
                    <a:pt x="9550" y="1980"/>
                  </a:cubicBezTo>
                  <a:cubicBezTo>
                    <a:pt x="10602" y="1955"/>
                    <a:pt x="11304" y="1930"/>
                    <a:pt x="11304" y="1930"/>
                  </a:cubicBezTo>
                  <a:cubicBezTo>
                    <a:pt x="11304" y="1930"/>
                    <a:pt x="10602" y="1855"/>
                    <a:pt x="9550" y="1730"/>
                  </a:cubicBezTo>
                  <a:cubicBezTo>
                    <a:pt x="9299" y="1705"/>
                    <a:pt x="8998" y="1654"/>
                    <a:pt x="8697" y="1629"/>
                  </a:cubicBezTo>
                  <a:cubicBezTo>
                    <a:pt x="8422" y="1579"/>
                    <a:pt x="8096" y="1529"/>
                    <a:pt x="7770" y="1479"/>
                  </a:cubicBezTo>
                  <a:cubicBezTo>
                    <a:pt x="7118" y="1379"/>
                    <a:pt x="6442" y="1253"/>
                    <a:pt x="5740" y="1128"/>
                  </a:cubicBezTo>
                  <a:cubicBezTo>
                    <a:pt x="5063" y="1003"/>
                    <a:pt x="4362" y="878"/>
                    <a:pt x="3710" y="752"/>
                  </a:cubicBezTo>
                  <a:cubicBezTo>
                    <a:pt x="3083" y="627"/>
                    <a:pt x="2482" y="502"/>
                    <a:pt x="1955" y="376"/>
                  </a:cubicBezTo>
                  <a:cubicBezTo>
                    <a:pt x="928" y="151"/>
                    <a:pt x="251"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8"/>
            <p:cNvSpPr/>
            <p:nvPr/>
          </p:nvSpPr>
          <p:spPr>
            <a:xfrm>
              <a:off x="5416607" y="3165332"/>
              <a:ext cx="1002041" cy="670972"/>
            </a:xfrm>
            <a:custGeom>
              <a:avLst/>
              <a:gdLst/>
              <a:ahLst/>
              <a:cxnLst/>
              <a:rect l="l" t="t" r="r" b="b"/>
              <a:pathLst>
                <a:path w="18714" h="12531" extrusionOk="0">
                  <a:moveTo>
                    <a:pt x="8924" y="1"/>
                  </a:moveTo>
                  <a:cubicBezTo>
                    <a:pt x="1021" y="1"/>
                    <a:pt x="1" y="12506"/>
                    <a:pt x="10101" y="12530"/>
                  </a:cubicBezTo>
                  <a:cubicBezTo>
                    <a:pt x="10109" y="12530"/>
                    <a:pt x="10117" y="12530"/>
                    <a:pt x="10124" y="12530"/>
                  </a:cubicBezTo>
                  <a:cubicBezTo>
                    <a:pt x="17747" y="12530"/>
                    <a:pt x="18713" y="249"/>
                    <a:pt x="9525" y="24"/>
                  </a:cubicBezTo>
                  <a:cubicBezTo>
                    <a:pt x="9320" y="8"/>
                    <a:pt x="9120" y="1"/>
                    <a:pt x="8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8"/>
            <p:cNvSpPr/>
            <p:nvPr/>
          </p:nvSpPr>
          <p:spPr>
            <a:xfrm>
              <a:off x="5601823" y="3406823"/>
              <a:ext cx="280522" cy="187943"/>
            </a:xfrm>
            <a:custGeom>
              <a:avLst/>
              <a:gdLst/>
              <a:ahLst/>
              <a:cxnLst/>
              <a:rect l="l" t="t" r="r" b="b"/>
              <a:pathLst>
                <a:path w="5239" h="3510" extrusionOk="0">
                  <a:moveTo>
                    <a:pt x="2507" y="0"/>
                  </a:moveTo>
                  <a:cubicBezTo>
                    <a:pt x="301" y="0"/>
                    <a:pt x="0" y="3509"/>
                    <a:pt x="2833" y="3509"/>
                  </a:cubicBezTo>
                  <a:cubicBezTo>
                    <a:pt x="4988" y="3509"/>
                    <a:pt x="5239" y="75"/>
                    <a:pt x="2682" y="25"/>
                  </a:cubicBezTo>
                  <a:cubicBezTo>
                    <a:pt x="2607" y="0"/>
                    <a:pt x="2557" y="0"/>
                    <a:pt x="2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8"/>
            <p:cNvSpPr/>
            <p:nvPr/>
          </p:nvSpPr>
          <p:spPr>
            <a:xfrm>
              <a:off x="6110459" y="3165332"/>
              <a:ext cx="1000649" cy="670972"/>
            </a:xfrm>
            <a:custGeom>
              <a:avLst/>
              <a:gdLst/>
              <a:ahLst/>
              <a:cxnLst/>
              <a:rect l="l" t="t" r="r" b="b"/>
              <a:pathLst>
                <a:path w="18688" h="12531" extrusionOk="0">
                  <a:moveTo>
                    <a:pt x="8923" y="1"/>
                  </a:moveTo>
                  <a:cubicBezTo>
                    <a:pt x="1021" y="1"/>
                    <a:pt x="0" y="12506"/>
                    <a:pt x="10101" y="12530"/>
                  </a:cubicBezTo>
                  <a:cubicBezTo>
                    <a:pt x="10108" y="12530"/>
                    <a:pt x="10116" y="12530"/>
                    <a:pt x="10124" y="12530"/>
                  </a:cubicBezTo>
                  <a:cubicBezTo>
                    <a:pt x="17747" y="12530"/>
                    <a:pt x="18688" y="249"/>
                    <a:pt x="9524" y="24"/>
                  </a:cubicBezTo>
                  <a:cubicBezTo>
                    <a:pt x="9320" y="8"/>
                    <a:pt x="9119" y="1"/>
                    <a:pt x="8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8"/>
            <p:cNvSpPr/>
            <p:nvPr/>
          </p:nvSpPr>
          <p:spPr>
            <a:xfrm>
              <a:off x="6608332" y="3496727"/>
              <a:ext cx="280522" cy="187943"/>
            </a:xfrm>
            <a:custGeom>
              <a:avLst/>
              <a:gdLst/>
              <a:ahLst/>
              <a:cxnLst/>
              <a:rect l="l" t="t" r="r" b="b"/>
              <a:pathLst>
                <a:path w="5239" h="3510" extrusionOk="0">
                  <a:moveTo>
                    <a:pt x="2507" y="1"/>
                  </a:moveTo>
                  <a:cubicBezTo>
                    <a:pt x="301" y="1"/>
                    <a:pt x="1" y="3509"/>
                    <a:pt x="2833" y="3509"/>
                  </a:cubicBezTo>
                  <a:cubicBezTo>
                    <a:pt x="4988" y="3509"/>
                    <a:pt x="5239" y="76"/>
                    <a:pt x="26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8"/>
            <p:cNvSpPr/>
            <p:nvPr/>
          </p:nvSpPr>
          <p:spPr>
            <a:xfrm>
              <a:off x="5729370" y="2964053"/>
              <a:ext cx="1001988" cy="670972"/>
            </a:xfrm>
            <a:custGeom>
              <a:avLst/>
              <a:gdLst/>
              <a:ahLst/>
              <a:cxnLst/>
              <a:rect l="l" t="t" r="r" b="b"/>
              <a:pathLst>
                <a:path w="18713" h="12531" extrusionOk="0">
                  <a:moveTo>
                    <a:pt x="8948" y="0"/>
                  </a:moveTo>
                  <a:cubicBezTo>
                    <a:pt x="1044" y="0"/>
                    <a:pt x="0" y="12506"/>
                    <a:pt x="10125" y="12530"/>
                  </a:cubicBezTo>
                  <a:cubicBezTo>
                    <a:pt x="10133" y="12530"/>
                    <a:pt x="10140" y="12530"/>
                    <a:pt x="10148" y="12530"/>
                  </a:cubicBezTo>
                  <a:cubicBezTo>
                    <a:pt x="17771" y="12530"/>
                    <a:pt x="18712" y="249"/>
                    <a:pt x="9548" y="24"/>
                  </a:cubicBezTo>
                  <a:cubicBezTo>
                    <a:pt x="9344" y="8"/>
                    <a:pt x="9144" y="0"/>
                    <a:pt x="89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8"/>
            <p:cNvSpPr/>
            <p:nvPr/>
          </p:nvSpPr>
          <p:spPr>
            <a:xfrm>
              <a:off x="6205718" y="3094116"/>
              <a:ext cx="280522" cy="187943"/>
            </a:xfrm>
            <a:custGeom>
              <a:avLst/>
              <a:gdLst/>
              <a:ahLst/>
              <a:cxnLst/>
              <a:rect l="l" t="t" r="r" b="b"/>
              <a:pathLst>
                <a:path w="5239" h="3510" extrusionOk="0">
                  <a:moveTo>
                    <a:pt x="2507" y="1"/>
                  </a:moveTo>
                  <a:cubicBezTo>
                    <a:pt x="301" y="1"/>
                    <a:pt x="1" y="3509"/>
                    <a:pt x="2833" y="3509"/>
                  </a:cubicBezTo>
                  <a:cubicBezTo>
                    <a:pt x="4988" y="3509"/>
                    <a:pt x="5239" y="76"/>
                    <a:pt x="26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 name="Google Shape;829;p28"/>
          <p:cNvGrpSpPr/>
          <p:nvPr/>
        </p:nvGrpSpPr>
        <p:grpSpPr>
          <a:xfrm rot="8100000">
            <a:off x="7254512" y="3599943"/>
            <a:ext cx="1662179" cy="1009867"/>
            <a:chOff x="4422200" y="1605489"/>
            <a:chExt cx="3671784" cy="2230815"/>
          </a:xfrm>
        </p:grpSpPr>
        <p:sp>
          <p:nvSpPr>
            <p:cNvPr id="830" name="Google Shape;830;p28"/>
            <p:cNvSpPr/>
            <p:nvPr/>
          </p:nvSpPr>
          <p:spPr>
            <a:xfrm>
              <a:off x="4422200" y="1605489"/>
              <a:ext cx="1800986" cy="1664339"/>
            </a:xfrm>
            <a:custGeom>
              <a:avLst/>
              <a:gdLst/>
              <a:ahLst/>
              <a:cxnLst/>
              <a:rect l="l" t="t" r="r" b="b"/>
              <a:pathLst>
                <a:path w="33635" h="31083" extrusionOk="0">
                  <a:moveTo>
                    <a:pt x="4965" y="0"/>
                  </a:moveTo>
                  <a:cubicBezTo>
                    <a:pt x="3984" y="0"/>
                    <a:pt x="3162" y="351"/>
                    <a:pt x="2632" y="1160"/>
                  </a:cubicBezTo>
                  <a:cubicBezTo>
                    <a:pt x="0" y="5095"/>
                    <a:pt x="6592" y="9832"/>
                    <a:pt x="11003" y="12238"/>
                  </a:cubicBezTo>
                  <a:cubicBezTo>
                    <a:pt x="10357" y="12170"/>
                    <a:pt x="9768" y="12138"/>
                    <a:pt x="9233" y="12138"/>
                  </a:cubicBezTo>
                  <a:cubicBezTo>
                    <a:pt x="38" y="12138"/>
                    <a:pt x="6883" y="21641"/>
                    <a:pt x="15060" y="21641"/>
                  </a:cubicBezTo>
                  <a:cubicBezTo>
                    <a:pt x="15170" y="21641"/>
                    <a:pt x="15279" y="21640"/>
                    <a:pt x="15389" y="21636"/>
                  </a:cubicBezTo>
                  <a:lnTo>
                    <a:pt x="15389" y="21636"/>
                  </a:lnTo>
                  <a:cubicBezTo>
                    <a:pt x="3991" y="26299"/>
                    <a:pt x="14561" y="31082"/>
                    <a:pt x="25308" y="31082"/>
                  </a:cubicBezTo>
                  <a:cubicBezTo>
                    <a:pt x="27558" y="31082"/>
                    <a:pt x="29815" y="30872"/>
                    <a:pt x="31880" y="30408"/>
                  </a:cubicBezTo>
                  <a:lnTo>
                    <a:pt x="33108" y="29105"/>
                  </a:lnTo>
                  <a:cubicBezTo>
                    <a:pt x="33108" y="22213"/>
                    <a:pt x="33635" y="8228"/>
                    <a:pt x="28948" y="7626"/>
                  </a:cubicBezTo>
                  <a:cubicBezTo>
                    <a:pt x="28713" y="7570"/>
                    <a:pt x="28493" y="7544"/>
                    <a:pt x="28286" y="7544"/>
                  </a:cubicBezTo>
                  <a:cubicBezTo>
                    <a:pt x="26075" y="7544"/>
                    <a:pt x="25306" y="10519"/>
                    <a:pt x="24161" y="12238"/>
                  </a:cubicBezTo>
                  <a:cubicBezTo>
                    <a:pt x="24620" y="7630"/>
                    <a:pt x="21345" y="2528"/>
                    <a:pt x="18500" y="2528"/>
                  </a:cubicBezTo>
                  <a:cubicBezTo>
                    <a:pt x="16996" y="2528"/>
                    <a:pt x="15613" y="3952"/>
                    <a:pt x="14963" y="7626"/>
                  </a:cubicBezTo>
                  <a:cubicBezTo>
                    <a:pt x="13173" y="3835"/>
                    <a:pt x="8207" y="0"/>
                    <a:pt x="4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8"/>
            <p:cNvSpPr/>
            <p:nvPr/>
          </p:nvSpPr>
          <p:spPr>
            <a:xfrm>
              <a:off x="4899939" y="1950753"/>
              <a:ext cx="1248134" cy="1278976"/>
            </a:xfrm>
            <a:custGeom>
              <a:avLst/>
              <a:gdLst/>
              <a:ahLst/>
              <a:cxnLst/>
              <a:rect l="l" t="t" r="r" b="b"/>
              <a:pathLst>
                <a:path w="23310" h="23886" extrusionOk="0">
                  <a:moveTo>
                    <a:pt x="1" y="0"/>
                  </a:moveTo>
                  <a:cubicBezTo>
                    <a:pt x="1" y="0"/>
                    <a:pt x="352" y="376"/>
                    <a:pt x="928" y="1028"/>
                  </a:cubicBezTo>
                  <a:cubicBezTo>
                    <a:pt x="1229" y="1354"/>
                    <a:pt x="1580" y="1730"/>
                    <a:pt x="2006" y="2181"/>
                  </a:cubicBezTo>
                  <a:cubicBezTo>
                    <a:pt x="2206" y="2431"/>
                    <a:pt x="2432" y="2657"/>
                    <a:pt x="2657" y="2907"/>
                  </a:cubicBezTo>
                  <a:cubicBezTo>
                    <a:pt x="2883" y="3158"/>
                    <a:pt x="3159" y="3409"/>
                    <a:pt x="3409" y="3684"/>
                  </a:cubicBezTo>
                  <a:cubicBezTo>
                    <a:pt x="4462" y="4762"/>
                    <a:pt x="5715" y="5990"/>
                    <a:pt x="7043" y="7319"/>
                  </a:cubicBezTo>
                  <a:cubicBezTo>
                    <a:pt x="7695" y="7970"/>
                    <a:pt x="8397" y="8647"/>
                    <a:pt x="9073" y="9374"/>
                  </a:cubicBezTo>
                  <a:cubicBezTo>
                    <a:pt x="9399" y="9725"/>
                    <a:pt x="9750" y="10075"/>
                    <a:pt x="10101" y="10451"/>
                  </a:cubicBezTo>
                  <a:lnTo>
                    <a:pt x="10602" y="11003"/>
                  </a:lnTo>
                  <a:lnTo>
                    <a:pt x="10878" y="11253"/>
                  </a:lnTo>
                  <a:lnTo>
                    <a:pt x="10928" y="11329"/>
                  </a:lnTo>
                  <a:lnTo>
                    <a:pt x="10953" y="11379"/>
                  </a:lnTo>
                  <a:lnTo>
                    <a:pt x="11078" y="11504"/>
                  </a:lnTo>
                  <a:cubicBezTo>
                    <a:pt x="12407" y="13058"/>
                    <a:pt x="13760" y="14537"/>
                    <a:pt x="14988" y="15940"/>
                  </a:cubicBezTo>
                  <a:cubicBezTo>
                    <a:pt x="15590" y="16642"/>
                    <a:pt x="16166" y="17319"/>
                    <a:pt x="16692" y="17970"/>
                  </a:cubicBezTo>
                  <a:cubicBezTo>
                    <a:pt x="17219" y="18622"/>
                    <a:pt x="17695" y="19248"/>
                    <a:pt x="18096" y="19850"/>
                  </a:cubicBezTo>
                  <a:cubicBezTo>
                    <a:pt x="18522" y="20426"/>
                    <a:pt x="18873" y="20978"/>
                    <a:pt x="19149" y="21454"/>
                  </a:cubicBezTo>
                  <a:cubicBezTo>
                    <a:pt x="19299" y="21705"/>
                    <a:pt x="19399" y="21930"/>
                    <a:pt x="19525" y="22156"/>
                  </a:cubicBezTo>
                  <a:cubicBezTo>
                    <a:pt x="19625" y="22356"/>
                    <a:pt x="19700" y="22532"/>
                    <a:pt x="19775" y="22707"/>
                  </a:cubicBezTo>
                  <a:cubicBezTo>
                    <a:pt x="19850" y="22857"/>
                    <a:pt x="19901" y="22983"/>
                    <a:pt x="19951" y="23133"/>
                  </a:cubicBezTo>
                  <a:cubicBezTo>
                    <a:pt x="20026" y="23284"/>
                    <a:pt x="20051" y="23434"/>
                    <a:pt x="20101" y="23534"/>
                  </a:cubicBezTo>
                  <a:cubicBezTo>
                    <a:pt x="20176" y="23760"/>
                    <a:pt x="20226" y="23885"/>
                    <a:pt x="20226" y="23885"/>
                  </a:cubicBezTo>
                  <a:lnTo>
                    <a:pt x="23309" y="22632"/>
                  </a:lnTo>
                  <a:cubicBezTo>
                    <a:pt x="23309" y="22632"/>
                    <a:pt x="23259" y="22507"/>
                    <a:pt x="23159" y="22306"/>
                  </a:cubicBezTo>
                  <a:cubicBezTo>
                    <a:pt x="23109" y="22206"/>
                    <a:pt x="23058" y="22055"/>
                    <a:pt x="22983" y="21905"/>
                  </a:cubicBezTo>
                  <a:cubicBezTo>
                    <a:pt x="22908" y="21755"/>
                    <a:pt x="22783" y="21529"/>
                    <a:pt x="22657" y="21304"/>
                  </a:cubicBezTo>
                  <a:cubicBezTo>
                    <a:pt x="22582" y="21178"/>
                    <a:pt x="22507" y="21053"/>
                    <a:pt x="22432" y="20928"/>
                  </a:cubicBezTo>
                  <a:cubicBezTo>
                    <a:pt x="22382" y="20802"/>
                    <a:pt x="22281" y="20702"/>
                    <a:pt x="22206" y="20577"/>
                  </a:cubicBezTo>
                  <a:cubicBezTo>
                    <a:pt x="22056" y="20351"/>
                    <a:pt x="21880" y="20075"/>
                    <a:pt x="21680" y="19800"/>
                  </a:cubicBezTo>
                  <a:cubicBezTo>
                    <a:pt x="21304" y="19273"/>
                    <a:pt x="20853" y="18697"/>
                    <a:pt x="20327" y="18096"/>
                  </a:cubicBezTo>
                  <a:cubicBezTo>
                    <a:pt x="19800" y="17519"/>
                    <a:pt x="19224" y="16892"/>
                    <a:pt x="18622" y="16266"/>
                  </a:cubicBezTo>
                  <a:cubicBezTo>
                    <a:pt x="17996" y="15639"/>
                    <a:pt x="17319" y="15013"/>
                    <a:pt x="16617" y="14361"/>
                  </a:cubicBezTo>
                  <a:cubicBezTo>
                    <a:pt x="15239" y="13058"/>
                    <a:pt x="13735" y="11730"/>
                    <a:pt x="12306" y="10376"/>
                  </a:cubicBezTo>
                  <a:lnTo>
                    <a:pt x="12156" y="10251"/>
                  </a:lnTo>
                  <a:lnTo>
                    <a:pt x="12056" y="10151"/>
                  </a:lnTo>
                  <a:lnTo>
                    <a:pt x="12006" y="10075"/>
                  </a:lnTo>
                  <a:lnTo>
                    <a:pt x="11705" y="9850"/>
                  </a:lnTo>
                  <a:lnTo>
                    <a:pt x="11129" y="9349"/>
                  </a:lnTo>
                  <a:cubicBezTo>
                    <a:pt x="10753" y="9023"/>
                    <a:pt x="10377" y="8697"/>
                    <a:pt x="10001" y="8396"/>
                  </a:cubicBezTo>
                  <a:cubicBezTo>
                    <a:pt x="9249" y="7745"/>
                    <a:pt x="8497" y="7118"/>
                    <a:pt x="7770" y="6542"/>
                  </a:cubicBezTo>
                  <a:cubicBezTo>
                    <a:pt x="6291" y="5364"/>
                    <a:pt x="4938" y="4236"/>
                    <a:pt x="3760" y="3308"/>
                  </a:cubicBezTo>
                  <a:cubicBezTo>
                    <a:pt x="3484" y="3058"/>
                    <a:pt x="3184" y="2832"/>
                    <a:pt x="2933" y="2607"/>
                  </a:cubicBezTo>
                  <a:cubicBezTo>
                    <a:pt x="2682" y="2381"/>
                    <a:pt x="2432" y="2181"/>
                    <a:pt x="2206" y="1980"/>
                  </a:cubicBezTo>
                  <a:cubicBezTo>
                    <a:pt x="1755" y="1554"/>
                    <a:pt x="1354" y="1203"/>
                    <a:pt x="1028" y="928"/>
                  </a:cubicBezTo>
                  <a:cubicBezTo>
                    <a:pt x="377" y="326"/>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8"/>
            <p:cNvSpPr/>
            <p:nvPr/>
          </p:nvSpPr>
          <p:spPr>
            <a:xfrm>
              <a:off x="5458212" y="2008421"/>
              <a:ext cx="77908" cy="495291"/>
            </a:xfrm>
            <a:custGeom>
              <a:avLst/>
              <a:gdLst/>
              <a:ahLst/>
              <a:cxnLst/>
              <a:rect l="l" t="t" r="r" b="b"/>
              <a:pathLst>
                <a:path w="1455" h="9250" extrusionOk="0">
                  <a:moveTo>
                    <a:pt x="176" y="1"/>
                  </a:moveTo>
                  <a:cubicBezTo>
                    <a:pt x="176" y="1"/>
                    <a:pt x="151" y="577"/>
                    <a:pt x="101" y="1429"/>
                  </a:cubicBezTo>
                  <a:cubicBezTo>
                    <a:pt x="76" y="1881"/>
                    <a:pt x="51" y="2382"/>
                    <a:pt x="26" y="2933"/>
                  </a:cubicBezTo>
                  <a:cubicBezTo>
                    <a:pt x="26" y="3460"/>
                    <a:pt x="26" y="4036"/>
                    <a:pt x="1" y="4612"/>
                  </a:cubicBezTo>
                  <a:cubicBezTo>
                    <a:pt x="26" y="5214"/>
                    <a:pt x="26" y="5790"/>
                    <a:pt x="51" y="6342"/>
                  </a:cubicBezTo>
                  <a:cubicBezTo>
                    <a:pt x="51" y="6617"/>
                    <a:pt x="51" y="6868"/>
                    <a:pt x="76" y="7119"/>
                  </a:cubicBezTo>
                  <a:cubicBezTo>
                    <a:pt x="76" y="7369"/>
                    <a:pt x="101" y="7595"/>
                    <a:pt x="126" y="7820"/>
                  </a:cubicBezTo>
                  <a:cubicBezTo>
                    <a:pt x="176" y="8673"/>
                    <a:pt x="226" y="9249"/>
                    <a:pt x="226" y="9249"/>
                  </a:cubicBezTo>
                  <a:lnTo>
                    <a:pt x="1454" y="9099"/>
                  </a:lnTo>
                  <a:cubicBezTo>
                    <a:pt x="1454" y="9099"/>
                    <a:pt x="1329" y="8522"/>
                    <a:pt x="1154" y="7670"/>
                  </a:cubicBezTo>
                  <a:cubicBezTo>
                    <a:pt x="1129" y="7470"/>
                    <a:pt x="1078" y="7244"/>
                    <a:pt x="1028" y="6993"/>
                  </a:cubicBezTo>
                  <a:cubicBezTo>
                    <a:pt x="953" y="6743"/>
                    <a:pt x="928" y="6492"/>
                    <a:pt x="903" y="6242"/>
                  </a:cubicBezTo>
                  <a:cubicBezTo>
                    <a:pt x="803" y="5715"/>
                    <a:pt x="728" y="5139"/>
                    <a:pt x="627" y="4587"/>
                  </a:cubicBezTo>
                  <a:cubicBezTo>
                    <a:pt x="552" y="4011"/>
                    <a:pt x="502" y="3434"/>
                    <a:pt x="427" y="2908"/>
                  </a:cubicBezTo>
                  <a:cubicBezTo>
                    <a:pt x="352" y="2382"/>
                    <a:pt x="327" y="1881"/>
                    <a:pt x="302" y="1429"/>
                  </a:cubicBezTo>
                  <a:cubicBezTo>
                    <a:pt x="226" y="577"/>
                    <a:pt x="176" y="1"/>
                    <a:pt x="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8"/>
            <p:cNvSpPr/>
            <p:nvPr/>
          </p:nvSpPr>
          <p:spPr>
            <a:xfrm>
              <a:off x="5834000" y="2378851"/>
              <a:ext cx="100718" cy="463004"/>
            </a:xfrm>
            <a:custGeom>
              <a:avLst/>
              <a:gdLst/>
              <a:ahLst/>
              <a:cxnLst/>
              <a:rect l="l" t="t" r="r" b="b"/>
              <a:pathLst>
                <a:path w="1881" h="8647" extrusionOk="0">
                  <a:moveTo>
                    <a:pt x="1830" y="0"/>
                  </a:moveTo>
                  <a:cubicBezTo>
                    <a:pt x="1830" y="0"/>
                    <a:pt x="1730" y="527"/>
                    <a:pt x="1579" y="1329"/>
                  </a:cubicBezTo>
                  <a:cubicBezTo>
                    <a:pt x="1504" y="1730"/>
                    <a:pt x="1429" y="2181"/>
                    <a:pt x="1329" y="2682"/>
                  </a:cubicBezTo>
                  <a:cubicBezTo>
                    <a:pt x="1253" y="3183"/>
                    <a:pt x="1153" y="3710"/>
                    <a:pt x="1028" y="4211"/>
                  </a:cubicBezTo>
                  <a:cubicBezTo>
                    <a:pt x="903" y="4737"/>
                    <a:pt x="802" y="5263"/>
                    <a:pt x="677" y="5740"/>
                  </a:cubicBezTo>
                  <a:cubicBezTo>
                    <a:pt x="552" y="6241"/>
                    <a:pt x="426" y="6692"/>
                    <a:pt x="326" y="7068"/>
                  </a:cubicBezTo>
                  <a:cubicBezTo>
                    <a:pt x="126" y="7845"/>
                    <a:pt x="0" y="8371"/>
                    <a:pt x="0" y="8371"/>
                  </a:cubicBezTo>
                  <a:lnTo>
                    <a:pt x="1654" y="8647"/>
                  </a:lnTo>
                  <a:cubicBezTo>
                    <a:pt x="1654" y="8647"/>
                    <a:pt x="1680" y="8095"/>
                    <a:pt x="1730" y="7293"/>
                  </a:cubicBezTo>
                  <a:cubicBezTo>
                    <a:pt x="1755" y="6892"/>
                    <a:pt x="1780" y="6416"/>
                    <a:pt x="1805" y="5915"/>
                  </a:cubicBezTo>
                  <a:cubicBezTo>
                    <a:pt x="1830" y="5414"/>
                    <a:pt x="1830" y="4862"/>
                    <a:pt x="1855" y="4311"/>
                  </a:cubicBezTo>
                  <a:cubicBezTo>
                    <a:pt x="1880" y="3785"/>
                    <a:pt x="1880" y="3233"/>
                    <a:pt x="1855" y="2732"/>
                  </a:cubicBezTo>
                  <a:cubicBezTo>
                    <a:pt x="1855" y="2231"/>
                    <a:pt x="1855" y="1755"/>
                    <a:pt x="1855" y="1354"/>
                  </a:cubicBezTo>
                  <a:cubicBezTo>
                    <a:pt x="1830" y="552"/>
                    <a:pt x="1830" y="0"/>
                    <a:pt x="1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8"/>
            <p:cNvSpPr/>
            <p:nvPr/>
          </p:nvSpPr>
          <p:spPr>
            <a:xfrm>
              <a:off x="4917395" y="2432504"/>
              <a:ext cx="586478" cy="127544"/>
            </a:xfrm>
            <a:custGeom>
              <a:avLst/>
              <a:gdLst/>
              <a:ahLst/>
              <a:cxnLst/>
              <a:rect l="l" t="t" r="r" b="b"/>
              <a:pathLst>
                <a:path w="10953" h="2382" extrusionOk="0">
                  <a:moveTo>
                    <a:pt x="0" y="1"/>
                  </a:moveTo>
                  <a:cubicBezTo>
                    <a:pt x="1" y="1"/>
                    <a:pt x="677" y="151"/>
                    <a:pt x="1680" y="402"/>
                  </a:cubicBezTo>
                  <a:cubicBezTo>
                    <a:pt x="2181" y="502"/>
                    <a:pt x="2782" y="652"/>
                    <a:pt x="3409" y="803"/>
                  </a:cubicBezTo>
                  <a:cubicBezTo>
                    <a:pt x="4036" y="928"/>
                    <a:pt x="4712" y="1103"/>
                    <a:pt x="5389" y="1254"/>
                  </a:cubicBezTo>
                  <a:cubicBezTo>
                    <a:pt x="8071" y="1805"/>
                    <a:pt x="10752" y="2382"/>
                    <a:pt x="10752" y="2382"/>
                  </a:cubicBezTo>
                  <a:lnTo>
                    <a:pt x="10953" y="1129"/>
                  </a:lnTo>
                  <a:cubicBezTo>
                    <a:pt x="10953" y="1129"/>
                    <a:pt x="8196" y="878"/>
                    <a:pt x="5464" y="627"/>
                  </a:cubicBezTo>
                  <a:cubicBezTo>
                    <a:pt x="4787" y="552"/>
                    <a:pt x="4111" y="477"/>
                    <a:pt x="3459" y="402"/>
                  </a:cubicBezTo>
                  <a:cubicBezTo>
                    <a:pt x="2833" y="327"/>
                    <a:pt x="2231" y="251"/>
                    <a:pt x="1730" y="201"/>
                  </a:cubicBezTo>
                  <a:cubicBezTo>
                    <a:pt x="702" y="76"/>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8"/>
            <p:cNvSpPr/>
            <p:nvPr/>
          </p:nvSpPr>
          <p:spPr>
            <a:xfrm>
              <a:off x="5252916" y="2829760"/>
              <a:ext cx="603934" cy="107411"/>
            </a:xfrm>
            <a:custGeom>
              <a:avLst/>
              <a:gdLst/>
              <a:ahLst/>
              <a:cxnLst/>
              <a:rect l="l" t="t" r="r" b="b"/>
              <a:pathLst>
                <a:path w="11279" h="2006" extrusionOk="0">
                  <a:moveTo>
                    <a:pt x="11053" y="0"/>
                  </a:moveTo>
                  <a:cubicBezTo>
                    <a:pt x="11053" y="0"/>
                    <a:pt x="10376" y="151"/>
                    <a:pt x="9324" y="376"/>
                  </a:cubicBezTo>
                  <a:cubicBezTo>
                    <a:pt x="8822" y="502"/>
                    <a:pt x="8221" y="627"/>
                    <a:pt x="7569" y="752"/>
                  </a:cubicBezTo>
                  <a:cubicBezTo>
                    <a:pt x="6943" y="878"/>
                    <a:pt x="6241" y="1003"/>
                    <a:pt x="5564" y="1128"/>
                  </a:cubicBezTo>
                  <a:cubicBezTo>
                    <a:pt x="4862" y="1253"/>
                    <a:pt x="4186" y="1379"/>
                    <a:pt x="3534" y="1479"/>
                  </a:cubicBezTo>
                  <a:cubicBezTo>
                    <a:pt x="3208" y="1529"/>
                    <a:pt x="2882" y="1579"/>
                    <a:pt x="2582" y="1629"/>
                  </a:cubicBezTo>
                  <a:cubicBezTo>
                    <a:pt x="2281" y="1654"/>
                    <a:pt x="2005" y="1705"/>
                    <a:pt x="1755" y="1730"/>
                  </a:cubicBezTo>
                  <a:cubicBezTo>
                    <a:pt x="702" y="1855"/>
                    <a:pt x="0" y="1930"/>
                    <a:pt x="0" y="1930"/>
                  </a:cubicBezTo>
                  <a:cubicBezTo>
                    <a:pt x="0" y="1930"/>
                    <a:pt x="702" y="1955"/>
                    <a:pt x="1755" y="1980"/>
                  </a:cubicBezTo>
                  <a:cubicBezTo>
                    <a:pt x="2030" y="2005"/>
                    <a:pt x="2306" y="2005"/>
                    <a:pt x="2607" y="2005"/>
                  </a:cubicBezTo>
                  <a:lnTo>
                    <a:pt x="3559" y="2005"/>
                  </a:lnTo>
                  <a:cubicBezTo>
                    <a:pt x="4236" y="1980"/>
                    <a:pt x="4938" y="1980"/>
                    <a:pt x="5639" y="1980"/>
                  </a:cubicBezTo>
                  <a:cubicBezTo>
                    <a:pt x="6341" y="1930"/>
                    <a:pt x="7068" y="1905"/>
                    <a:pt x="7720" y="1880"/>
                  </a:cubicBezTo>
                  <a:cubicBezTo>
                    <a:pt x="8396" y="1855"/>
                    <a:pt x="8998" y="1830"/>
                    <a:pt x="9524" y="1780"/>
                  </a:cubicBezTo>
                  <a:cubicBezTo>
                    <a:pt x="10577" y="1705"/>
                    <a:pt x="11278" y="1654"/>
                    <a:pt x="11278" y="1654"/>
                  </a:cubicBezTo>
                  <a:lnTo>
                    <a:pt x="110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8"/>
            <p:cNvSpPr/>
            <p:nvPr/>
          </p:nvSpPr>
          <p:spPr>
            <a:xfrm>
              <a:off x="6292944" y="1605489"/>
              <a:ext cx="1801040" cy="1664339"/>
            </a:xfrm>
            <a:custGeom>
              <a:avLst/>
              <a:gdLst/>
              <a:ahLst/>
              <a:cxnLst/>
              <a:rect l="l" t="t" r="r" b="b"/>
              <a:pathLst>
                <a:path w="33636" h="31083" extrusionOk="0">
                  <a:moveTo>
                    <a:pt x="28670" y="0"/>
                  </a:moveTo>
                  <a:cubicBezTo>
                    <a:pt x="25428" y="0"/>
                    <a:pt x="20462" y="3835"/>
                    <a:pt x="18673" y="7626"/>
                  </a:cubicBezTo>
                  <a:cubicBezTo>
                    <a:pt x="18023" y="3952"/>
                    <a:pt x="16642" y="2528"/>
                    <a:pt x="15143" y="2528"/>
                  </a:cubicBezTo>
                  <a:cubicBezTo>
                    <a:pt x="12304" y="2528"/>
                    <a:pt x="9040" y="7630"/>
                    <a:pt x="9500" y="12238"/>
                  </a:cubicBezTo>
                  <a:cubicBezTo>
                    <a:pt x="8354" y="10519"/>
                    <a:pt x="7564" y="7544"/>
                    <a:pt x="5350" y="7544"/>
                  </a:cubicBezTo>
                  <a:cubicBezTo>
                    <a:pt x="5142" y="7544"/>
                    <a:pt x="4922" y="7570"/>
                    <a:pt x="4688" y="7626"/>
                  </a:cubicBezTo>
                  <a:cubicBezTo>
                    <a:pt x="1" y="8228"/>
                    <a:pt x="527" y="22213"/>
                    <a:pt x="527" y="29105"/>
                  </a:cubicBezTo>
                  <a:lnTo>
                    <a:pt x="1755" y="30408"/>
                  </a:lnTo>
                  <a:cubicBezTo>
                    <a:pt x="3820" y="30872"/>
                    <a:pt x="6079" y="31082"/>
                    <a:pt x="8330" y="31082"/>
                  </a:cubicBezTo>
                  <a:cubicBezTo>
                    <a:pt x="19082" y="31082"/>
                    <a:pt x="29670" y="26299"/>
                    <a:pt x="18272" y="21636"/>
                  </a:cubicBezTo>
                  <a:lnTo>
                    <a:pt x="18272" y="21636"/>
                  </a:lnTo>
                  <a:cubicBezTo>
                    <a:pt x="18376" y="21639"/>
                    <a:pt x="18480" y="21641"/>
                    <a:pt x="18584" y="21641"/>
                  </a:cubicBezTo>
                  <a:cubicBezTo>
                    <a:pt x="22675" y="21641"/>
                    <a:pt x="26432" y="19270"/>
                    <a:pt x="28021" y="16874"/>
                  </a:cubicBezTo>
                  <a:cubicBezTo>
                    <a:pt x="29593" y="14516"/>
                    <a:pt x="29012" y="12138"/>
                    <a:pt x="24420" y="12138"/>
                  </a:cubicBezTo>
                  <a:cubicBezTo>
                    <a:pt x="23887" y="12138"/>
                    <a:pt x="23301" y="12170"/>
                    <a:pt x="22658" y="12238"/>
                  </a:cubicBezTo>
                  <a:cubicBezTo>
                    <a:pt x="27044" y="9832"/>
                    <a:pt x="33635" y="5095"/>
                    <a:pt x="31003" y="1160"/>
                  </a:cubicBezTo>
                  <a:cubicBezTo>
                    <a:pt x="30474" y="351"/>
                    <a:pt x="29651" y="0"/>
                    <a:pt x="28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8"/>
            <p:cNvSpPr/>
            <p:nvPr/>
          </p:nvSpPr>
          <p:spPr>
            <a:xfrm>
              <a:off x="6360038" y="1950753"/>
              <a:ext cx="1248134" cy="1278976"/>
            </a:xfrm>
            <a:custGeom>
              <a:avLst/>
              <a:gdLst/>
              <a:ahLst/>
              <a:cxnLst/>
              <a:rect l="l" t="t" r="r" b="b"/>
              <a:pathLst>
                <a:path w="23310" h="23886" extrusionOk="0">
                  <a:moveTo>
                    <a:pt x="23309" y="0"/>
                  </a:moveTo>
                  <a:cubicBezTo>
                    <a:pt x="23309" y="0"/>
                    <a:pt x="22958" y="326"/>
                    <a:pt x="22282" y="928"/>
                  </a:cubicBezTo>
                  <a:cubicBezTo>
                    <a:pt x="21956" y="1203"/>
                    <a:pt x="21580" y="1554"/>
                    <a:pt x="21129" y="1980"/>
                  </a:cubicBezTo>
                  <a:cubicBezTo>
                    <a:pt x="20903" y="2181"/>
                    <a:pt x="20653" y="2381"/>
                    <a:pt x="20402" y="2607"/>
                  </a:cubicBezTo>
                  <a:cubicBezTo>
                    <a:pt x="20126" y="2832"/>
                    <a:pt x="19851" y="3058"/>
                    <a:pt x="19550" y="3308"/>
                  </a:cubicBezTo>
                  <a:cubicBezTo>
                    <a:pt x="18397" y="4236"/>
                    <a:pt x="17044" y="5364"/>
                    <a:pt x="15565" y="6542"/>
                  </a:cubicBezTo>
                  <a:cubicBezTo>
                    <a:pt x="14838" y="7118"/>
                    <a:pt x="14061" y="7745"/>
                    <a:pt x="13334" y="8396"/>
                  </a:cubicBezTo>
                  <a:cubicBezTo>
                    <a:pt x="12958" y="8697"/>
                    <a:pt x="12582" y="9023"/>
                    <a:pt x="12181" y="9349"/>
                  </a:cubicBezTo>
                  <a:lnTo>
                    <a:pt x="11630" y="9850"/>
                  </a:lnTo>
                  <a:lnTo>
                    <a:pt x="11329" y="10075"/>
                  </a:lnTo>
                  <a:lnTo>
                    <a:pt x="11254" y="10151"/>
                  </a:lnTo>
                  <a:lnTo>
                    <a:pt x="11154" y="10251"/>
                  </a:lnTo>
                  <a:lnTo>
                    <a:pt x="11029" y="10376"/>
                  </a:lnTo>
                  <a:cubicBezTo>
                    <a:pt x="9600" y="11730"/>
                    <a:pt x="8096" y="13058"/>
                    <a:pt x="6693" y="14361"/>
                  </a:cubicBezTo>
                  <a:cubicBezTo>
                    <a:pt x="6016" y="15013"/>
                    <a:pt x="5339" y="15639"/>
                    <a:pt x="4713" y="16266"/>
                  </a:cubicBezTo>
                  <a:cubicBezTo>
                    <a:pt x="4086" y="16892"/>
                    <a:pt x="3510" y="17519"/>
                    <a:pt x="3008" y="18096"/>
                  </a:cubicBezTo>
                  <a:cubicBezTo>
                    <a:pt x="2482" y="18697"/>
                    <a:pt x="2031" y="19273"/>
                    <a:pt x="1630" y="19800"/>
                  </a:cubicBezTo>
                  <a:cubicBezTo>
                    <a:pt x="1430" y="20075"/>
                    <a:pt x="1279" y="20351"/>
                    <a:pt x="1104" y="20577"/>
                  </a:cubicBezTo>
                  <a:cubicBezTo>
                    <a:pt x="1029" y="20702"/>
                    <a:pt x="953" y="20802"/>
                    <a:pt x="878" y="20928"/>
                  </a:cubicBezTo>
                  <a:cubicBezTo>
                    <a:pt x="803" y="21053"/>
                    <a:pt x="753" y="21178"/>
                    <a:pt x="678" y="21304"/>
                  </a:cubicBezTo>
                  <a:cubicBezTo>
                    <a:pt x="552" y="21529"/>
                    <a:pt x="427" y="21755"/>
                    <a:pt x="352" y="21905"/>
                  </a:cubicBezTo>
                  <a:cubicBezTo>
                    <a:pt x="277" y="22055"/>
                    <a:pt x="201" y="22206"/>
                    <a:pt x="176" y="22306"/>
                  </a:cubicBezTo>
                  <a:cubicBezTo>
                    <a:pt x="76" y="22507"/>
                    <a:pt x="1" y="22632"/>
                    <a:pt x="1" y="22632"/>
                  </a:cubicBezTo>
                  <a:lnTo>
                    <a:pt x="3109" y="23885"/>
                  </a:lnTo>
                  <a:cubicBezTo>
                    <a:pt x="3109" y="23885"/>
                    <a:pt x="3159" y="23760"/>
                    <a:pt x="3234" y="23534"/>
                  </a:cubicBezTo>
                  <a:cubicBezTo>
                    <a:pt x="3259" y="23434"/>
                    <a:pt x="3309" y="23284"/>
                    <a:pt x="3359" y="23133"/>
                  </a:cubicBezTo>
                  <a:cubicBezTo>
                    <a:pt x="3435" y="22983"/>
                    <a:pt x="3485" y="22857"/>
                    <a:pt x="3560" y="22707"/>
                  </a:cubicBezTo>
                  <a:cubicBezTo>
                    <a:pt x="3610" y="22532"/>
                    <a:pt x="3685" y="22356"/>
                    <a:pt x="3811" y="22156"/>
                  </a:cubicBezTo>
                  <a:cubicBezTo>
                    <a:pt x="3936" y="21930"/>
                    <a:pt x="4036" y="21705"/>
                    <a:pt x="4186" y="21454"/>
                  </a:cubicBezTo>
                  <a:cubicBezTo>
                    <a:pt x="4462" y="20978"/>
                    <a:pt x="4813" y="20426"/>
                    <a:pt x="5214" y="19850"/>
                  </a:cubicBezTo>
                  <a:cubicBezTo>
                    <a:pt x="5640" y="19248"/>
                    <a:pt x="6091" y="18622"/>
                    <a:pt x="6643" y="17970"/>
                  </a:cubicBezTo>
                  <a:cubicBezTo>
                    <a:pt x="7144" y="17319"/>
                    <a:pt x="7745" y="16642"/>
                    <a:pt x="8347" y="15940"/>
                  </a:cubicBezTo>
                  <a:cubicBezTo>
                    <a:pt x="9550" y="14537"/>
                    <a:pt x="10928" y="13058"/>
                    <a:pt x="12232" y="11504"/>
                  </a:cubicBezTo>
                  <a:lnTo>
                    <a:pt x="12357" y="11379"/>
                  </a:lnTo>
                  <a:lnTo>
                    <a:pt x="12407" y="11329"/>
                  </a:lnTo>
                  <a:lnTo>
                    <a:pt x="12457" y="11253"/>
                  </a:lnTo>
                  <a:lnTo>
                    <a:pt x="12708" y="11003"/>
                  </a:lnTo>
                  <a:lnTo>
                    <a:pt x="13234" y="10451"/>
                  </a:lnTo>
                  <a:cubicBezTo>
                    <a:pt x="13585" y="10075"/>
                    <a:pt x="13911" y="9725"/>
                    <a:pt x="14262" y="9374"/>
                  </a:cubicBezTo>
                  <a:cubicBezTo>
                    <a:pt x="14938" y="8647"/>
                    <a:pt x="15615" y="7970"/>
                    <a:pt x="16292" y="7319"/>
                  </a:cubicBezTo>
                  <a:cubicBezTo>
                    <a:pt x="17620" y="5990"/>
                    <a:pt x="18848" y="4762"/>
                    <a:pt x="19926" y="3684"/>
                  </a:cubicBezTo>
                  <a:cubicBezTo>
                    <a:pt x="20177" y="3409"/>
                    <a:pt x="20427" y="3158"/>
                    <a:pt x="20678" y="2907"/>
                  </a:cubicBezTo>
                  <a:cubicBezTo>
                    <a:pt x="20903" y="2657"/>
                    <a:pt x="21129" y="2431"/>
                    <a:pt x="21329" y="2181"/>
                  </a:cubicBezTo>
                  <a:cubicBezTo>
                    <a:pt x="21755" y="1730"/>
                    <a:pt x="22106" y="1354"/>
                    <a:pt x="22407" y="1028"/>
                  </a:cubicBezTo>
                  <a:cubicBezTo>
                    <a:pt x="22983" y="376"/>
                    <a:pt x="23309" y="0"/>
                    <a:pt x="23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8"/>
            <p:cNvSpPr/>
            <p:nvPr/>
          </p:nvSpPr>
          <p:spPr>
            <a:xfrm>
              <a:off x="6973356" y="2008421"/>
              <a:ext cx="94025" cy="496630"/>
            </a:xfrm>
            <a:custGeom>
              <a:avLst/>
              <a:gdLst/>
              <a:ahLst/>
              <a:cxnLst/>
              <a:rect l="l" t="t" r="r" b="b"/>
              <a:pathLst>
                <a:path w="1756" h="9275" extrusionOk="0">
                  <a:moveTo>
                    <a:pt x="1705" y="1"/>
                  </a:moveTo>
                  <a:cubicBezTo>
                    <a:pt x="1705" y="1"/>
                    <a:pt x="1630" y="577"/>
                    <a:pt x="1529" y="1429"/>
                  </a:cubicBezTo>
                  <a:cubicBezTo>
                    <a:pt x="1504" y="1655"/>
                    <a:pt x="1479" y="1881"/>
                    <a:pt x="1454" y="2131"/>
                  </a:cubicBezTo>
                  <a:cubicBezTo>
                    <a:pt x="1429" y="2382"/>
                    <a:pt x="1379" y="2632"/>
                    <a:pt x="1329" y="2908"/>
                  </a:cubicBezTo>
                  <a:cubicBezTo>
                    <a:pt x="1229" y="3434"/>
                    <a:pt x="1128" y="4011"/>
                    <a:pt x="1028" y="4562"/>
                  </a:cubicBezTo>
                  <a:cubicBezTo>
                    <a:pt x="778" y="5690"/>
                    <a:pt x="527" y="6818"/>
                    <a:pt x="326" y="7670"/>
                  </a:cubicBezTo>
                  <a:cubicBezTo>
                    <a:pt x="126" y="8497"/>
                    <a:pt x="1" y="9074"/>
                    <a:pt x="1" y="9074"/>
                  </a:cubicBezTo>
                  <a:lnTo>
                    <a:pt x="1229" y="9274"/>
                  </a:lnTo>
                  <a:cubicBezTo>
                    <a:pt x="1229" y="9274"/>
                    <a:pt x="1279" y="8698"/>
                    <a:pt x="1379" y="7846"/>
                  </a:cubicBezTo>
                  <a:cubicBezTo>
                    <a:pt x="1454" y="6968"/>
                    <a:pt x="1555" y="5815"/>
                    <a:pt x="1655" y="4637"/>
                  </a:cubicBezTo>
                  <a:cubicBezTo>
                    <a:pt x="1680" y="4061"/>
                    <a:pt x="1705" y="3485"/>
                    <a:pt x="1730" y="2933"/>
                  </a:cubicBezTo>
                  <a:cubicBezTo>
                    <a:pt x="1730" y="2658"/>
                    <a:pt x="1755" y="2407"/>
                    <a:pt x="1755" y="2156"/>
                  </a:cubicBezTo>
                  <a:cubicBezTo>
                    <a:pt x="1730" y="1906"/>
                    <a:pt x="1730" y="1680"/>
                    <a:pt x="1730" y="1455"/>
                  </a:cubicBezTo>
                  <a:cubicBezTo>
                    <a:pt x="1705" y="577"/>
                    <a:pt x="1705" y="1"/>
                    <a:pt x="1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8"/>
            <p:cNvSpPr/>
            <p:nvPr/>
          </p:nvSpPr>
          <p:spPr>
            <a:xfrm>
              <a:off x="6576150" y="2334569"/>
              <a:ext cx="99326" cy="507285"/>
            </a:xfrm>
            <a:custGeom>
              <a:avLst/>
              <a:gdLst/>
              <a:ahLst/>
              <a:cxnLst/>
              <a:rect l="l" t="t" r="r" b="b"/>
              <a:pathLst>
                <a:path w="1855" h="9474" extrusionOk="0">
                  <a:moveTo>
                    <a:pt x="25" y="0"/>
                  </a:moveTo>
                  <a:cubicBezTo>
                    <a:pt x="25" y="0"/>
                    <a:pt x="0" y="2356"/>
                    <a:pt x="0" y="4712"/>
                  </a:cubicBezTo>
                  <a:cubicBezTo>
                    <a:pt x="25" y="5313"/>
                    <a:pt x="25" y="5915"/>
                    <a:pt x="50" y="6466"/>
                  </a:cubicBezTo>
                  <a:cubicBezTo>
                    <a:pt x="50" y="6742"/>
                    <a:pt x="50" y="7018"/>
                    <a:pt x="75" y="7268"/>
                  </a:cubicBezTo>
                  <a:cubicBezTo>
                    <a:pt x="75" y="7519"/>
                    <a:pt x="100" y="7770"/>
                    <a:pt x="100" y="7995"/>
                  </a:cubicBezTo>
                  <a:cubicBezTo>
                    <a:pt x="176" y="8872"/>
                    <a:pt x="201" y="9474"/>
                    <a:pt x="201" y="9474"/>
                  </a:cubicBezTo>
                  <a:lnTo>
                    <a:pt x="1855" y="9198"/>
                  </a:lnTo>
                  <a:cubicBezTo>
                    <a:pt x="1855" y="9198"/>
                    <a:pt x="1704" y="8647"/>
                    <a:pt x="1504" y="7770"/>
                  </a:cubicBezTo>
                  <a:cubicBezTo>
                    <a:pt x="1454" y="7569"/>
                    <a:pt x="1404" y="7318"/>
                    <a:pt x="1328" y="7093"/>
                  </a:cubicBezTo>
                  <a:cubicBezTo>
                    <a:pt x="1278" y="6842"/>
                    <a:pt x="1228" y="6592"/>
                    <a:pt x="1178" y="6316"/>
                  </a:cubicBezTo>
                  <a:cubicBezTo>
                    <a:pt x="1078" y="5790"/>
                    <a:pt x="952" y="5213"/>
                    <a:pt x="852" y="4637"/>
                  </a:cubicBezTo>
                  <a:cubicBezTo>
                    <a:pt x="426" y="2331"/>
                    <a:pt x="25"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8"/>
            <p:cNvSpPr/>
            <p:nvPr/>
          </p:nvSpPr>
          <p:spPr>
            <a:xfrm>
              <a:off x="7009607" y="2432504"/>
              <a:ext cx="559652" cy="127544"/>
            </a:xfrm>
            <a:custGeom>
              <a:avLst/>
              <a:gdLst/>
              <a:ahLst/>
              <a:cxnLst/>
              <a:rect l="l" t="t" r="r" b="b"/>
              <a:pathLst>
                <a:path w="10452" h="2382" extrusionOk="0">
                  <a:moveTo>
                    <a:pt x="10452" y="1"/>
                  </a:moveTo>
                  <a:cubicBezTo>
                    <a:pt x="10451" y="1"/>
                    <a:pt x="9800" y="126"/>
                    <a:pt x="8822" y="327"/>
                  </a:cubicBezTo>
                  <a:cubicBezTo>
                    <a:pt x="8321" y="427"/>
                    <a:pt x="7770" y="527"/>
                    <a:pt x="7143" y="627"/>
                  </a:cubicBezTo>
                  <a:cubicBezTo>
                    <a:pt x="6842" y="677"/>
                    <a:pt x="6517" y="728"/>
                    <a:pt x="6191" y="778"/>
                  </a:cubicBezTo>
                  <a:cubicBezTo>
                    <a:pt x="5890" y="828"/>
                    <a:pt x="5564" y="878"/>
                    <a:pt x="5238" y="903"/>
                  </a:cubicBezTo>
                  <a:cubicBezTo>
                    <a:pt x="4913" y="953"/>
                    <a:pt x="4562" y="978"/>
                    <a:pt x="4261" y="1028"/>
                  </a:cubicBezTo>
                  <a:cubicBezTo>
                    <a:pt x="3935" y="1053"/>
                    <a:pt x="3609" y="1078"/>
                    <a:pt x="3309" y="1103"/>
                  </a:cubicBezTo>
                  <a:cubicBezTo>
                    <a:pt x="3008" y="1103"/>
                    <a:pt x="2707" y="1154"/>
                    <a:pt x="2431" y="1154"/>
                  </a:cubicBezTo>
                  <a:lnTo>
                    <a:pt x="1654" y="1154"/>
                  </a:lnTo>
                  <a:cubicBezTo>
                    <a:pt x="1515" y="1161"/>
                    <a:pt x="1380" y="1164"/>
                    <a:pt x="1251" y="1164"/>
                  </a:cubicBezTo>
                  <a:cubicBezTo>
                    <a:pt x="939" y="1164"/>
                    <a:pt x="664" y="1146"/>
                    <a:pt x="451" y="1129"/>
                  </a:cubicBezTo>
                  <a:lnTo>
                    <a:pt x="0" y="1129"/>
                  </a:lnTo>
                  <a:lnTo>
                    <a:pt x="25" y="2382"/>
                  </a:lnTo>
                  <a:cubicBezTo>
                    <a:pt x="25" y="2382"/>
                    <a:pt x="201" y="2357"/>
                    <a:pt x="477" y="2332"/>
                  </a:cubicBezTo>
                  <a:cubicBezTo>
                    <a:pt x="777" y="2306"/>
                    <a:pt x="1178" y="2306"/>
                    <a:pt x="1705" y="2206"/>
                  </a:cubicBezTo>
                  <a:cubicBezTo>
                    <a:pt x="1955" y="2181"/>
                    <a:pt x="2231" y="2156"/>
                    <a:pt x="2507" y="2106"/>
                  </a:cubicBezTo>
                  <a:cubicBezTo>
                    <a:pt x="2807" y="2056"/>
                    <a:pt x="3108" y="2006"/>
                    <a:pt x="3409" y="1956"/>
                  </a:cubicBezTo>
                  <a:cubicBezTo>
                    <a:pt x="3735" y="1880"/>
                    <a:pt x="4035" y="1830"/>
                    <a:pt x="4361" y="1755"/>
                  </a:cubicBezTo>
                  <a:cubicBezTo>
                    <a:pt x="4687" y="1680"/>
                    <a:pt x="5013" y="1605"/>
                    <a:pt x="5339" y="1530"/>
                  </a:cubicBezTo>
                  <a:cubicBezTo>
                    <a:pt x="5665" y="1454"/>
                    <a:pt x="5990" y="1354"/>
                    <a:pt x="6316" y="1279"/>
                  </a:cubicBezTo>
                  <a:cubicBezTo>
                    <a:pt x="6617" y="1204"/>
                    <a:pt x="6943" y="1103"/>
                    <a:pt x="7244" y="1028"/>
                  </a:cubicBezTo>
                  <a:cubicBezTo>
                    <a:pt x="7845" y="853"/>
                    <a:pt x="8396" y="677"/>
                    <a:pt x="8873" y="527"/>
                  </a:cubicBezTo>
                  <a:cubicBezTo>
                    <a:pt x="9800" y="201"/>
                    <a:pt x="10451" y="1"/>
                    <a:pt x="10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8"/>
            <p:cNvSpPr/>
            <p:nvPr/>
          </p:nvSpPr>
          <p:spPr>
            <a:xfrm>
              <a:off x="6651276" y="2829760"/>
              <a:ext cx="605273" cy="107411"/>
            </a:xfrm>
            <a:custGeom>
              <a:avLst/>
              <a:gdLst/>
              <a:ahLst/>
              <a:cxnLst/>
              <a:rect l="l" t="t" r="r" b="b"/>
              <a:pathLst>
                <a:path w="11304" h="2006" extrusionOk="0">
                  <a:moveTo>
                    <a:pt x="251" y="0"/>
                  </a:moveTo>
                  <a:lnTo>
                    <a:pt x="1" y="1654"/>
                  </a:lnTo>
                  <a:cubicBezTo>
                    <a:pt x="1" y="1654"/>
                    <a:pt x="702" y="1705"/>
                    <a:pt x="1755" y="1780"/>
                  </a:cubicBezTo>
                  <a:cubicBezTo>
                    <a:pt x="2281" y="1830"/>
                    <a:pt x="2908" y="1855"/>
                    <a:pt x="3560" y="1880"/>
                  </a:cubicBezTo>
                  <a:cubicBezTo>
                    <a:pt x="4236" y="1905"/>
                    <a:pt x="4938" y="1930"/>
                    <a:pt x="5640" y="1980"/>
                  </a:cubicBezTo>
                  <a:cubicBezTo>
                    <a:pt x="6367" y="1980"/>
                    <a:pt x="7068" y="1980"/>
                    <a:pt x="7720" y="2005"/>
                  </a:cubicBezTo>
                  <a:lnTo>
                    <a:pt x="8672" y="2005"/>
                  </a:lnTo>
                  <a:cubicBezTo>
                    <a:pt x="8998" y="2005"/>
                    <a:pt x="9274" y="2005"/>
                    <a:pt x="9550" y="1980"/>
                  </a:cubicBezTo>
                  <a:cubicBezTo>
                    <a:pt x="10602" y="1955"/>
                    <a:pt x="11304" y="1930"/>
                    <a:pt x="11304" y="1930"/>
                  </a:cubicBezTo>
                  <a:cubicBezTo>
                    <a:pt x="11304" y="1930"/>
                    <a:pt x="10602" y="1855"/>
                    <a:pt x="9550" y="1730"/>
                  </a:cubicBezTo>
                  <a:cubicBezTo>
                    <a:pt x="9299" y="1705"/>
                    <a:pt x="8998" y="1654"/>
                    <a:pt x="8697" y="1629"/>
                  </a:cubicBezTo>
                  <a:cubicBezTo>
                    <a:pt x="8422" y="1579"/>
                    <a:pt x="8096" y="1529"/>
                    <a:pt x="7770" y="1479"/>
                  </a:cubicBezTo>
                  <a:cubicBezTo>
                    <a:pt x="7118" y="1379"/>
                    <a:pt x="6442" y="1253"/>
                    <a:pt x="5740" y="1128"/>
                  </a:cubicBezTo>
                  <a:cubicBezTo>
                    <a:pt x="5063" y="1003"/>
                    <a:pt x="4362" y="878"/>
                    <a:pt x="3710" y="752"/>
                  </a:cubicBezTo>
                  <a:cubicBezTo>
                    <a:pt x="3083" y="627"/>
                    <a:pt x="2482" y="502"/>
                    <a:pt x="1955" y="376"/>
                  </a:cubicBezTo>
                  <a:cubicBezTo>
                    <a:pt x="928" y="151"/>
                    <a:pt x="251"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8"/>
            <p:cNvSpPr/>
            <p:nvPr/>
          </p:nvSpPr>
          <p:spPr>
            <a:xfrm>
              <a:off x="5416607" y="3165332"/>
              <a:ext cx="1002041" cy="670972"/>
            </a:xfrm>
            <a:custGeom>
              <a:avLst/>
              <a:gdLst/>
              <a:ahLst/>
              <a:cxnLst/>
              <a:rect l="l" t="t" r="r" b="b"/>
              <a:pathLst>
                <a:path w="18714" h="12531" extrusionOk="0">
                  <a:moveTo>
                    <a:pt x="8924" y="1"/>
                  </a:moveTo>
                  <a:cubicBezTo>
                    <a:pt x="1021" y="1"/>
                    <a:pt x="1" y="12506"/>
                    <a:pt x="10101" y="12530"/>
                  </a:cubicBezTo>
                  <a:cubicBezTo>
                    <a:pt x="10109" y="12530"/>
                    <a:pt x="10117" y="12530"/>
                    <a:pt x="10124" y="12530"/>
                  </a:cubicBezTo>
                  <a:cubicBezTo>
                    <a:pt x="17747" y="12530"/>
                    <a:pt x="18713" y="249"/>
                    <a:pt x="9525" y="24"/>
                  </a:cubicBezTo>
                  <a:cubicBezTo>
                    <a:pt x="9320" y="8"/>
                    <a:pt x="9120" y="1"/>
                    <a:pt x="8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8"/>
            <p:cNvSpPr/>
            <p:nvPr/>
          </p:nvSpPr>
          <p:spPr>
            <a:xfrm>
              <a:off x="5601823" y="3406823"/>
              <a:ext cx="280522" cy="187943"/>
            </a:xfrm>
            <a:custGeom>
              <a:avLst/>
              <a:gdLst/>
              <a:ahLst/>
              <a:cxnLst/>
              <a:rect l="l" t="t" r="r" b="b"/>
              <a:pathLst>
                <a:path w="5239" h="3510" extrusionOk="0">
                  <a:moveTo>
                    <a:pt x="2507" y="0"/>
                  </a:moveTo>
                  <a:cubicBezTo>
                    <a:pt x="301" y="0"/>
                    <a:pt x="0" y="3509"/>
                    <a:pt x="2833" y="3509"/>
                  </a:cubicBezTo>
                  <a:cubicBezTo>
                    <a:pt x="4988" y="3509"/>
                    <a:pt x="5239" y="75"/>
                    <a:pt x="2682" y="25"/>
                  </a:cubicBezTo>
                  <a:cubicBezTo>
                    <a:pt x="2607" y="0"/>
                    <a:pt x="2557" y="0"/>
                    <a:pt x="2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8"/>
            <p:cNvSpPr/>
            <p:nvPr/>
          </p:nvSpPr>
          <p:spPr>
            <a:xfrm>
              <a:off x="6110459" y="3165332"/>
              <a:ext cx="1000649" cy="670972"/>
            </a:xfrm>
            <a:custGeom>
              <a:avLst/>
              <a:gdLst/>
              <a:ahLst/>
              <a:cxnLst/>
              <a:rect l="l" t="t" r="r" b="b"/>
              <a:pathLst>
                <a:path w="18688" h="12531" extrusionOk="0">
                  <a:moveTo>
                    <a:pt x="8923" y="1"/>
                  </a:moveTo>
                  <a:cubicBezTo>
                    <a:pt x="1021" y="1"/>
                    <a:pt x="0" y="12506"/>
                    <a:pt x="10101" y="12530"/>
                  </a:cubicBezTo>
                  <a:cubicBezTo>
                    <a:pt x="10108" y="12530"/>
                    <a:pt x="10116" y="12530"/>
                    <a:pt x="10124" y="12530"/>
                  </a:cubicBezTo>
                  <a:cubicBezTo>
                    <a:pt x="17747" y="12530"/>
                    <a:pt x="18688" y="249"/>
                    <a:pt x="9524" y="24"/>
                  </a:cubicBezTo>
                  <a:cubicBezTo>
                    <a:pt x="9320" y="8"/>
                    <a:pt x="9119" y="1"/>
                    <a:pt x="8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8"/>
            <p:cNvSpPr/>
            <p:nvPr/>
          </p:nvSpPr>
          <p:spPr>
            <a:xfrm>
              <a:off x="6608332" y="3496727"/>
              <a:ext cx="280522" cy="187943"/>
            </a:xfrm>
            <a:custGeom>
              <a:avLst/>
              <a:gdLst/>
              <a:ahLst/>
              <a:cxnLst/>
              <a:rect l="l" t="t" r="r" b="b"/>
              <a:pathLst>
                <a:path w="5239" h="3510" extrusionOk="0">
                  <a:moveTo>
                    <a:pt x="2507" y="1"/>
                  </a:moveTo>
                  <a:cubicBezTo>
                    <a:pt x="301" y="1"/>
                    <a:pt x="1" y="3509"/>
                    <a:pt x="2833" y="3509"/>
                  </a:cubicBezTo>
                  <a:cubicBezTo>
                    <a:pt x="4988" y="3509"/>
                    <a:pt x="5239" y="76"/>
                    <a:pt x="26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8"/>
            <p:cNvSpPr/>
            <p:nvPr/>
          </p:nvSpPr>
          <p:spPr>
            <a:xfrm>
              <a:off x="5729370" y="2964053"/>
              <a:ext cx="1001988" cy="670972"/>
            </a:xfrm>
            <a:custGeom>
              <a:avLst/>
              <a:gdLst/>
              <a:ahLst/>
              <a:cxnLst/>
              <a:rect l="l" t="t" r="r" b="b"/>
              <a:pathLst>
                <a:path w="18713" h="12531" extrusionOk="0">
                  <a:moveTo>
                    <a:pt x="8948" y="0"/>
                  </a:moveTo>
                  <a:cubicBezTo>
                    <a:pt x="1044" y="0"/>
                    <a:pt x="0" y="12506"/>
                    <a:pt x="10125" y="12530"/>
                  </a:cubicBezTo>
                  <a:cubicBezTo>
                    <a:pt x="10133" y="12530"/>
                    <a:pt x="10140" y="12530"/>
                    <a:pt x="10148" y="12530"/>
                  </a:cubicBezTo>
                  <a:cubicBezTo>
                    <a:pt x="17771" y="12530"/>
                    <a:pt x="18712" y="249"/>
                    <a:pt x="9548" y="24"/>
                  </a:cubicBezTo>
                  <a:cubicBezTo>
                    <a:pt x="9344" y="8"/>
                    <a:pt x="9144" y="0"/>
                    <a:pt x="89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8"/>
            <p:cNvSpPr/>
            <p:nvPr/>
          </p:nvSpPr>
          <p:spPr>
            <a:xfrm>
              <a:off x="6205718" y="3094116"/>
              <a:ext cx="280522" cy="187943"/>
            </a:xfrm>
            <a:custGeom>
              <a:avLst/>
              <a:gdLst/>
              <a:ahLst/>
              <a:cxnLst/>
              <a:rect l="l" t="t" r="r" b="b"/>
              <a:pathLst>
                <a:path w="5239" h="3510" extrusionOk="0">
                  <a:moveTo>
                    <a:pt x="2507" y="1"/>
                  </a:moveTo>
                  <a:cubicBezTo>
                    <a:pt x="301" y="1"/>
                    <a:pt x="1" y="3509"/>
                    <a:pt x="2833" y="3509"/>
                  </a:cubicBezTo>
                  <a:cubicBezTo>
                    <a:pt x="4988" y="3509"/>
                    <a:pt x="5239" y="76"/>
                    <a:pt x="26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 name="Google Shape;848;p28"/>
          <p:cNvGrpSpPr/>
          <p:nvPr/>
        </p:nvGrpSpPr>
        <p:grpSpPr>
          <a:xfrm rot="-10285185">
            <a:off x="370958" y="4306716"/>
            <a:ext cx="424183" cy="496545"/>
            <a:chOff x="5827575" y="3641525"/>
            <a:chExt cx="202450" cy="236975"/>
          </a:xfrm>
        </p:grpSpPr>
        <p:sp>
          <p:nvSpPr>
            <p:cNvPr id="849" name="Google Shape;849;p28"/>
            <p:cNvSpPr/>
            <p:nvPr/>
          </p:nvSpPr>
          <p:spPr>
            <a:xfrm>
              <a:off x="5942475" y="3641525"/>
              <a:ext cx="87550" cy="58425"/>
            </a:xfrm>
            <a:custGeom>
              <a:avLst/>
              <a:gdLst/>
              <a:ahLst/>
              <a:cxnLst/>
              <a:rect l="l" t="t" r="r" b="b"/>
              <a:pathLst>
                <a:path w="3502" h="2337" extrusionOk="0">
                  <a:moveTo>
                    <a:pt x="1666" y="0"/>
                  </a:moveTo>
                  <a:cubicBezTo>
                    <a:pt x="192" y="0"/>
                    <a:pt x="0" y="2336"/>
                    <a:pt x="1882" y="2336"/>
                  </a:cubicBezTo>
                  <a:cubicBezTo>
                    <a:pt x="1890" y="2336"/>
                    <a:pt x="1898" y="2336"/>
                    <a:pt x="1905" y="2336"/>
                  </a:cubicBezTo>
                  <a:cubicBezTo>
                    <a:pt x="3337" y="2336"/>
                    <a:pt x="3502" y="55"/>
                    <a:pt x="1782" y="5"/>
                  </a:cubicBezTo>
                  <a:cubicBezTo>
                    <a:pt x="1742" y="2"/>
                    <a:pt x="1704" y="0"/>
                    <a:pt x="1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8"/>
            <p:cNvSpPr/>
            <p:nvPr/>
          </p:nvSpPr>
          <p:spPr>
            <a:xfrm>
              <a:off x="5827575" y="3833275"/>
              <a:ext cx="67350" cy="45225"/>
            </a:xfrm>
            <a:custGeom>
              <a:avLst/>
              <a:gdLst/>
              <a:ahLst/>
              <a:cxnLst/>
              <a:rect l="l" t="t" r="r" b="b"/>
              <a:pathLst>
                <a:path w="2694" h="1809" extrusionOk="0">
                  <a:moveTo>
                    <a:pt x="1275" y="0"/>
                  </a:moveTo>
                  <a:cubicBezTo>
                    <a:pt x="153" y="0"/>
                    <a:pt x="0" y="1809"/>
                    <a:pt x="1465" y="1809"/>
                  </a:cubicBezTo>
                  <a:cubicBezTo>
                    <a:pt x="2568" y="1809"/>
                    <a:pt x="2693" y="29"/>
                    <a:pt x="1365" y="4"/>
                  </a:cubicBezTo>
                  <a:cubicBezTo>
                    <a:pt x="1334" y="2"/>
                    <a:pt x="1304"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28"/>
          <p:cNvGrpSpPr/>
          <p:nvPr/>
        </p:nvGrpSpPr>
        <p:grpSpPr>
          <a:xfrm rot="1447478" flipH="1">
            <a:off x="8257433" y="296246"/>
            <a:ext cx="424195" cy="496535"/>
            <a:chOff x="5827575" y="3641525"/>
            <a:chExt cx="202450" cy="236975"/>
          </a:xfrm>
        </p:grpSpPr>
        <p:sp>
          <p:nvSpPr>
            <p:cNvPr id="852" name="Google Shape;852;p28"/>
            <p:cNvSpPr/>
            <p:nvPr/>
          </p:nvSpPr>
          <p:spPr>
            <a:xfrm>
              <a:off x="5942475" y="3641525"/>
              <a:ext cx="87550" cy="58425"/>
            </a:xfrm>
            <a:custGeom>
              <a:avLst/>
              <a:gdLst/>
              <a:ahLst/>
              <a:cxnLst/>
              <a:rect l="l" t="t" r="r" b="b"/>
              <a:pathLst>
                <a:path w="3502" h="2337" extrusionOk="0">
                  <a:moveTo>
                    <a:pt x="1666" y="0"/>
                  </a:moveTo>
                  <a:cubicBezTo>
                    <a:pt x="192" y="0"/>
                    <a:pt x="0" y="2336"/>
                    <a:pt x="1882" y="2336"/>
                  </a:cubicBezTo>
                  <a:cubicBezTo>
                    <a:pt x="1890" y="2336"/>
                    <a:pt x="1898" y="2336"/>
                    <a:pt x="1905" y="2336"/>
                  </a:cubicBezTo>
                  <a:cubicBezTo>
                    <a:pt x="3337" y="2336"/>
                    <a:pt x="3502" y="55"/>
                    <a:pt x="1782" y="5"/>
                  </a:cubicBezTo>
                  <a:cubicBezTo>
                    <a:pt x="1742" y="2"/>
                    <a:pt x="1704" y="0"/>
                    <a:pt x="1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8"/>
            <p:cNvSpPr/>
            <p:nvPr/>
          </p:nvSpPr>
          <p:spPr>
            <a:xfrm>
              <a:off x="5827575" y="3833275"/>
              <a:ext cx="67350" cy="45225"/>
            </a:xfrm>
            <a:custGeom>
              <a:avLst/>
              <a:gdLst/>
              <a:ahLst/>
              <a:cxnLst/>
              <a:rect l="l" t="t" r="r" b="b"/>
              <a:pathLst>
                <a:path w="2694" h="1809" extrusionOk="0">
                  <a:moveTo>
                    <a:pt x="1275" y="0"/>
                  </a:moveTo>
                  <a:cubicBezTo>
                    <a:pt x="153" y="0"/>
                    <a:pt x="0" y="1809"/>
                    <a:pt x="1465" y="1809"/>
                  </a:cubicBezTo>
                  <a:cubicBezTo>
                    <a:pt x="2568" y="1809"/>
                    <a:pt x="2693" y="29"/>
                    <a:pt x="1365" y="4"/>
                  </a:cubicBezTo>
                  <a:cubicBezTo>
                    <a:pt x="1334" y="2"/>
                    <a:pt x="1304"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ackground 2">
  <p:cSld name="CUSTOM_15">
    <p:spTree>
      <p:nvGrpSpPr>
        <p:cNvPr id="1" name="Shape 854"/>
        <p:cNvGrpSpPr/>
        <p:nvPr/>
      </p:nvGrpSpPr>
      <p:grpSpPr>
        <a:xfrm>
          <a:off x="0" y="0"/>
          <a:ext cx="0" cy="0"/>
          <a:chOff x="0" y="0"/>
          <a:chExt cx="0" cy="0"/>
        </a:xfrm>
      </p:grpSpPr>
      <p:grpSp>
        <p:nvGrpSpPr>
          <p:cNvPr id="855" name="Google Shape;855;p29"/>
          <p:cNvGrpSpPr/>
          <p:nvPr/>
        </p:nvGrpSpPr>
        <p:grpSpPr>
          <a:xfrm rot="-5400000">
            <a:off x="-265017" y="2023696"/>
            <a:ext cx="2661231" cy="1000858"/>
            <a:chOff x="720000" y="3829047"/>
            <a:chExt cx="2057547" cy="773819"/>
          </a:xfrm>
        </p:grpSpPr>
        <p:sp>
          <p:nvSpPr>
            <p:cNvPr id="856" name="Google Shape;856;p29"/>
            <p:cNvSpPr/>
            <p:nvPr/>
          </p:nvSpPr>
          <p:spPr>
            <a:xfrm>
              <a:off x="747524" y="4140653"/>
              <a:ext cx="1628264" cy="367137"/>
            </a:xfrm>
            <a:custGeom>
              <a:avLst/>
              <a:gdLst/>
              <a:ahLst/>
              <a:cxnLst/>
              <a:rect l="l" t="t" r="r" b="b"/>
              <a:pathLst>
                <a:path w="68508" h="15447" extrusionOk="0">
                  <a:moveTo>
                    <a:pt x="43313" y="0"/>
                  </a:moveTo>
                  <a:cubicBezTo>
                    <a:pt x="39438" y="0"/>
                    <a:pt x="35566" y="236"/>
                    <a:pt x="31724" y="725"/>
                  </a:cubicBezTo>
                  <a:cubicBezTo>
                    <a:pt x="20271" y="2178"/>
                    <a:pt x="8842" y="6239"/>
                    <a:pt x="446" y="14384"/>
                  </a:cubicBezTo>
                  <a:cubicBezTo>
                    <a:pt x="0" y="14810"/>
                    <a:pt x="424" y="15447"/>
                    <a:pt x="917" y="15447"/>
                  </a:cubicBezTo>
                  <a:cubicBezTo>
                    <a:pt x="1061" y="15447"/>
                    <a:pt x="1212" y="15392"/>
                    <a:pt x="1348" y="15261"/>
                  </a:cubicBezTo>
                  <a:cubicBezTo>
                    <a:pt x="9820" y="7041"/>
                    <a:pt x="21374" y="3206"/>
                    <a:pt x="32927" y="1828"/>
                  </a:cubicBezTo>
                  <a:cubicBezTo>
                    <a:pt x="36361" y="1423"/>
                    <a:pt x="39826" y="1229"/>
                    <a:pt x="43297" y="1229"/>
                  </a:cubicBezTo>
                  <a:cubicBezTo>
                    <a:pt x="51430" y="1229"/>
                    <a:pt x="59595" y="2294"/>
                    <a:pt x="67464" y="4209"/>
                  </a:cubicBezTo>
                  <a:cubicBezTo>
                    <a:pt x="67523" y="4224"/>
                    <a:pt x="67580" y="4231"/>
                    <a:pt x="67634" y="4231"/>
                  </a:cubicBezTo>
                  <a:cubicBezTo>
                    <a:pt x="68284" y="4231"/>
                    <a:pt x="68507" y="3191"/>
                    <a:pt x="67790" y="3006"/>
                  </a:cubicBezTo>
                  <a:cubicBezTo>
                    <a:pt x="59796" y="1063"/>
                    <a:pt x="51548" y="0"/>
                    <a:pt x="433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9"/>
            <p:cNvSpPr/>
            <p:nvPr/>
          </p:nvSpPr>
          <p:spPr>
            <a:xfrm>
              <a:off x="2336731" y="4176923"/>
              <a:ext cx="440816" cy="166681"/>
            </a:xfrm>
            <a:custGeom>
              <a:avLst/>
              <a:gdLst/>
              <a:ahLst/>
              <a:cxnLst/>
              <a:rect l="l" t="t" r="r" b="b"/>
              <a:pathLst>
                <a:path w="18547" h="7013" extrusionOk="0">
                  <a:moveTo>
                    <a:pt x="6492" y="1"/>
                  </a:moveTo>
                  <a:cubicBezTo>
                    <a:pt x="5890" y="1"/>
                    <a:pt x="5339" y="26"/>
                    <a:pt x="4762" y="101"/>
                  </a:cubicBezTo>
                  <a:cubicBezTo>
                    <a:pt x="4211" y="176"/>
                    <a:pt x="3685" y="277"/>
                    <a:pt x="3183" y="402"/>
                  </a:cubicBezTo>
                  <a:cubicBezTo>
                    <a:pt x="2958" y="477"/>
                    <a:pt x="2707" y="527"/>
                    <a:pt x="2507" y="577"/>
                  </a:cubicBezTo>
                  <a:cubicBezTo>
                    <a:pt x="2281" y="678"/>
                    <a:pt x="2081" y="728"/>
                    <a:pt x="1880" y="828"/>
                  </a:cubicBezTo>
                  <a:cubicBezTo>
                    <a:pt x="1504" y="978"/>
                    <a:pt x="1153" y="1129"/>
                    <a:pt x="878" y="1279"/>
                  </a:cubicBezTo>
                  <a:cubicBezTo>
                    <a:pt x="602" y="1404"/>
                    <a:pt x="376" y="1555"/>
                    <a:pt x="226" y="1655"/>
                  </a:cubicBezTo>
                  <a:cubicBezTo>
                    <a:pt x="76" y="1730"/>
                    <a:pt x="0" y="1805"/>
                    <a:pt x="0" y="1805"/>
                  </a:cubicBezTo>
                  <a:cubicBezTo>
                    <a:pt x="0" y="1805"/>
                    <a:pt x="51" y="1881"/>
                    <a:pt x="176" y="2006"/>
                  </a:cubicBezTo>
                  <a:cubicBezTo>
                    <a:pt x="301" y="2131"/>
                    <a:pt x="502" y="2332"/>
                    <a:pt x="727" y="2507"/>
                  </a:cubicBezTo>
                  <a:cubicBezTo>
                    <a:pt x="978" y="2733"/>
                    <a:pt x="1254" y="2958"/>
                    <a:pt x="1579" y="3209"/>
                  </a:cubicBezTo>
                  <a:cubicBezTo>
                    <a:pt x="1930" y="3434"/>
                    <a:pt x="2281" y="3685"/>
                    <a:pt x="2682" y="3986"/>
                  </a:cubicBezTo>
                  <a:cubicBezTo>
                    <a:pt x="3083" y="4236"/>
                    <a:pt x="3509" y="4512"/>
                    <a:pt x="3960" y="4738"/>
                  </a:cubicBezTo>
                  <a:cubicBezTo>
                    <a:pt x="4412" y="4988"/>
                    <a:pt x="4913" y="5239"/>
                    <a:pt x="5414" y="5439"/>
                  </a:cubicBezTo>
                  <a:cubicBezTo>
                    <a:pt x="6417" y="5866"/>
                    <a:pt x="7519" y="6241"/>
                    <a:pt x="8647" y="6492"/>
                  </a:cubicBezTo>
                  <a:cubicBezTo>
                    <a:pt x="9224" y="6642"/>
                    <a:pt x="9775" y="6743"/>
                    <a:pt x="10351" y="6818"/>
                  </a:cubicBezTo>
                  <a:cubicBezTo>
                    <a:pt x="10928" y="6918"/>
                    <a:pt x="11479" y="6968"/>
                    <a:pt x="12056" y="6993"/>
                  </a:cubicBezTo>
                  <a:cubicBezTo>
                    <a:pt x="12341" y="7006"/>
                    <a:pt x="12624" y="7013"/>
                    <a:pt x="12904" y="7013"/>
                  </a:cubicBezTo>
                  <a:cubicBezTo>
                    <a:pt x="13707" y="7013"/>
                    <a:pt x="14482" y="6961"/>
                    <a:pt x="15189" y="6868"/>
                  </a:cubicBezTo>
                  <a:cubicBezTo>
                    <a:pt x="16141" y="6718"/>
                    <a:pt x="16968" y="6517"/>
                    <a:pt x="17570" y="6342"/>
                  </a:cubicBezTo>
                  <a:cubicBezTo>
                    <a:pt x="17870" y="6241"/>
                    <a:pt x="18121" y="6141"/>
                    <a:pt x="18296" y="6091"/>
                  </a:cubicBezTo>
                  <a:cubicBezTo>
                    <a:pt x="18447" y="6016"/>
                    <a:pt x="18547" y="5966"/>
                    <a:pt x="18547" y="5966"/>
                  </a:cubicBezTo>
                  <a:cubicBezTo>
                    <a:pt x="18547" y="5966"/>
                    <a:pt x="18497" y="5891"/>
                    <a:pt x="18397" y="5740"/>
                  </a:cubicBezTo>
                  <a:cubicBezTo>
                    <a:pt x="18296" y="5615"/>
                    <a:pt x="18146" y="5364"/>
                    <a:pt x="17945" y="5139"/>
                  </a:cubicBezTo>
                  <a:cubicBezTo>
                    <a:pt x="17745" y="4888"/>
                    <a:pt x="17519" y="4612"/>
                    <a:pt x="17219" y="4312"/>
                  </a:cubicBezTo>
                  <a:cubicBezTo>
                    <a:pt x="16918" y="3986"/>
                    <a:pt x="16592" y="3685"/>
                    <a:pt x="16216" y="3384"/>
                  </a:cubicBezTo>
                  <a:cubicBezTo>
                    <a:pt x="15815" y="3058"/>
                    <a:pt x="15414" y="2733"/>
                    <a:pt x="14938" y="2432"/>
                  </a:cubicBezTo>
                  <a:cubicBezTo>
                    <a:pt x="14487" y="2156"/>
                    <a:pt x="13986" y="1881"/>
                    <a:pt x="13459" y="1605"/>
                  </a:cubicBezTo>
                  <a:cubicBezTo>
                    <a:pt x="12958" y="1354"/>
                    <a:pt x="12407" y="1104"/>
                    <a:pt x="11830" y="928"/>
                  </a:cubicBezTo>
                  <a:cubicBezTo>
                    <a:pt x="11254" y="728"/>
                    <a:pt x="10677" y="552"/>
                    <a:pt x="10076" y="402"/>
                  </a:cubicBezTo>
                  <a:cubicBezTo>
                    <a:pt x="9474" y="277"/>
                    <a:pt x="8873" y="176"/>
                    <a:pt x="8271" y="101"/>
                  </a:cubicBezTo>
                  <a:cubicBezTo>
                    <a:pt x="7670" y="26"/>
                    <a:pt x="7068" y="1"/>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9"/>
            <p:cNvSpPr/>
            <p:nvPr/>
          </p:nvSpPr>
          <p:spPr>
            <a:xfrm>
              <a:off x="2160393" y="3951383"/>
              <a:ext cx="378878" cy="230925"/>
            </a:xfrm>
            <a:custGeom>
              <a:avLst/>
              <a:gdLst/>
              <a:ahLst/>
              <a:cxnLst/>
              <a:rect l="l" t="t" r="r" b="b"/>
              <a:pathLst>
                <a:path w="15941" h="9716" extrusionOk="0">
                  <a:moveTo>
                    <a:pt x="13156" y="0"/>
                  </a:moveTo>
                  <a:cubicBezTo>
                    <a:pt x="12955" y="0"/>
                    <a:pt x="12747" y="5"/>
                    <a:pt x="12532" y="16"/>
                  </a:cubicBezTo>
                  <a:cubicBezTo>
                    <a:pt x="12056" y="66"/>
                    <a:pt x="11555" y="116"/>
                    <a:pt x="11029" y="242"/>
                  </a:cubicBezTo>
                  <a:cubicBezTo>
                    <a:pt x="10502" y="342"/>
                    <a:pt x="9951" y="467"/>
                    <a:pt x="9425" y="668"/>
                  </a:cubicBezTo>
                  <a:cubicBezTo>
                    <a:pt x="8873" y="868"/>
                    <a:pt x="8347" y="1069"/>
                    <a:pt x="7821" y="1344"/>
                  </a:cubicBezTo>
                  <a:cubicBezTo>
                    <a:pt x="7294" y="1595"/>
                    <a:pt x="6793" y="1871"/>
                    <a:pt x="6292" y="2197"/>
                  </a:cubicBezTo>
                  <a:cubicBezTo>
                    <a:pt x="5815" y="2522"/>
                    <a:pt x="5364" y="2848"/>
                    <a:pt x="4913" y="3174"/>
                  </a:cubicBezTo>
                  <a:cubicBezTo>
                    <a:pt x="4487" y="3525"/>
                    <a:pt x="4086" y="3901"/>
                    <a:pt x="3710" y="4252"/>
                  </a:cubicBezTo>
                  <a:cubicBezTo>
                    <a:pt x="3334" y="4603"/>
                    <a:pt x="2983" y="4979"/>
                    <a:pt x="2683" y="5354"/>
                  </a:cubicBezTo>
                  <a:cubicBezTo>
                    <a:pt x="2357" y="5705"/>
                    <a:pt x="2081" y="6081"/>
                    <a:pt x="1830" y="6432"/>
                  </a:cubicBezTo>
                  <a:cubicBezTo>
                    <a:pt x="1705" y="6608"/>
                    <a:pt x="1580" y="6783"/>
                    <a:pt x="1455" y="6958"/>
                  </a:cubicBezTo>
                  <a:cubicBezTo>
                    <a:pt x="1329" y="7134"/>
                    <a:pt x="1179" y="7284"/>
                    <a:pt x="1079" y="7460"/>
                  </a:cubicBezTo>
                  <a:cubicBezTo>
                    <a:pt x="828" y="7786"/>
                    <a:pt x="627" y="8086"/>
                    <a:pt x="477" y="8362"/>
                  </a:cubicBezTo>
                  <a:cubicBezTo>
                    <a:pt x="327" y="8613"/>
                    <a:pt x="201" y="8838"/>
                    <a:pt x="126" y="8989"/>
                  </a:cubicBezTo>
                  <a:cubicBezTo>
                    <a:pt x="51" y="9139"/>
                    <a:pt x="1" y="9239"/>
                    <a:pt x="1" y="9239"/>
                  </a:cubicBezTo>
                  <a:cubicBezTo>
                    <a:pt x="1" y="9239"/>
                    <a:pt x="101" y="9264"/>
                    <a:pt x="277" y="9314"/>
                  </a:cubicBezTo>
                  <a:cubicBezTo>
                    <a:pt x="427" y="9365"/>
                    <a:pt x="678" y="9440"/>
                    <a:pt x="978" y="9490"/>
                  </a:cubicBezTo>
                  <a:cubicBezTo>
                    <a:pt x="1279" y="9565"/>
                    <a:pt x="1630" y="9615"/>
                    <a:pt x="2031" y="9665"/>
                  </a:cubicBezTo>
                  <a:cubicBezTo>
                    <a:pt x="2231" y="9690"/>
                    <a:pt x="2432" y="9715"/>
                    <a:pt x="2658" y="9715"/>
                  </a:cubicBezTo>
                  <a:cubicBezTo>
                    <a:pt x="2883" y="9715"/>
                    <a:pt x="3134" y="9690"/>
                    <a:pt x="3384" y="9690"/>
                  </a:cubicBezTo>
                  <a:cubicBezTo>
                    <a:pt x="3886" y="9640"/>
                    <a:pt x="4412" y="9565"/>
                    <a:pt x="4988" y="9465"/>
                  </a:cubicBezTo>
                  <a:cubicBezTo>
                    <a:pt x="5515" y="9339"/>
                    <a:pt x="6041" y="9189"/>
                    <a:pt x="6592" y="8989"/>
                  </a:cubicBezTo>
                  <a:cubicBezTo>
                    <a:pt x="7144" y="8813"/>
                    <a:pt x="7670" y="8588"/>
                    <a:pt x="8171" y="8312"/>
                  </a:cubicBezTo>
                  <a:cubicBezTo>
                    <a:pt x="8698" y="8061"/>
                    <a:pt x="9199" y="7760"/>
                    <a:pt x="9675" y="7460"/>
                  </a:cubicBezTo>
                  <a:cubicBezTo>
                    <a:pt x="10151" y="7159"/>
                    <a:pt x="10602" y="6833"/>
                    <a:pt x="11029" y="6507"/>
                  </a:cubicBezTo>
                  <a:cubicBezTo>
                    <a:pt x="11480" y="6182"/>
                    <a:pt x="11881" y="5831"/>
                    <a:pt x="12257" y="5455"/>
                  </a:cubicBezTo>
                  <a:cubicBezTo>
                    <a:pt x="12633" y="5079"/>
                    <a:pt x="13009" y="4728"/>
                    <a:pt x="13334" y="4352"/>
                  </a:cubicBezTo>
                  <a:cubicBezTo>
                    <a:pt x="13660" y="3976"/>
                    <a:pt x="13961" y="3600"/>
                    <a:pt x="14237" y="3224"/>
                  </a:cubicBezTo>
                  <a:cubicBezTo>
                    <a:pt x="14512" y="2873"/>
                    <a:pt x="14763" y="2522"/>
                    <a:pt x="14963" y="2197"/>
                  </a:cubicBezTo>
                  <a:cubicBezTo>
                    <a:pt x="15189" y="1871"/>
                    <a:pt x="15364" y="1545"/>
                    <a:pt x="15515" y="1269"/>
                  </a:cubicBezTo>
                  <a:cubicBezTo>
                    <a:pt x="15665" y="1019"/>
                    <a:pt x="15765" y="768"/>
                    <a:pt x="15841" y="618"/>
                  </a:cubicBezTo>
                  <a:cubicBezTo>
                    <a:pt x="15916" y="467"/>
                    <a:pt x="15941" y="367"/>
                    <a:pt x="15941" y="367"/>
                  </a:cubicBezTo>
                  <a:cubicBezTo>
                    <a:pt x="15941" y="367"/>
                    <a:pt x="15841" y="342"/>
                    <a:pt x="15690" y="292"/>
                  </a:cubicBezTo>
                  <a:cubicBezTo>
                    <a:pt x="15515" y="267"/>
                    <a:pt x="15264" y="192"/>
                    <a:pt x="14963" y="141"/>
                  </a:cubicBezTo>
                  <a:cubicBezTo>
                    <a:pt x="14494" y="63"/>
                    <a:pt x="13871" y="0"/>
                    <a:pt x="13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9"/>
            <p:cNvSpPr/>
            <p:nvPr/>
          </p:nvSpPr>
          <p:spPr>
            <a:xfrm>
              <a:off x="2001358" y="4172764"/>
              <a:ext cx="343131" cy="318104"/>
            </a:xfrm>
            <a:custGeom>
              <a:avLst/>
              <a:gdLst/>
              <a:ahLst/>
              <a:cxnLst/>
              <a:rect l="l" t="t" r="r" b="b"/>
              <a:pathLst>
                <a:path w="14437" h="13384" extrusionOk="0">
                  <a:moveTo>
                    <a:pt x="0" y="0"/>
                  </a:moveTo>
                  <a:cubicBezTo>
                    <a:pt x="0" y="0"/>
                    <a:pt x="25" y="101"/>
                    <a:pt x="50" y="276"/>
                  </a:cubicBezTo>
                  <a:cubicBezTo>
                    <a:pt x="100" y="452"/>
                    <a:pt x="151" y="727"/>
                    <a:pt x="251" y="1028"/>
                  </a:cubicBezTo>
                  <a:cubicBezTo>
                    <a:pt x="426" y="1629"/>
                    <a:pt x="777" y="2482"/>
                    <a:pt x="1278" y="3359"/>
                  </a:cubicBezTo>
                  <a:cubicBezTo>
                    <a:pt x="1755" y="4236"/>
                    <a:pt x="2381" y="5188"/>
                    <a:pt x="3133" y="6091"/>
                  </a:cubicBezTo>
                  <a:cubicBezTo>
                    <a:pt x="3885" y="6968"/>
                    <a:pt x="4737" y="7820"/>
                    <a:pt x="5639" y="8597"/>
                  </a:cubicBezTo>
                  <a:cubicBezTo>
                    <a:pt x="6090" y="8973"/>
                    <a:pt x="6567" y="9349"/>
                    <a:pt x="7043" y="9675"/>
                  </a:cubicBezTo>
                  <a:cubicBezTo>
                    <a:pt x="7494" y="10025"/>
                    <a:pt x="7970" y="10326"/>
                    <a:pt x="8446" y="10627"/>
                  </a:cubicBezTo>
                  <a:cubicBezTo>
                    <a:pt x="8922" y="10903"/>
                    <a:pt x="9374" y="11178"/>
                    <a:pt x="9850" y="11429"/>
                  </a:cubicBezTo>
                  <a:cubicBezTo>
                    <a:pt x="10301" y="11655"/>
                    <a:pt x="10752" y="11880"/>
                    <a:pt x="11178" y="12081"/>
                  </a:cubicBezTo>
                  <a:cubicBezTo>
                    <a:pt x="11404" y="12156"/>
                    <a:pt x="11579" y="12256"/>
                    <a:pt x="11805" y="12356"/>
                  </a:cubicBezTo>
                  <a:cubicBezTo>
                    <a:pt x="12005" y="12432"/>
                    <a:pt x="12206" y="12532"/>
                    <a:pt x="12381" y="12607"/>
                  </a:cubicBezTo>
                  <a:cubicBezTo>
                    <a:pt x="12732" y="12757"/>
                    <a:pt x="13108" y="12883"/>
                    <a:pt x="13384" y="13008"/>
                  </a:cubicBezTo>
                  <a:cubicBezTo>
                    <a:pt x="13659" y="13133"/>
                    <a:pt x="13910" y="13208"/>
                    <a:pt x="14085" y="13284"/>
                  </a:cubicBezTo>
                  <a:cubicBezTo>
                    <a:pt x="14261" y="13359"/>
                    <a:pt x="14361" y="13384"/>
                    <a:pt x="14361" y="13384"/>
                  </a:cubicBezTo>
                  <a:cubicBezTo>
                    <a:pt x="14361" y="13384"/>
                    <a:pt x="14386" y="13284"/>
                    <a:pt x="14386" y="13108"/>
                  </a:cubicBezTo>
                  <a:cubicBezTo>
                    <a:pt x="14411" y="12933"/>
                    <a:pt x="14436" y="12657"/>
                    <a:pt x="14436" y="12331"/>
                  </a:cubicBezTo>
                  <a:cubicBezTo>
                    <a:pt x="14436" y="11980"/>
                    <a:pt x="14386" y="11604"/>
                    <a:pt x="14311" y="11153"/>
                  </a:cubicBezTo>
                  <a:cubicBezTo>
                    <a:pt x="14236" y="10677"/>
                    <a:pt x="14110" y="10226"/>
                    <a:pt x="13935" y="9700"/>
                  </a:cubicBezTo>
                  <a:cubicBezTo>
                    <a:pt x="13760" y="9198"/>
                    <a:pt x="13534" y="8672"/>
                    <a:pt x="13258" y="8146"/>
                  </a:cubicBezTo>
                  <a:cubicBezTo>
                    <a:pt x="12983" y="7645"/>
                    <a:pt x="12657" y="7093"/>
                    <a:pt x="12281" y="6592"/>
                  </a:cubicBezTo>
                  <a:cubicBezTo>
                    <a:pt x="11554" y="5564"/>
                    <a:pt x="10652" y="4637"/>
                    <a:pt x="9699" y="3810"/>
                  </a:cubicBezTo>
                  <a:cubicBezTo>
                    <a:pt x="8697" y="2983"/>
                    <a:pt x="7669" y="2281"/>
                    <a:pt x="6592" y="1755"/>
                  </a:cubicBezTo>
                  <a:cubicBezTo>
                    <a:pt x="6065" y="1479"/>
                    <a:pt x="5539" y="1228"/>
                    <a:pt x="5013" y="1028"/>
                  </a:cubicBezTo>
                  <a:cubicBezTo>
                    <a:pt x="4511" y="827"/>
                    <a:pt x="3985" y="677"/>
                    <a:pt x="3509" y="527"/>
                  </a:cubicBezTo>
                  <a:cubicBezTo>
                    <a:pt x="2557" y="251"/>
                    <a:pt x="1704" y="126"/>
                    <a:pt x="1053" y="76"/>
                  </a:cubicBezTo>
                  <a:cubicBezTo>
                    <a:pt x="727" y="25"/>
                    <a:pt x="476" y="25"/>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9"/>
            <p:cNvSpPr/>
            <p:nvPr/>
          </p:nvSpPr>
          <p:spPr>
            <a:xfrm>
              <a:off x="1844082" y="3844520"/>
              <a:ext cx="282382" cy="310380"/>
            </a:xfrm>
            <a:custGeom>
              <a:avLst/>
              <a:gdLst/>
              <a:ahLst/>
              <a:cxnLst/>
              <a:rect l="l" t="t" r="r" b="b"/>
              <a:pathLst>
                <a:path w="11881" h="13059" extrusionOk="0">
                  <a:moveTo>
                    <a:pt x="11755" y="1"/>
                  </a:moveTo>
                  <a:cubicBezTo>
                    <a:pt x="11755" y="1"/>
                    <a:pt x="11655" y="1"/>
                    <a:pt x="11479" y="51"/>
                  </a:cubicBezTo>
                  <a:cubicBezTo>
                    <a:pt x="11329" y="126"/>
                    <a:pt x="11078" y="176"/>
                    <a:pt x="10803" y="276"/>
                  </a:cubicBezTo>
                  <a:cubicBezTo>
                    <a:pt x="10527" y="377"/>
                    <a:pt x="10201" y="502"/>
                    <a:pt x="9850" y="652"/>
                  </a:cubicBezTo>
                  <a:cubicBezTo>
                    <a:pt x="9524" y="803"/>
                    <a:pt x="9148" y="953"/>
                    <a:pt x="8747" y="1129"/>
                  </a:cubicBezTo>
                  <a:cubicBezTo>
                    <a:pt x="8346" y="1329"/>
                    <a:pt x="7945" y="1530"/>
                    <a:pt x="7544" y="1780"/>
                  </a:cubicBezTo>
                  <a:cubicBezTo>
                    <a:pt x="7143" y="2006"/>
                    <a:pt x="6692" y="2256"/>
                    <a:pt x="6291" y="2557"/>
                  </a:cubicBezTo>
                  <a:cubicBezTo>
                    <a:pt x="5890" y="2833"/>
                    <a:pt x="5489" y="3159"/>
                    <a:pt x="5088" y="3485"/>
                  </a:cubicBezTo>
                  <a:cubicBezTo>
                    <a:pt x="4687" y="3835"/>
                    <a:pt x="4286" y="4186"/>
                    <a:pt x="3935" y="4562"/>
                  </a:cubicBezTo>
                  <a:cubicBezTo>
                    <a:pt x="3158" y="5339"/>
                    <a:pt x="2507" y="6191"/>
                    <a:pt x="1930" y="7094"/>
                  </a:cubicBezTo>
                  <a:cubicBezTo>
                    <a:pt x="1630" y="7545"/>
                    <a:pt x="1379" y="7996"/>
                    <a:pt x="1153" y="8447"/>
                  </a:cubicBezTo>
                  <a:cubicBezTo>
                    <a:pt x="928" y="8923"/>
                    <a:pt x="752" y="9374"/>
                    <a:pt x="577" y="9800"/>
                  </a:cubicBezTo>
                  <a:cubicBezTo>
                    <a:pt x="427" y="10251"/>
                    <a:pt x="301" y="10678"/>
                    <a:pt x="226" y="11053"/>
                  </a:cubicBezTo>
                  <a:cubicBezTo>
                    <a:pt x="151" y="11429"/>
                    <a:pt x="101" y="11780"/>
                    <a:pt x="51" y="12081"/>
                  </a:cubicBezTo>
                  <a:cubicBezTo>
                    <a:pt x="26" y="12382"/>
                    <a:pt x="26" y="12632"/>
                    <a:pt x="1" y="12783"/>
                  </a:cubicBezTo>
                  <a:cubicBezTo>
                    <a:pt x="1" y="12958"/>
                    <a:pt x="1" y="13058"/>
                    <a:pt x="1" y="13058"/>
                  </a:cubicBezTo>
                  <a:cubicBezTo>
                    <a:pt x="1" y="13058"/>
                    <a:pt x="101" y="13058"/>
                    <a:pt x="276" y="13033"/>
                  </a:cubicBezTo>
                  <a:cubicBezTo>
                    <a:pt x="427" y="13008"/>
                    <a:pt x="702" y="12983"/>
                    <a:pt x="978" y="12933"/>
                  </a:cubicBezTo>
                  <a:cubicBezTo>
                    <a:pt x="1580" y="12833"/>
                    <a:pt x="2356" y="12582"/>
                    <a:pt x="3209" y="12307"/>
                  </a:cubicBezTo>
                  <a:cubicBezTo>
                    <a:pt x="3635" y="12131"/>
                    <a:pt x="4061" y="11981"/>
                    <a:pt x="4487" y="11755"/>
                  </a:cubicBezTo>
                  <a:cubicBezTo>
                    <a:pt x="4938" y="11555"/>
                    <a:pt x="5389" y="11304"/>
                    <a:pt x="5840" y="11028"/>
                  </a:cubicBezTo>
                  <a:cubicBezTo>
                    <a:pt x="6742" y="10477"/>
                    <a:pt x="7620" y="9750"/>
                    <a:pt x="8397" y="8973"/>
                  </a:cubicBezTo>
                  <a:cubicBezTo>
                    <a:pt x="8798" y="8547"/>
                    <a:pt x="9174" y="8121"/>
                    <a:pt x="9524" y="7670"/>
                  </a:cubicBezTo>
                  <a:cubicBezTo>
                    <a:pt x="9875" y="7244"/>
                    <a:pt x="10176" y="6743"/>
                    <a:pt x="10452" y="6266"/>
                  </a:cubicBezTo>
                  <a:cubicBezTo>
                    <a:pt x="10727" y="5765"/>
                    <a:pt x="10978" y="5289"/>
                    <a:pt x="11154" y="4813"/>
                  </a:cubicBezTo>
                  <a:cubicBezTo>
                    <a:pt x="11354" y="4312"/>
                    <a:pt x="11504" y="3810"/>
                    <a:pt x="11630" y="3359"/>
                  </a:cubicBezTo>
                  <a:cubicBezTo>
                    <a:pt x="11680" y="3109"/>
                    <a:pt x="11730" y="2908"/>
                    <a:pt x="11780" y="2682"/>
                  </a:cubicBezTo>
                  <a:cubicBezTo>
                    <a:pt x="11805" y="2457"/>
                    <a:pt x="11830" y="2256"/>
                    <a:pt x="11830" y="2031"/>
                  </a:cubicBezTo>
                  <a:cubicBezTo>
                    <a:pt x="11880" y="1630"/>
                    <a:pt x="11880" y="1254"/>
                    <a:pt x="11855" y="953"/>
                  </a:cubicBezTo>
                  <a:cubicBezTo>
                    <a:pt x="11855" y="652"/>
                    <a:pt x="11805" y="402"/>
                    <a:pt x="11805" y="251"/>
                  </a:cubicBezTo>
                  <a:cubicBezTo>
                    <a:pt x="11780" y="76"/>
                    <a:pt x="11755" y="1"/>
                    <a:pt x="1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9"/>
            <p:cNvSpPr/>
            <p:nvPr/>
          </p:nvSpPr>
          <p:spPr>
            <a:xfrm>
              <a:off x="1677893" y="4172764"/>
              <a:ext cx="268668" cy="317510"/>
            </a:xfrm>
            <a:custGeom>
              <a:avLst/>
              <a:gdLst/>
              <a:ahLst/>
              <a:cxnLst/>
              <a:rect l="l" t="t" r="r" b="b"/>
              <a:pathLst>
                <a:path w="11304" h="13359" extrusionOk="0">
                  <a:moveTo>
                    <a:pt x="0" y="0"/>
                  </a:moveTo>
                  <a:cubicBezTo>
                    <a:pt x="0" y="0"/>
                    <a:pt x="25" y="101"/>
                    <a:pt x="25" y="276"/>
                  </a:cubicBezTo>
                  <a:cubicBezTo>
                    <a:pt x="50" y="426"/>
                    <a:pt x="75" y="677"/>
                    <a:pt x="150" y="978"/>
                  </a:cubicBezTo>
                  <a:cubicBezTo>
                    <a:pt x="201" y="1254"/>
                    <a:pt x="276" y="1604"/>
                    <a:pt x="401" y="1980"/>
                  </a:cubicBezTo>
                  <a:cubicBezTo>
                    <a:pt x="451" y="2181"/>
                    <a:pt x="501" y="2356"/>
                    <a:pt x="576" y="2557"/>
                  </a:cubicBezTo>
                  <a:cubicBezTo>
                    <a:pt x="627" y="2757"/>
                    <a:pt x="702" y="2958"/>
                    <a:pt x="752" y="3183"/>
                  </a:cubicBezTo>
                  <a:cubicBezTo>
                    <a:pt x="877" y="3584"/>
                    <a:pt x="1028" y="4010"/>
                    <a:pt x="1203" y="4436"/>
                  </a:cubicBezTo>
                  <a:cubicBezTo>
                    <a:pt x="1228" y="4537"/>
                    <a:pt x="1278" y="4637"/>
                    <a:pt x="1328" y="4737"/>
                  </a:cubicBezTo>
                  <a:cubicBezTo>
                    <a:pt x="1379" y="4863"/>
                    <a:pt x="1429" y="4963"/>
                    <a:pt x="1479" y="5088"/>
                  </a:cubicBezTo>
                  <a:cubicBezTo>
                    <a:pt x="1579" y="5314"/>
                    <a:pt x="1679" y="5539"/>
                    <a:pt x="1780" y="5765"/>
                  </a:cubicBezTo>
                  <a:cubicBezTo>
                    <a:pt x="2005" y="6216"/>
                    <a:pt x="2281" y="6617"/>
                    <a:pt x="2556" y="7068"/>
                  </a:cubicBezTo>
                  <a:cubicBezTo>
                    <a:pt x="2832" y="7519"/>
                    <a:pt x="3133" y="7945"/>
                    <a:pt x="3459" y="8346"/>
                  </a:cubicBezTo>
                  <a:cubicBezTo>
                    <a:pt x="4110" y="9223"/>
                    <a:pt x="4837" y="9975"/>
                    <a:pt x="5639" y="10677"/>
                  </a:cubicBezTo>
                  <a:cubicBezTo>
                    <a:pt x="6065" y="11028"/>
                    <a:pt x="6466" y="11329"/>
                    <a:pt x="6892" y="11604"/>
                  </a:cubicBezTo>
                  <a:cubicBezTo>
                    <a:pt x="7293" y="11880"/>
                    <a:pt x="7744" y="12131"/>
                    <a:pt x="8145" y="12356"/>
                  </a:cubicBezTo>
                  <a:cubicBezTo>
                    <a:pt x="8346" y="12457"/>
                    <a:pt x="8546" y="12557"/>
                    <a:pt x="8747" y="12632"/>
                  </a:cubicBezTo>
                  <a:cubicBezTo>
                    <a:pt x="8947" y="12707"/>
                    <a:pt x="9123" y="12807"/>
                    <a:pt x="9323" y="12858"/>
                  </a:cubicBezTo>
                  <a:cubicBezTo>
                    <a:pt x="9699" y="13008"/>
                    <a:pt x="10025" y="13108"/>
                    <a:pt x="10326" y="13183"/>
                  </a:cubicBezTo>
                  <a:cubicBezTo>
                    <a:pt x="10602" y="13259"/>
                    <a:pt x="10852" y="13284"/>
                    <a:pt x="11028" y="13334"/>
                  </a:cubicBezTo>
                  <a:cubicBezTo>
                    <a:pt x="11178" y="13359"/>
                    <a:pt x="11278" y="13359"/>
                    <a:pt x="11278" y="13359"/>
                  </a:cubicBezTo>
                  <a:cubicBezTo>
                    <a:pt x="11278" y="13359"/>
                    <a:pt x="11303" y="13259"/>
                    <a:pt x="11303" y="13108"/>
                  </a:cubicBezTo>
                  <a:cubicBezTo>
                    <a:pt x="11303" y="12933"/>
                    <a:pt x="11303" y="12682"/>
                    <a:pt x="11303" y="12381"/>
                  </a:cubicBezTo>
                  <a:cubicBezTo>
                    <a:pt x="11278" y="11780"/>
                    <a:pt x="11178" y="11003"/>
                    <a:pt x="11003" y="10126"/>
                  </a:cubicBezTo>
                  <a:cubicBezTo>
                    <a:pt x="10902" y="9675"/>
                    <a:pt x="10802" y="9223"/>
                    <a:pt x="10652" y="8747"/>
                  </a:cubicBezTo>
                  <a:cubicBezTo>
                    <a:pt x="10501" y="8296"/>
                    <a:pt x="10301" y="7795"/>
                    <a:pt x="10100" y="7319"/>
                  </a:cubicBezTo>
                  <a:cubicBezTo>
                    <a:pt x="9674" y="6366"/>
                    <a:pt x="9073" y="5414"/>
                    <a:pt x="8396" y="4512"/>
                  </a:cubicBezTo>
                  <a:cubicBezTo>
                    <a:pt x="8045" y="4086"/>
                    <a:pt x="7669" y="3634"/>
                    <a:pt x="7268" y="3233"/>
                  </a:cubicBezTo>
                  <a:cubicBezTo>
                    <a:pt x="6892" y="2832"/>
                    <a:pt x="6441" y="2482"/>
                    <a:pt x="5990" y="2131"/>
                  </a:cubicBezTo>
                  <a:cubicBezTo>
                    <a:pt x="5790" y="1980"/>
                    <a:pt x="5564" y="1805"/>
                    <a:pt x="5338" y="1655"/>
                  </a:cubicBezTo>
                  <a:cubicBezTo>
                    <a:pt x="5113" y="1504"/>
                    <a:pt x="4887" y="1379"/>
                    <a:pt x="4637" y="1228"/>
                  </a:cubicBezTo>
                  <a:cubicBezTo>
                    <a:pt x="4160" y="978"/>
                    <a:pt x="3684" y="752"/>
                    <a:pt x="3258" y="577"/>
                  </a:cubicBezTo>
                  <a:cubicBezTo>
                    <a:pt x="3033" y="502"/>
                    <a:pt x="2832" y="401"/>
                    <a:pt x="2607" y="351"/>
                  </a:cubicBezTo>
                  <a:cubicBezTo>
                    <a:pt x="2406" y="301"/>
                    <a:pt x="2206" y="251"/>
                    <a:pt x="2005" y="201"/>
                  </a:cubicBezTo>
                  <a:cubicBezTo>
                    <a:pt x="1629" y="126"/>
                    <a:pt x="1278" y="76"/>
                    <a:pt x="977" y="51"/>
                  </a:cubicBezTo>
                  <a:cubicBezTo>
                    <a:pt x="702" y="0"/>
                    <a:pt x="451" y="25"/>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9"/>
            <p:cNvSpPr/>
            <p:nvPr/>
          </p:nvSpPr>
          <p:spPr>
            <a:xfrm>
              <a:off x="1526583" y="3829047"/>
              <a:ext cx="278793" cy="335977"/>
            </a:xfrm>
            <a:custGeom>
              <a:avLst/>
              <a:gdLst/>
              <a:ahLst/>
              <a:cxnLst/>
              <a:rect l="l" t="t" r="r" b="b"/>
              <a:pathLst>
                <a:path w="11730" h="14136" extrusionOk="0">
                  <a:moveTo>
                    <a:pt x="11554" y="0"/>
                  </a:moveTo>
                  <a:cubicBezTo>
                    <a:pt x="11554" y="0"/>
                    <a:pt x="11454" y="25"/>
                    <a:pt x="11303" y="75"/>
                  </a:cubicBezTo>
                  <a:cubicBezTo>
                    <a:pt x="11153" y="151"/>
                    <a:pt x="10902" y="226"/>
                    <a:pt x="10627" y="351"/>
                  </a:cubicBezTo>
                  <a:cubicBezTo>
                    <a:pt x="10326" y="476"/>
                    <a:pt x="10025" y="627"/>
                    <a:pt x="9674" y="802"/>
                  </a:cubicBezTo>
                  <a:cubicBezTo>
                    <a:pt x="9349" y="978"/>
                    <a:pt x="8973" y="1178"/>
                    <a:pt x="8547" y="1404"/>
                  </a:cubicBezTo>
                  <a:cubicBezTo>
                    <a:pt x="8171" y="1629"/>
                    <a:pt x="7745" y="1880"/>
                    <a:pt x="7369" y="2156"/>
                  </a:cubicBezTo>
                  <a:cubicBezTo>
                    <a:pt x="6968" y="2431"/>
                    <a:pt x="6541" y="2707"/>
                    <a:pt x="6140" y="3033"/>
                  </a:cubicBezTo>
                  <a:cubicBezTo>
                    <a:pt x="5739" y="3359"/>
                    <a:pt x="5338" y="3709"/>
                    <a:pt x="4937" y="4085"/>
                  </a:cubicBezTo>
                  <a:cubicBezTo>
                    <a:pt x="4536" y="4461"/>
                    <a:pt x="4161" y="4862"/>
                    <a:pt x="3810" y="5263"/>
                  </a:cubicBezTo>
                  <a:cubicBezTo>
                    <a:pt x="3058" y="6090"/>
                    <a:pt x="2406" y="6993"/>
                    <a:pt x="1830" y="7945"/>
                  </a:cubicBezTo>
                  <a:cubicBezTo>
                    <a:pt x="1554" y="8421"/>
                    <a:pt x="1328" y="8897"/>
                    <a:pt x="1103" y="9374"/>
                  </a:cubicBezTo>
                  <a:cubicBezTo>
                    <a:pt x="877" y="9875"/>
                    <a:pt x="702" y="10351"/>
                    <a:pt x="551" y="10802"/>
                  </a:cubicBezTo>
                  <a:cubicBezTo>
                    <a:pt x="401" y="11253"/>
                    <a:pt x="276" y="11679"/>
                    <a:pt x="201" y="12080"/>
                  </a:cubicBezTo>
                  <a:cubicBezTo>
                    <a:pt x="125" y="12481"/>
                    <a:pt x="75" y="12832"/>
                    <a:pt x="50" y="13133"/>
                  </a:cubicBezTo>
                  <a:cubicBezTo>
                    <a:pt x="0" y="13434"/>
                    <a:pt x="25" y="13709"/>
                    <a:pt x="0" y="13860"/>
                  </a:cubicBezTo>
                  <a:cubicBezTo>
                    <a:pt x="0" y="14035"/>
                    <a:pt x="0" y="14136"/>
                    <a:pt x="0" y="14136"/>
                  </a:cubicBezTo>
                  <a:cubicBezTo>
                    <a:pt x="0" y="14136"/>
                    <a:pt x="100" y="14136"/>
                    <a:pt x="276" y="14110"/>
                  </a:cubicBezTo>
                  <a:cubicBezTo>
                    <a:pt x="426" y="14060"/>
                    <a:pt x="702" y="14035"/>
                    <a:pt x="1003" y="13960"/>
                  </a:cubicBezTo>
                  <a:cubicBezTo>
                    <a:pt x="1579" y="13835"/>
                    <a:pt x="2381" y="13534"/>
                    <a:pt x="3258" y="13183"/>
                  </a:cubicBezTo>
                  <a:cubicBezTo>
                    <a:pt x="3684" y="13008"/>
                    <a:pt x="4135" y="12807"/>
                    <a:pt x="4562" y="12557"/>
                  </a:cubicBezTo>
                  <a:cubicBezTo>
                    <a:pt x="5013" y="12331"/>
                    <a:pt x="5464" y="12030"/>
                    <a:pt x="5915" y="11704"/>
                  </a:cubicBezTo>
                  <a:cubicBezTo>
                    <a:pt x="6366" y="11404"/>
                    <a:pt x="6817" y="11053"/>
                    <a:pt x="7243" y="10652"/>
                  </a:cubicBezTo>
                  <a:cubicBezTo>
                    <a:pt x="7669" y="10276"/>
                    <a:pt x="8095" y="9850"/>
                    <a:pt x="8471" y="9424"/>
                  </a:cubicBezTo>
                  <a:cubicBezTo>
                    <a:pt x="8872" y="8973"/>
                    <a:pt x="9248" y="8496"/>
                    <a:pt x="9574" y="8020"/>
                  </a:cubicBezTo>
                  <a:cubicBezTo>
                    <a:pt x="9925" y="7544"/>
                    <a:pt x="10226" y="7018"/>
                    <a:pt x="10476" y="6516"/>
                  </a:cubicBezTo>
                  <a:cubicBezTo>
                    <a:pt x="10752" y="5990"/>
                    <a:pt x="10978" y="5489"/>
                    <a:pt x="11153" y="4963"/>
                  </a:cubicBezTo>
                  <a:cubicBezTo>
                    <a:pt x="11328" y="4436"/>
                    <a:pt x="11454" y="3935"/>
                    <a:pt x="11554" y="3459"/>
                  </a:cubicBezTo>
                  <a:cubicBezTo>
                    <a:pt x="11604" y="3208"/>
                    <a:pt x="11654" y="2983"/>
                    <a:pt x="11679" y="2757"/>
                  </a:cubicBezTo>
                  <a:cubicBezTo>
                    <a:pt x="11704" y="2531"/>
                    <a:pt x="11729" y="2306"/>
                    <a:pt x="11729" y="2080"/>
                  </a:cubicBezTo>
                  <a:cubicBezTo>
                    <a:pt x="11729" y="1654"/>
                    <a:pt x="11729" y="1303"/>
                    <a:pt x="11704" y="978"/>
                  </a:cubicBezTo>
                  <a:cubicBezTo>
                    <a:pt x="11679" y="677"/>
                    <a:pt x="11629" y="426"/>
                    <a:pt x="11629" y="251"/>
                  </a:cubicBezTo>
                  <a:cubicBezTo>
                    <a:pt x="11579" y="100"/>
                    <a:pt x="11554" y="0"/>
                    <a:pt x="11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9"/>
            <p:cNvSpPr/>
            <p:nvPr/>
          </p:nvSpPr>
          <p:spPr>
            <a:xfrm>
              <a:off x="1299023" y="4221608"/>
              <a:ext cx="316322" cy="278199"/>
            </a:xfrm>
            <a:custGeom>
              <a:avLst/>
              <a:gdLst/>
              <a:ahLst/>
              <a:cxnLst/>
              <a:rect l="l" t="t" r="r" b="b"/>
              <a:pathLst>
                <a:path w="13309" h="11705" extrusionOk="0">
                  <a:moveTo>
                    <a:pt x="2005" y="1"/>
                  </a:moveTo>
                  <a:cubicBezTo>
                    <a:pt x="1604" y="1"/>
                    <a:pt x="1253" y="1"/>
                    <a:pt x="952" y="51"/>
                  </a:cubicBezTo>
                  <a:cubicBezTo>
                    <a:pt x="677" y="76"/>
                    <a:pt x="426" y="126"/>
                    <a:pt x="251" y="126"/>
                  </a:cubicBezTo>
                  <a:cubicBezTo>
                    <a:pt x="75" y="176"/>
                    <a:pt x="0" y="201"/>
                    <a:pt x="0" y="201"/>
                  </a:cubicBezTo>
                  <a:cubicBezTo>
                    <a:pt x="0" y="201"/>
                    <a:pt x="25" y="276"/>
                    <a:pt x="75" y="452"/>
                  </a:cubicBezTo>
                  <a:cubicBezTo>
                    <a:pt x="125" y="602"/>
                    <a:pt x="201" y="853"/>
                    <a:pt x="326" y="1128"/>
                  </a:cubicBezTo>
                  <a:cubicBezTo>
                    <a:pt x="426" y="1404"/>
                    <a:pt x="577" y="1705"/>
                    <a:pt x="777" y="2056"/>
                  </a:cubicBezTo>
                  <a:cubicBezTo>
                    <a:pt x="852" y="2231"/>
                    <a:pt x="978" y="2407"/>
                    <a:pt x="1078" y="2607"/>
                  </a:cubicBezTo>
                  <a:cubicBezTo>
                    <a:pt x="1153" y="2782"/>
                    <a:pt x="1253" y="2983"/>
                    <a:pt x="1354" y="3184"/>
                  </a:cubicBezTo>
                  <a:cubicBezTo>
                    <a:pt x="1579" y="3559"/>
                    <a:pt x="1780" y="3935"/>
                    <a:pt x="2030" y="4311"/>
                  </a:cubicBezTo>
                  <a:cubicBezTo>
                    <a:pt x="2281" y="4687"/>
                    <a:pt x="2582" y="5113"/>
                    <a:pt x="2882" y="5514"/>
                  </a:cubicBezTo>
                  <a:cubicBezTo>
                    <a:pt x="3183" y="5915"/>
                    <a:pt x="3534" y="6266"/>
                    <a:pt x="3860" y="6667"/>
                  </a:cubicBezTo>
                  <a:cubicBezTo>
                    <a:pt x="4211" y="7043"/>
                    <a:pt x="4587" y="7419"/>
                    <a:pt x="4988" y="7770"/>
                  </a:cubicBezTo>
                  <a:cubicBezTo>
                    <a:pt x="5364" y="8121"/>
                    <a:pt x="5765" y="8447"/>
                    <a:pt x="6191" y="8773"/>
                  </a:cubicBezTo>
                  <a:cubicBezTo>
                    <a:pt x="6617" y="9073"/>
                    <a:pt x="7043" y="9374"/>
                    <a:pt x="7494" y="9650"/>
                  </a:cubicBezTo>
                  <a:cubicBezTo>
                    <a:pt x="8371" y="10176"/>
                    <a:pt x="9273" y="10627"/>
                    <a:pt x="10100" y="10928"/>
                  </a:cubicBezTo>
                  <a:cubicBezTo>
                    <a:pt x="10953" y="11254"/>
                    <a:pt x="11729" y="11479"/>
                    <a:pt x="12331" y="11580"/>
                  </a:cubicBezTo>
                  <a:cubicBezTo>
                    <a:pt x="12607" y="11630"/>
                    <a:pt x="12882" y="11655"/>
                    <a:pt x="13033" y="11680"/>
                  </a:cubicBezTo>
                  <a:cubicBezTo>
                    <a:pt x="13208" y="11705"/>
                    <a:pt x="13308" y="11705"/>
                    <a:pt x="13308" y="11705"/>
                  </a:cubicBezTo>
                  <a:cubicBezTo>
                    <a:pt x="13308" y="11705"/>
                    <a:pt x="13308" y="11605"/>
                    <a:pt x="13308" y="11454"/>
                  </a:cubicBezTo>
                  <a:cubicBezTo>
                    <a:pt x="13283" y="11279"/>
                    <a:pt x="13283" y="11028"/>
                    <a:pt x="13258" y="10727"/>
                  </a:cubicBezTo>
                  <a:cubicBezTo>
                    <a:pt x="13233" y="10427"/>
                    <a:pt x="13158" y="10076"/>
                    <a:pt x="13083" y="9675"/>
                  </a:cubicBezTo>
                  <a:cubicBezTo>
                    <a:pt x="13008" y="9299"/>
                    <a:pt x="12882" y="8873"/>
                    <a:pt x="12732" y="8447"/>
                  </a:cubicBezTo>
                  <a:cubicBezTo>
                    <a:pt x="12582" y="7996"/>
                    <a:pt x="12406" y="7544"/>
                    <a:pt x="12181" y="7068"/>
                  </a:cubicBezTo>
                  <a:cubicBezTo>
                    <a:pt x="11955" y="6617"/>
                    <a:pt x="11679" y="6141"/>
                    <a:pt x="11404" y="5690"/>
                  </a:cubicBezTo>
                  <a:cubicBezTo>
                    <a:pt x="11103" y="5214"/>
                    <a:pt x="10752" y="4762"/>
                    <a:pt x="10376" y="4336"/>
                  </a:cubicBezTo>
                  <a:cubicBezTo>
                    <a:pt x="10000" y="3910"/>
                    <a:pt x="9599" y="3509"/>
                    <a:pt x="9173" y="3108"/>
                  </a:cubicBezTo>
                  <a:cubicBezTo>
                    <a:pt x="8747" y="2732"/>
                    <a:pt x="8271" y="2356"/>
                    <a:pt x="7820" y="2031"/>
                  </a:cubicBezTo>
                  <a:cubicBezTo>
                    <a:pt x="7344" y="1705"/>
                    <a:pt x="6842" y="1429"/>
                    <a:pt x="6341" y="1178"/>
                  </a:cubicBezTo>
                  <a:cubicBezTo>
                    <a:pt x="5815" y="928"/>
                    <a:pt x="5338" y="702"/>
                    <a:pt x="4812" y="527"/>
                  </a:cubicBezTo>
                  <a:cubicBezTo>
                    <a:pt x="4286" y="351"/>
                    <a:pt x="3785" y="226"/>
                    <a:pt x="3308" y="126"/>
                  </a:cubicBezTo>
                  <a:cubicBezTo>
                    <a:pt x="3058" y="76"/>
                    <a:pt x="2832" y="51"/>
                    <a:pt x="2632" y="26"/>
                  </a:cubicBezTo>
                  <a:cubicBezTo>
                    <a:pt x="2406" y="1"/>
                    <a:pt x="2206" y="1"/>
                    <a:pt x="2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9"/>
            <p:cNvSpPr/>
            <p:nvPr/>
          </p:nvSpPr>
          <p:spPr>
            <a:xfrm>
              <a:off x="1184650" y="3876108"/>
              <a:ext cx="247824" cy="357416"/>
            </a:xfrm>
            <a:custGeom>
              <a:avLst/>
              <a:gdLst/>
              <a:ahLst/>
              <a:cxnLst/>
              <a:rect l="l" t="t" r="r" b="b"/>
              <a:pathLst>
                <a:path w="10427" h="15038" extrusionOk="0">
                  <a:moveTo>
                    <a:pt x="10276" y="0"/>
                  </a:moveTo>
                  <a:cubicBezTo>
                    <a:pt x="10276" y="0"/>
                    <a:pt x="10176" y="25"/>
                    <a:pt x="10025" y="75"/>
                  </a:cubicBezTo>
                  <a:cubicBezTo>
                    <a:pt x="9850" y="125"/>
                    <a:pt x="9599" y="201"/>
                    <a:pt x="9323" y="326"/>
                  </a:cubicBezTo>
                  <a:cubicBezTo>
                    <a:pt x="9048" y="426"/>
                    <a:pt x="8722" y="577"/>
                    <a:pt x="8346" y="777"/>
                  </a:cubicBezTo>
                  <a:cubicBezTo>
                    <a:pt x="7995" y="952"/>
                    <a:pt x="7619" y="1178"/>
                    <a:pt x="7218" y="1404"/>
                  </a:cubicBezTo>
                  <a:cubicBezTo>
                    <a:pt x="6842" y="1679"/>
                    <a:pt x="6441" y="1955"/>
                    <a:pt x="6040" y="2256"/>
                  </a:cubicBezTo>
                  <a:cubicBezTo>
                    <a:pt x="5639" y="2582"/>
                    <a:pt x="5238" y="2907"/>
                    <a:pt x="4837" y="3283"/>
                  </a:cubicBezTo>
                  <a:cubicBezTo>
                    <a:pt x="4060" y="4035"/>
                    <a:pt x="3358" y="4887"/>
                    <a:pt x="2732" y="5815"/>
                  </a:cubicBezTo>
                  <a:cubicBezTo>
                    <a:pt x="2080" y="6742"/>
                    <a:pt x="1529" y="7745"/>
                    <a:pt x="1128" y="8747"/>
                  </a:cubicBezTo>
                  <a:cubicBezTo>
                    <a:pt x="702" y="9750"/>
                    <a:pt x="401" y="10752"/>
                    <a:pt x="226" y="11679"/>
                  </a:cubicBezTo>
                  <a:cubicBezTo>
                    <a:pt x="50" y="12607"/>
                    <a:pt x="0" y="13434"/>
                    <a:pt x="0" y="14035"/>
                  </a:cubicBezTo>
                  <a:cubicBezTo>
                    <a:pt x="0" y="14336"/>
                    <a:pt x="25" y="14612"/>
                    <a:pt x="25" y="14762"/>
                  </a:cubicBezTo>
                  <a:cubicBezTo>
                    <a:pt x="50" y="14938"/>
                    <a:pt x="50" y="15038"/>
                    <a:pt x="50" y="15038"/>
                  </a:cubicBezTo>
                  <a:cubicBezTo>
                    <a:pt x="50" y="15038"/>
                    <a:pt x="150" y="15013"/>
                    <a:pt x="326" y="14988"/>
                  </a:cubicBezTo>
                  <a:cubicBezTo>
                    <a:pt x="476" y="14938"/>
                    <a:pt x="752" y="14862"/>
                    <a:pt x="1028" y="14762"/>
                  </a:cubicBezTo>
                  <a:cubicBezTo>
                    <a:pt x="1604" y="14562"/>
                    <a:pt x="2381" y="14236"/>
                    <a:pt x="3183" y="13760"/>
                  </a:cubicBezTo>
                  <a:cubicBezTo>
                    <a:pt x="3985" y="13283"/>
                    <a:pt x="4862" y="12682"/>
                    <a:pt x="5664" y="11930"/>
                  </a:cubicBezTo>
                  <a:cubicBezTo>
                    <a:pt x="6466" y="11203"/>
                    <a:pt x="7218" y="10326"/>
                    <a:pt x="7870" y="9374"/>
                  </a:cubicBezTo>
                  <a:cubicBezTo>
                    <a:pt x="8521" y="8421"/>
                    <a:pt x="9073" y="7394"/>
                    <a:pt x="9474" y="6366"/>
                  </a:cubicBezTo>
                  <a:cubicBezTo>
                    <a:pt x="9674" y="5865"/>
                    <a:pt x="9875" y="5364"/>
                    <a:pt x="10000" y="4837"/>
                  </a:cubicBezTo>
                  <a:cubicBezTo>
                    <a:pt x="10125" y="4336"/>
                    <a:pt x="10226" y="3835"/>
                    <a:pt x="10276" y="3384"/>
                  </a:cubicBezTo>
                  <a:cubicBezTo>
                    <a:pt x="10351" y="2907"/>
                    <a:pt x="10401" y="2456"/>
                    <a:pt x="10401" y="2055"/>
                  </a:cubicBezTo>
                  <a:cubicBezTo>
                    <a:pt x="10426" y="1654"/>
                    <a:pt x="10426" y="1303"/>
                    <a:pt x="10401" y="978"/>
                  </a:cubicBezTo>
                  <a:cubicBezTo>
                    <a:pt x="10376" y="677"/>
                    <a:pt x="10351" y="426"/>
                    <a:pt x="10326" y="251"/>
                  </a:cubicBezTo>
                  <a:cubicBezTo>
                    <a:pt x="10301" y="100"/>
                    <a:pt x="10276" y="0"/>
                    <a:pt x="10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9"/>
            <p:cNvSpPr/>
            <p:nvPr/>
          </p:nvSpPr>
          <p:spPr>
            <a:xfrm>
              <a:off x="2017806" y="4040658"/>
              <a:ext cx="147763" cy="126300"/>
            </a:xfrm>
            <a:custGeom>
              <a:avLst/>
              <a:gdLst/>
              <a:ahLst/>
              <a:cxnLst/>
              <a:rect l="l" t="t" r="r" b="b"/>
              <a:pathLst>
                <a:path w="6217" h="5314" extrusionOk="0">
                  <a:moveTo>
                    <a:pt x="5617" y="1"/>
                  </a:moveTo>
                  <a:cubicBezTo>
                    <a:pt x="5526" y="1"/>
                    <a:pt x="5432" y="36"/>
                    <a:pt x="5348" y="120"/>
                  </a:cubicBezTo>
                  <a:cubicBezTo>
                    <a:pt x="3744" y="1699"/>
                    <a:pt x="2015" y="3152"/>
                    <a:pt x="336" y="4606"/>
                  </a:cubicBezTo>
                  <a:cubicBezTo>
                    <a:pt x="0" y="4882"/>
                    <a:pt x="302" y="5314"/>
                    <a:pt x="641" y="5314"/>
                  </a:cubicBezTo>
                  <a:cubicBezTo>
                    <a:pt x="732" y="5314"/>
                    <a:pt x="827" y="5282"/>
                    <a:pt x="912" y="5207"/>
                  </a:cubicBezTo>
                  <a:cubicBezTo>
                    <a:pt x="2616" y="3729"/>
                    <a:pt x="4321" y="2300"/>
                    <a:pt x="5925" y="721"/>
                  </a:cubicBezTo>
                  <a:cubicBezTo>
                    <a:pt x="6217" y="429"/>
                    <a:pt x="5934" y="1"/>
                    <a:pt x="5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9"/>
            <p:cNvSpPr/>
            <p:nvPr/>
          </p:nvSpPr>
          <p:spPr>
            <a:xfrm>
              <a:off x="1505809" y="4169294"/>
              <a:ext cx="151542" cy="159171"/>
            </a:xfrm>
            <a:custGeom>
              <a:avLst/>
              <a:gdLst/>
              <a:ahLst/>
              <a:cxnLst/>
              <a:rect l="l" t="t" r="r" b="b"/>
              <a:pathLst>
                <a:path w="6376" h="6697" extrusionOk="0">
                  <a:moveTo>
                    <a:pt x="570" y="0"/>
                  </a:moveTo>
                  <a:cubicBezTo>
                    <a:pt x="272" y="0"/>
                    <a:pt x="1" y="419"/>
                    <a:pt x="248" y="723"/>
                  </a:cubicBezTo>
                  <a:cubicBezTo>
                    <a:pt x="1852" y="2803"/>
                    <a:pt x="3531" y="4808"/>
                    <a:pt x="5461" y="6588"/>
                  </a:cubicBezTo>
                  <a:cubicBezTo>
                    <a:pt x="5548" y="6664"/>
                    <a:pt x="5645" y="6696"/>
                    <a:pt x="5739" y="6696"/>
                  </a:cubicBezTo>
                  <a:cubicBezTo>
                    <a:pt x="6076" y="6696"/>
                    <a:pt x="6376" y="6280"/>
                    <a:pt x="6062" y="5986"/>
                  </a:cubicBezTo>
                  <a:cubicBezTo>
                    <a:pt x="4107" y="4207"/>
                    <a:pt x="2453" y="2227"/>
                    <a:pt x="849" y="146"/>
                  </a:cubicBezTo>
                  <a:cubicBezTo>
                    <a:pt x="764" y="43"/>
                    <a:pt x="666" y="0"/>
                    <a:pt x="5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9"/>
            <p:cNvSpPr/>
            <p:nvPr/>
          </p:nvSpPr>
          <p:spPr>
            <a:xfrm>
              <a:off x="1398732" y="4029059"/>
              <a:ext cx="102747" cy="160312"/>
            </a:xfrm>
            <a:custGeom>
              <a:avLst/>
              <a:gdLst/>
              <a:ahLst/>
              <a:cxnLst/>
              <a:rect l="l" t="t" r="r" b="b"/>
              <a:pathLst>
                <a:path w="4323" h="6745" extrusionOk="0">
                  <a:moveTo>
                    <a:pt x="3816" y="0"/>
                  </a:moveTo>
                  <a:cubicBezTo>
                    <a:pt x="3649" y="0"/>
                    <a:pt x="3478" y="85"/>
                    <a:pt x="3399" y="282"/>
                  </a:cubicBezTo>
                  <a:cubicBezTo>
                    <a:pt x="2547" y="2337"/>
                    <a:pt x="1369" y="4242"/>
                    <a:pt x="191" y="6122"/>
                  </a:cubicBezTo>
                  <a:cubicBezTo>
                    <a:pt x="0" y="6451"/>
                    <a:pt x="290" y="6745"/>
                    <a:pt x="577" y="6745"/>
                  </a:cubicBezTo>
                  <a:cubicBezTo>
                    <a:pt x="705" y="6745"/>
                    <a:pt x="833" y="6687"/>
                    <a:pt x="918" y="6548"/>
                  </a:cubicBezTo>
                  <a:cubicBezTo>
                    <a:pt x="2146" y="4593"/>
                    <a:pt x="3324" y="2638"/>
                    <a:pt x="4201" y="508"/>
                  </a:cubicBezTo>
                  <a:cubicBezTo>
                    <a:pt x="4323" y="203"/>
                    <a:pt x="4075" y="0"/>
                    <a:pt x="3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9"/>
            <p:cNvSpPr/>
            <p:nvPr/>
          </p:nvSpPr>
          <p:spPr>
            <a:xfrm>
              <a:off x="1866424" y="4157671"/>
              <a:ext cx="125516" cy="137851"/>
            </a:xfrm>
            <a:custGeom>
              <a:avLst/>
              <a:gdLst/>
              <a:ahLst/>
              <a:cxnLst/>
              <a:rect l="l" t="t" r="r" b="b"/>
              <a:pathLst>
                <a:path w="5281" h="5800" extrusionOk="0">
                  <a:moveTo>
                    <a:pt x="637" y="0"/>
                  </a:moveTo>
                  <a:cubicBezTo>
                    <a:pt x="300" y="0"/>
                    <a:pt x="0" y="417"/>
                    <a:pt x="314" y="711"/>
                  </a:cubicBezTo>
                  <a:cubicBezTo>
                    <a:pt x="1918" y="2139"/>
                    <a:pt x="3020" y="3944"/>
                    <a:pt x="4324" y="5623"/>
                  </a:cubicBezTo>
                  <a:cubicBezTo>
                    <a:pt x="4419" y="5748"/>
                    <a:pt x="4549" y="5799"/>
                    <a:pt x="4677" y="5799"/>
                  </a:cubicBezTo>
                  <a:cubicBezTo>
                    <a:pt x="4985" y="5799"/>
                    <a:pt x="5281" y="5498"/>
                    <a:pt x="5051" y="5197"/>
                  </a:cubicBezTo>
                  <a:cubicBezTo>
                    <a:pt x="3697" y="3467"/>
                    <a:pt x="2569" y="1613"/>
                    <a:pt x="915" y="109"/>
                  </a:cubicBezTo>
                  <a:cubicBezTo>
                    <a:pt x="828" y="33"/>
                    <a:pt x="731" y="0"/>
                    <a:pt x="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9"/>
            <p:cNvSpPr/>
            <p:nvPr/>
          </p:nvSpPr>
          <p:spPr>
            <a:xfrm>
              <a:off x="1921710" y="4259020"/>
              <a:ext cx="111232" cy="74606"/>
            </a:xfrm>
            <a:custGeom>
              <a:avLst/>
              <a:gdLst/>
              <a:ahLst/>
              <a:cxnLst/>
              <a:rect l="l" t="t" r="r" b="b"/>
              <a:pathLst>
                <a:path w="4680" h="3139" extrusionOk="0">
                  <a:moveTo>
                    <a:pt x="2235" y="0"/>
                  </a:moveTo>
                  <a:cubicBezTo>
                    <a:pt x="255" y="0"/>
                    <a:pt x="0" y="3138"/>
                    <a:pt x="2524" y="3138"/>
                  </a:cubicBezTo>
                  <a:cubicBezTo>
                    <a:pt x="4429" y="3138"/>
                    <a:pt x="4679" y="81"/>
                    <a:pt x="2374" y="5"/>
                  </a:cubicBezTo>
                  <a:cubicBezTo>
                    <a:pt x="2327" y="2"/>
                    <a:pt x="2280" y="0"/>
                    <a:pt x="2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9"/>
            <p:cNvSpPr/>
            <p:nvPr/>
          </p:nvSpPr>
          <p:spPr>
            <a:xfrm>
              <a:off x="1567869" y="4287019"/>
              <a:ext cx="111232" cy="74606"/>
            </a:xfrm>
            <a:custGeom>
              <a:avLst/>
              <a:gdLst/>
              <a:ahLst/>
              <a:cxnLst/>
              <a:rect l="l" t="t" r="r" b="b"/>
              <a:pathLst>
                <a:path w="4680" h="3139" extrusionOk="0">
                  <a:moveTo>
                    <a:pt x="2260" y="0"/>
                  </a:moveTo>
                  <a:cubicBezTo>
                    <a:pt x="279" y="0"/>
                    <a:pt x="1" y="3138"/>
                    <a:pt x="2549" y="3138"/>
                  </a:cubicBezTo>
                  <a:cubicBezTo>
                    <a:pt x="4454" y="3138"/>
                    <a:pt x="4679" y="56"/>
                    <a:pt x="2398" y="5"/>
                  </a:cubicBezTo>
                  <a:cubicBezTo>
                    <a:pt x="2351" y="2"/>
                    <a:pt x="2305" y="0"/>
                    <a:pt x="2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9"/>
            <p:cNvSpPr/>
            <p:nvPr/>
          </p:nvSpPr>
          <p:spPr>
            <a:xfrm>
              <a:off x="1432626" y="3996900"/>
              <a:ext cx="111232" cy="74606"/>
            </a:xfrm>
            <a:custGeom>
              <a:avLst/>
              <a:gdLst/>
              <a:ahLst/>
              <a:cxnLst/>
              <a:rect l="l" t="t" r="r" b="b"/>
              <a:pathLst>
                <a:path w="4680" h="3139" extrusionOk="0">
                  <a:moveTo>
                    <a:pt x="2259" y="1"/>
                  </a:moveTo>
                  <a:cubicBezTo>
                    <a:pt x="256" y="1"/>
                    <a:pt x="1" y="3139"/>
                    <a:pt x="2525" y="3139"/>
                  </a:cubicBezTo>
                  <a:cubicBezTo>
                    <a:pt x="4454" y="3139"/>
                    <a:pt x="4680" y="56"/>
                    <a:pt x="2399" y="6"/>
                  </a:cubicBezTo>
                  <a:cubicBezTo>
                    <a:pt x="2352" y="2"/>
                    <a:pt x="2305"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9"/>
            <p:cNvSpPr/>
            <p:nvPr/>
          </p:nvSpPr>
          <p:spPr>
            <a:xfrm>
              <a:off x="1869062" y="4215547"/>
              <a:ext cx="82854" cy="56115"/>
            </a:xfrm>
            <a:custGeom>
              <a:avLst/>
              <a:gdLst/>
              <a:ahLst/>
              <a:cxnLst/>
              <a:rect l="l" t="t" r="r" b="b"/>
              <a:pathLst>
                <a:path w="3486" h="2361" extrusionOk="0">
                  <a:moveTo>
                    <a:pt x="1666" y="0"/>
                  </a:moveTo>
                  <a:cubicBezTo>
                    <a:pt x="192" y="0"/>
                    <a:pt x="0" y="2336"/>
                    <a:pt x="1882" y="2361"/>
                  </a:cubicBezTo>
                  <a:cubicBezTo>
                    <a:pt x="3310" y="2361"/>
                    <a:pt x="3486" y="55"/>
                    <a:pt x="1782" y="5"/>
                  </a:cubicBezTo>
                  <a:cubicBezTo>
                    <a:pt x="1742" y="2"/>
                    <a:pt x="1704" y="0"/>
                    <a:pt x="1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9"/>
            <p:cNvSpPr/>
            <p:nvPr/>
          </p:nvSpPr>
          <p:spPr>
            <a:xfrm>
              <a:off x="1573003" y="4215547"/>
              <a:ext cx="83448" cy="56115"/>
            </a:xfrm>
            <a:custGeom>
              <a:avLst/>
              <a:gdLst/>
              <a:ahLst/>
              <a:cxnLst/>
              <a:rect l="l" t="t" r="r" b="b"/>
              <a:pathLst>
                <a:path w="3511" h="2361" extrusionOk="0">
                  <a:moveTo>
                    <a:pt x="1666" y="0"/>
                  </a:moveTo>
                  <a:cubicBezTo>
                    <a:pt x="191" y="0"/>
                    <a:pt x="0" y="2336"/>
                    <a:pt x="1907" y="2361"/>
                  </a:cubicBezTo>
                  <a:cubicBezTo>
                    <a:pt x="3335" y="2361"/>
                    <a:pt x="3511" y="55"/>
                    <a:pt x="1781" y="5"/>
                  </a:cubicBezTo>
                  <a:cubicBezTo>
                    <a:pt x="1742" y="2"/>
                    <a:pt x="1704" y="0"/>
                    <a:pt x="1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9"/>
            <p:cNvSpPr/>
            <p:nvPr/>
          </p:nvSpPr>
          <p:spPr>
            <a:xfrm>
              <a:off x="1387133" y="4075550"/>
              <a:ext cx="83234" cy="55545"/>
            </a:xfrm>
            <a:custGeom>
              <a:avLst/>
              <a:gdLst/>
              <a:ahLst/>
              <a:cxnLst/>
              <a:rect l="l" t="t" r="r" b="b"/>
              <a:pathLst>
                <a:path w="3502" h="2337" extrusionOk="0">
                  <a:moveTo>
                    <a:pt x="1667" y="1"/>
                  </a:moveTo>
                  <a:cubicBezTo>
                    <a:pt x="192" y="1"/>
                    <a:pt x="0" y="2336"/>
                    <a:pt x="1882" y="2336"/>
                  </a:cubicBezTo>
                  <a:cubicBezTo>
                    <a:pt x="1890" y="2336"/>
                    <a:pt x="1897" y="2336"/>
                    <a:pt x="1905" y="2336"/>
                  </a:cubicBezTo>
                  <a:cubicBezTo>
                    <a:pt x="3313" y="2336"/>
                    <a:pt x="3502" y="30"/>
                    <a:pt x="1782" y="5"/>
                  </a:cubicBezTo>
                  <a:cubicBezTo>
                    <a:pt x="1743" y="2"/>
                    <a:pt x="1704" y="1"/>
                    <a:pt x="1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9"/>
            <p:cNvSpPr/>
            <p:nvPr/>
          </p:nvSpPr>
          <p:spPr>
            <a:xfrm>
              <a:off x="2095885" y="4001036"/>
              <a:ext cx="110994" cy="74654"/>
            </a:xfrm>
            <a:custGeom>
              <a:avLst/>
              <a:gdLst/>
              <a:ahLst/>
              <a:cxnLst/>
              <a:rect l="l" t="t" r="r" b="b"/>
              <a:pathLst>
                <a:path w="4670" h="3141" extrusionOk="0">
                  <a:moveTo>
                    <a:pt x="2203" y="1"/>
                  </a:moveTo>
                  <a:cubicBezTo>
                    <a:pt x="244" y="1"/>
                    <a:pt x="0" y="3116"/>
                    <a:pt x="2514" y="3140"/>
                  </a:cubicBezTo>
                  <a:cubicBezTo>
                    <a:pt x="4419" y="3140"/>
                    <a:pt x="4670" y="57"/>
                    <a:pt x="2364" y="7"/>
                  </a:cubicBezTo>
                  <a:cubicBezTo>
                    <a:pt x="2309" y="3"/>
                    <a:pt x="2256" y="1"/>
                    <a:pt x="2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9"/>
            <p:cNvSpPr/>
            <p:nvPr/>
          </p:nvSpPr>
          <p:spPr>
            <a:xfrm>
              <a:off x="2038841" y="4047551"/>
              <a:ext cx="83448" cy="56139"/>
            </a:xfrm>
            <a:custGeom>
              <a:avLst/>
              <a:gdLst/>
              <a:ahLst/>
              <a:cxnLst/>
              <a:rect l="l" t="t" r="r" b="b"/>
              <a:pathLst>
                <a:path w="3511" h="2362" extrusionOk="0">
                  <a:moveTo>
                    <a:pt x="1666" y="1"/>
                  </a:moveTo>
                  <a:cubicBezTo>
                    <a:pt x="191" y="1"/>
                    <a:pt x="1" y="2337"/>
                    <a:pt x="1907" y="2361"/>
                  </a:cubicBezTo>
                  <a:cubicBezTo>
                    <a:pt x="3335" y="2361"/>
                    <a:pt x="3511" y="55"/>
                    <a:pt x="1782" y="5"/>
                  </a:cubicBezTo>
                  <a:cubicBezTo>
                    <a:pt x="1742" y="2"/>
                    <a:pt x="1704" y="1"/>
                    <a:pt x="1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9"/>
            <p:cNvSpPr/>
            <p:nvPr/>
          </p:nvSpPr>
          <p:spPr>
            <a:xfrm>
              <a:off x="948153" y="3917680"/>
              <a:ext cx="211483" cy="380779"/>
            </a:xfrm>
            <a:custGeom>
              <a:avLst/>
              <a:gdLst/>
              <a:ahLst/>
              <a:cxnLst/>
              <a:rect l="l" t="t" r="r" b="b"/>
              <a:pathLst>
                <a:path w="8898" h="16021" extrusionOk="0">
                  <a:moveTo>
                    <a:pt x="4239" y="1"/>
                  </a:moveTo>
                  <a:cubicBezTo>
                    <a:pt x="3672" y="1"/>
                    <a:pt x="3052" y="99"/>
                    <a:pt x="2431" y="381"/>
                  </a:cubicBezTo>
                  <a:cubicBezTo>
                    <a:pt x="2005" y="582"/>
                    <a:pt x="1629" y="858"/>
                    <a:pt x="1328" y="1183"/>
                  </a:cubicBezTo>
                  <a:cubicBezTo>
                    <a:pt x="1003" y="1484"/>
                    <a:pt x="777" y="1860"/>
                    <a:pt x="602" y="2186"/>
                  </a:cubicBezTo>
                  <a:cubicBezTo>
                    <a:pt x="251" y="2888"/>
                    <a:pt x="125" y="3564"/>
                    <a:pt x="50" y="4166"/>
                  </a:cubicBezTo>
                  <a:cubicBezTo>
                    <a:pt x="0" y="4767"/>
                    <a:pt x="0" y="5344"/>
                    <a:pt x="25" y="5895"/>
                  </a:cubicBezTo>
                  <a:cubicBezTo>
                    <a:pt x="100" y="6973"/>
                    <a:pt x="301" y="7950"/>
                    <a:pt x="552" y="8853"/>
                  </a:cubicBezTo>
                  <a:cubicBezTo>
                    <a:pt x="802" y="9755"/>
                    <a:pt x="1078" y="10557"/>
                    <a:pt x="1354" y="11309"/>
                  </a:cubicBezTo>
                  <a:cubicBezTo>
                    <a:pt x="1930" y="12788"/>
                    <a:pt x="2557" y="13965"/>
                    <a:pt x="3008" y="14767"/>
                  </a:cubicBezTo>
                  <a:cubicBezTo>
                    <a:pt x="3233" y="15194"/>
                    <a:pt x="3434" y="15494"/>
                    <a:pt x="3559" y="15695"/>
                  </a:cubicBezTo>
                  <a:cubicBezTo>
                    <a:pt x="3684" y="15920"/>
                    <a:pt x="3760" y="16021"/>
                    <a:pt x="3760" y="16021"/>
                  </a:cubicBezTo>
                  <a:cubicBezTo>
                    <a:pt x="3760" y="16021"/>
                    <a:pt x="3760" y="15895"/>
                    <a:pt x="3734" y="15645"/>
                  </a:cubicBezTo>
                  <a:cubicBezTo>
                    <a:pt x="3734" y="15394"/>
                    <a:pt x="3709" y="15018"/>
                    <a:pt x="3659" y="14567"/>
                  </a:cubicBezTo>
                  <a:cubicBezTo>
                    <a:pt x="3609" y="14116"/>
                    <a:pt x="3559" y="13564"/>
                    <a:pt x="3509" y="12938"/>
                  </a:cubicBezTo>
                  <a:cubicBezTo>
                    <a:pt x="3434" y="12311"/>
                    <a:pt x="3359" y="11610"/>
                    <a:pt x="3283" y="10833"/>
                  </a:cubicBezTo>
                  <a:cubicBezTo>
                    <a:pt x="3208" y="10081"/>
                    <a:pt x="3133" y="9279"/>
                    <a:pt x="3058" y="8427"/>
                  </a:cubicBezTo>
                  <a:cubicBezTo>
                    <a:pt x="3008" y="7574"/>
                    <a:pt x="2983" y="6697"/>
                    <a:pt x="3033" y="5845"/>
                  </a:cubicBezTo>
                  <a:cubicBezTo>
                    <a:pt x="3058" y="5419"/>
                    <a:pt x="3083" y="4993"/>
                    <a:pt x="3183" y="4617"/>
                  </a:cubicBezTo>
                  <a:cubicBezTo>
                    <a:pt x="3258" y="4241"/>
                    <a:pt x="3359" y="3915"/>
                    <a:pt x="3484" y="3715"/>
                  </a:cubicBezTo>
                  <a:cubicBezTo>
                    <a:pt x="3634" y="3514"/>
                    <a:pt x="3709" y="3464"/>
                    <a:pt x="3810" y="3414"/>
                  </a:cubicBezTo>
                  <a:cubicBezTo>
                    <a:pt x="3892" y="3373"/>
                    <a:pt x="4074" y="3332"/>
                    <a:pt x="4315" y="3332"/>
                  </a:cubicBezTo>
                  <a:cubicBezTo>
                    <a:pt x="4369" y="3332"/>
                    <a:pt x="4427" y="3334"/>
                    <a:pt x="4486" y="3339"/>
                  </a:cubicBezTo>
                  <a:cubicBezTo>
                    <a:pt x="4562" y="3364"/>
                    <a:pt x="4637" y="3364"/>
                    <a:pt x="4737" y="3389"/>
                  </a:cubicBezTo>
                  <a:lnTo>
                    <a:pt x="4837" y="3389"/>
                  </a:lnTo>
                  <a:lnTo>
                    <a:pt x="4937" y="3414"/>
                  </a:lnTo>
                  <a:lnTo>
                    <a:pt x="4988" y="3439"/>
                  </a:lnTo>
                  <a:lnTo>
                    <a:pt x="5038" y="3439"/>
                  </a:lnTo>
                  <a:lnTo>
                    <a:pt x="5113" y="3464"/>
                  </a:lnTo>
                  <a:cubicBezTo>
                    <a:pt x="5163" y="3489"/>
                    <a:pt x="5213" y="3514"/>
                    <a:pt x="5238" y="3539"/>
                  </a:cubicBezTo>
                  <a:cubicBezTo>
                    <a:pt x="5389" y="3615"/>
                    <a:pt x="5464" y="3690"/>
                    <a:pt x="5589" y="3890"/>
                  </a:cubicBezTo>
                  <a:cubicBezTo>
                    <a:pt x="5689" y="4091"/>
                    <a:pt x="5765" y="4417"/>
                    <a:pt x="5815" y="4792"/>
                  </a:cubicBezTo>
                  <a:cubicBezTo>
                    <a:pt x="5840" y="5168"/>
                    <a:pt x="5840" y="5569"/>
                    <a:pt x="5815" y="5996"/>
                  </a:cubicBezTo>
                  <a:cubicBezTo>
                    <a:pt x="5740" y="6848"/>
                    <a:pt x="5589" y="7725"/>
                    <a:pt x="5414" y="8552"/>
                  </a:cubicBezTo>
                  <a:cubicBezTo>
                    <a:pt x="5238" y="9379"/>
                    <a:pt x="5063" y="10181"/>
                    <a:pt x="4862" y="10933"/>
                  </a:cubicBezTo>
                  <a:cubicBezTo>
                    <a:pt x="4511" y="12412"/>
                    <a:pt x="4186" y="13690"/>
                    <a:pt x="3985" y="14592"/>
                  </a:cubicBezTo>
                  <a:cubicBezTo>
                    <a:pt x="3885" y="15043"/>
                    <a:pt x="3835" y="15394"/>
                    <a:pt x="3810" y="15645"/>
                  </a:cubicBezTo>
                  <a:cubicBezTo>
                    <a:pt x="3760" y="15895"/>
                    <a:pt x="3760" y="16021"/>
                    <a:pt x="3760" y="16021"/>
                  </a:cubicBezTo>
                  <a:cubicBezTo>
                    <a:pt x="3760" y="16021"/>
                    <a:pt x="4060" y="15595"/>
                    <a:pt x="4587" y="14843"/>
                  </a:cubicBezTo>
                  <a:cubicBezTo>
                    <a:pt x="5113" y="14091"/>
                    <a:pt x="5865" y="13013"/>
                    <a:pt x="6617" y="11610"/>
                  </a:cubicBezTo>
                  <a:cubicBezTo>
                    <a:pt x="7018" y="10933"/>
                    <a:pt x="7394" y="10156"/>
                    <a:pt x="7770" y="9304"/>
                  </a:cubicBezTo>
                  <a:cubicBezTo>
                    <a:pt x="8120" y="8427"/>
                    <a:pt x="8471" y="7499"/>
                    <a:pt x="8697" y="6422"/>
                  </a:cubicBezTo>
                  <a:cubicBezTo>
                    <a:pt x="8797" y="5895"/>
                    <a:pt x="8897" y="5319"/>
                    <a:pt x="8897" y="4717"/>
                  </a:cubicBezTo>
                  <a:cubicBezTo>
                    <a:pt x="8897" y="4091"/>
                    <a:pt x="8847" y="3389"/>
                    <a:pt x="8547" y="2662"/>
                  </a:cubicBezTo>
                  <a:cubicBezTo>
                    <a:pt x="8271" y="1935"/>
                    <a:pt x="7694" y="1158"/>
                    <a:pt x="6943" y="707"/>
                  </a:cubicBezTo>
                  <a:cubicBezTo>
                    <a:pt x="6767" y="582"/>
                    <a:pt x="6592" y="507"/>
                    <a:pt x="6391" y="432"/>
                  </a:cubicBezTo>
                  <a:lnTo>
                    <a:pt x="6115" y="306"/>
                  </a:lnTo>
                  <a:lnTo>
                    <a:pt x="5790" y="206"/>
                  </a:lnTo>
                  <a:lnTo>
                    <a:pt x="5664" y="181"/>
                  </a:lnTo>
                  <a:lnTo>
                    <a:pt x="5564" y="156"/>
                  </a:lnTo>
                  <a:lnTo>
                    <a:pt x="5414" y="131"/>
                  </a:lnTo>
                  <a:lnTo>
                    <a:pt x="5288" y="106"/>
                  </a:lnTo>
                  <a:cubicBezTo>
                    <a:pt x="5138" y="81"/>
                    <a:pt x="4963" y="56"/>
                    <a:pt x="4787" y="31"/>
                  </a:cubicBezTo>
                  <a:cubicBezTo>
                    <a:pt x="4612" y="12"/>
                    <a:pt x="4428" y="1"/>
                    <a:pt x="4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9"/>
            <p:cNvSpPr/>
            <p:nvPr/>
          </p:nvSpPr>
          <p:spPr>
            <a:xfrm>
              <a:off x="1037499" y="4294293"/>
              <a:ext cx="316916" cy="300920"/>
            </a:xfrm>
            <a:custGeom>
              <a:avLst/>
              <a:gdLst/>
              <a:ahLst/>
              <a:cxnLst/>
              <a:rect l="l" t="t" r="r" b="b"/>
              <a:pathLst>
                <a:path w="13334" h="12661" extrusionOk="0">
                  <a:moveTo>
                    <a:pt x="1504" y="0"/>
                  </a:moveTo>
                  <a:cubicBezTo>
                    <a:pt x="1028" y="0"/>
                    <a:pt x="627" y="50"/>
                    <a:pt x="376" y="100"/>
                  </a:cubicBezTo>
                  <a:cubicBezTo>
                    <a:pt x="126" y="151"/>
                    <a:pt x="1" y="176"/>
                    <a:pt x="1" y="176"/>
                  </a:cubicBezTo>
                  <a:cubicBezTo>
                    <a:pt x="1" y="176"/>
                    <a:pt x="1" y="176"/>
                    <a:pt x="1" y="176"/>
                  </a:cubicBezTo>
                  <a:lnTo>
                    <a:pt x="1" y="176"/>
                  </a:lnTo>
                  <a:cubicBezTo>
                    <a:pt x="1" y="176"/>
                    <a:pt x="126" y="226"/>
                    <a:pt x="376" y="276"/>
                  </a:cubicBezTo>
                  <a:cubicBezTo>
                    <a:pt x="602" y="351"/>
                    <a:pt x="953" y="476"/>
                    <a:pt x="1379" y="652"/>
                  </a:cubicBezTo>
                  <a:cubicBezTo>
                    <a:pt x="2206" y="1028"/>
                    <a:pt x="3384" y="1604"/>
                    <a:pt x="4687" y="2406"/>
                  </a:cubicBezTo>
                  <a:cubicBezTo>
                    <a:pt x="5339" y="2807"/>
                    <a:pt x="6041" y="3233"/>
                    <a:pt x="6717" y="3760"/>
                  </a:cubicBezTo>
                  <a:cubicBezTo>
                    <a:pt x="7394" y="4261"/>
                    <a:pt x="8071" y="4812"/>
                    <a:pt x="8672" y="5439"/>
                  </a:cubicBezTo>
                  <a:cubicBezTo>
                    <a:pt x="8948" y="5740"/>
                    <a:pt x="9224" y="6065"/>
                    <a:pt x="9449" y="6391"/>
                  </a:cubicBezTo>
                  <a:cubicBezTo>
                    <a:pt x="9650" y="6717"/>
                    <a:pt x="9800" y="7018"/>
                    <a:pt x="9875" y="7319"/>
                  </a:cubicBezTo>
                  <a:cubicBezTo>
                    <a:pt x="9976" y="7594"/>
                    <a:pt x="9976" y="7845"/>
                    <a:pt x="9925" y="8095"/>
                  </a:cubicBezTo>
                  <a:cubicBezTo>
                    <a:pt x="9875" y="8321"/>
                    <a:pt x="9775" y="8597"/>
                    <a:pt x="9575" y="8872"/>
                  </a:cubicBezTo>
                  <a:lnTo>
                    <a:pt x="9549" y="8923"/>
                  </a:lnTo>
                  <a:lnTo>
                    <a:pt x="9549" y="8923"/>
                  </a:lnTo>
                  <a:lnTo>
                    <a:pt x="9549" y="8923"/>
                  </a:lnTo>
                  <a:lnTo>
                    <a:pt x="9524" y="8948"/>
                  </a:lnTo>
                  <a:cubicBezTo>
                    <a:pt x="9527" y="8945"/>
                    <a:pt x="9529" y="8943"/>
                    <a:pt x="9530" y="8943"/>
                  </a:cubicBezTo>
                  <a:cubicBezTo>
                    <a:pt x="9530" y="8943"/>
                    <a:pt x="9530" y="8945"/>
                    <a:pt x="9529" y="8948"/>
                  </a:cubicBezTo>
                  <a:lnTo>
                    <a:pt x="9529" y="8948"/>
                  </a:lnTo>
                  <a:lnTo>
                    <a:pt x="9424" y="9073"/>
                  </a:lnTo>
                  <a:cubicBezTo>
                    <a:pt x="9374" y="9123"/>
                    <a:pt x="9374" y="9148"/>
                    <a:pt x="9324" y="9198"/>
                  </a:cubicBezTo>
                  <a:cubicBezTo>
                    <a:pt x="9249" y="9273"/>
                    <a:pt x="9174" y="9324"/>
                    <a:pt x="9123" y="9349"/>
                  </a:cubicBezTo>
                  <a:cubicBezTo>
                    <a:pt x="9073" y="9374"/>
                    <a:pt x="9073" y="9374"/>
                    <a:pt x="9023" y="9374"/>
                  </a:cubicBezTo>
                  <a:cubicBezTo>
                    <a:pt x="8998" y="9386"/>
                    <a:pt x="8967" y="9392"/>
                    <a:pt x="8926" y="9392"/>
                  </a:cubicBezTo>
                  <a:cubicBezTo>
                    <a:pt x="8885" y="9392"/>
                    <a:pt x="8835" y="9386"/>
                    <a:pt x="8773" y="9374"/>
                  </a:cubicBezTo>
                  <a:cubicBezTo>
                    <a:pt x="8572" y="9298"/>
                    <a:pt x="8246" y="9148"/>
                    <a:pt x="7920" y="8923"/>
                  </a:cubicBezTo>
                  <a:cubicBezTo>
                    <a:pt x="7595" y="8697"/>
                    <a:pt x="7244" y="8396"/>
                    <a:pt x="6918" y="8095"/>
                  </a:cubicBezTo>
                  <a:cubicBezTo>
                    <a:pt x="6291" y="7494"/>
                    <a:pt x="5665" y="6817"/>
                    <a:pt x="5088" y="6166"/>
                  </a:cubicBezTo>
                  <a:cubicBezTo>
                    <a:pt x="4537" y="5489"/>
                    <a:pt x="3986" y="4837"/>
                    <a:pt x="3509" y="4236"/>
                  </a:cubicBezTo>
                  <a:cubicBezTo>
                    <a:pt x="2507" y="3008"/>
                    <a:pt x="1655" y="1980"/>
                    <a:pt x="1028" y="1253"/>
                  </a:cubicBezTo>
                  <a:cubicBezTo>
                    <a:pt x="727" y="902"/>
                    <a:pt x="452" y="627"/>
                    <a:pt x="276" y="451"/>
                  </a:cubicBezTo>
                  <a:cubicBezTo>
                    <a:pt x="101" y="276"/>
                    <a:pt x="1" y="176"/>
                    <a:pt x="1" y="176"/>
                  </a:cubicBezTo>
                  <a:lnTo>
                    <a:pt x="1" y="176"/>
                  </a:lnTo>
                  <a:cubicBezTo>
                    <a:pt x="1" y="176"/>
                    <a:pt x="151" y="702"/>
                    <a:pt x="452" y="1604"/>
                  </a:cubicBezTo>
                  <a:cubicBezTo>
                    <a:pt x="752" y="2481"/>
                    <a:pt x="1178" y="3760"/>
                    <a:pt x="1855" y="5238"/>
                  </a:cubicBezTo>
                  <a:cubicBezTo>
                    <a:pt x="2181" y="5990"/>
                    <a:pt x="2582" y="6767"/>
                    <a:pt x="3033" y="7594"/>
                  </a:cubicBezTo>
                  <a:cubicBezTo>
                    <a:pt x="3509" y="8421"/>
                    <a:pt x="4061" y="9273"/>
                    <a:pt x="4762" y="10126"/>
                  </a:cubicBezTo>
                  <a:cubicBezTo>
                    <a:pt x="5113" y="10552"/>
                    <a:pt x="5514" y="10978"/>
                    <a:pt x="5991" y="11379"/>
                  </a:cubicBezTo>
                  <a:cubicBezTo>
                    <a:pt x="6467" y="11780"/>
                    <a:pt x="7018" y="12181"/>
                    <a:pt x="7770" y="12456"/>
                  </a:cubicBezTo>
                  <a:cubicBezTo>
                    <a:pt x="8129" y="12569"/>
                    <a:pt x="8508" y="12661"/>
                    <a:pt x="8944" y="12661"/>
                  </a:cubicBezTo>
                  <a:cubicBezTo>
                    <a:pt x="8995" y="12661"/>
                    <a:pt x="9046" y="12660"/>
                    <a:pt x="9098" y="12657"/>
                  </a:cubicBezTo>
                  <a:cubicBezTo>
                    <a:pt x="9139" y="12659"/>
                    <a:pt x="9180" y="12660"/>
                    <a:pt x="9220" y="12660"/>
                  </a:cubicBezTo>
                  <a:cubicBezTo>
                    <a:pt x="9659" y="12660"/>
                    <a:pt x="10112" y="12540"/>
                    <a:pt x="10502" y="12356"/>
                  </a:cubicBezTo>
                  <a:cubicBezTo>
                    <a:pt x="10928" y="12156"/>
                    <a:pt x="11304" y="11905"/>
                    <a:pt x="11605" y="11629"/>
                  </a:cubicBezTo>
                  <a:cubicBezTo>
                    <a:pt x="11755" y="11504"/>
                    <a:pt x="11905" y="11304"/>
                    <a:pt x="12031" y="11153"/>
                  </a:cubicBezTo>
                  <a:lnTo>
                    <a:pt x="12156" y="11003"/>
                  </a:lnTo>
                  <a:lnTo>
                    <a:pt x="12206" y="10953"/>
                  </a:lnTo>
                  <a:lnTo>
                    <a:pt x="12281" y="10852"/>
                  </a:lnTo>
                  <a:lnTo>
                    <a:pt x="12281" y="10827"/>
                  </a:lnTo>
                  <a:lnTo>
                    <a:pt x="12357" y="10727"/>
                  </a:lnTo>
                  <a:cubicBezTo>
                    <a:pt x="12758" y="10126"/>
                    <a:pt x="13083" y="9399"/>
                    <a:pt x="13209" y="8597"/>
                  </a:cubicBezTo>
                  <a:cubicBezTo>
                    <a:pt x="13334" y="7795"/>
                    <a:pt x="13209" y="6968"/>
                    <a:pt x="12958" y="6291"/>
                  </a:cubicBezTo>
                  <a:cubicBezTo>
                    <a:pt x="12707" y="5589"/>
                    <a:pt x="12331" y="5013"/>
                    <a:pt x="11930" y="4511"/>
                  </a:cubicBezTo>
                  <a:cubicBezTo>
                    <a:pt x="11529" y="4010"/>
                    <a:pt x="11103" y="3609"/>
                    <a:pt x="10652" y="3258"/>
                  </a:cubicBezTo>
                  <a:cubicBezTo>
                    <a:pt x="9775" y="2532"/>
                    <a:pt x="8873" y="2005"/>
                    <a:pt x="7996" y="1579"/>
                  </a:cubicBezTo>
                  <a:cubicBezTo>
                    <a:pt x="7118" y="1178"/>
                    <a:pt x="6266" y="852"/>
                    <a:pt x="5464" y="627"/>
                  </a:cubicBezTo>
                  <a:cubicBezTo>
                    <a:pt x="3860" y="151"/>
                    <a:pt x="2482"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9"/>
            <p:cNvSpPr/>
            <p:nvPr/>
          </p:nvSpPr>
          <p:spPr>
            <a:xfrm>
              <a:off x="720000" y="4226980"/>
              <a:ext cx="323476" cy="95926"/>
            </a:xfrm>
            <a:custGeom>
              <a:avLst/>
              <a:gdLst/>
              <a:ahLst/>
              <a:cxnLst/>
              <a:rect l="l" t="t" r="r" b="b"/>
              <a:pathLst>
                <a:path w="13610" h="4036" extrusionOk="0">
                  <a:moveTo>
                    <a:pt x="777" y="0"/>
                  </a:moveTo>
                  <a:lnTo>
                    <a:pt x="0" y="1930"/>
                  </a:lnTo>
                  <a:cubicBezTo>
                    <a:pt x="1529" y="2531"/>
                    <a:pt x="3509" y="3033"/>
                    <a:pt x="5614" y="3409"/>
                  </a:cubicBezTo>
                  <a:cubicBezTo>
                    <a:pt x="7744" y="3810"/>
                    <a:pt x="9950" y="4035"/>
                    <a:pt x="11855" y="4035"/>
                  </a:cubicBezTo>
                  <a:cubicBezTo>
                    <a:pt x="12481" y="4035"/>
                    <a:pt x="13058" y="4010"/>
                    <a:pt x="13609" y="3960"/>
                  </a:cubicBezTo>
                  <a:lnTo>
                    <a:pt x="13384" y="1880"/>
                  </a:lnTo>
                  <a:cubicBezTo>
                    <a:pt x="12932" y="1930"/>
                    <a:pt x="12406" y="1955"/>
                    <a:pt x="11855" y="1955"/>
                  </a:cubicBezTo>
                  <a:cubicBezTo>
                    <a:pt x="10125" y="1955"/>
                    <a:pt x="7995" y="1729"/>
                    <a:pt x="5990" y="1353"/>
                  </a:cubicBezTo>
                  <a:cubicBezTo>
                    <a:pt x="3985" y="1003"/>
                    <a:pt x="2080" y="501"/>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9"/>
            <p:cNvSpPr/>
            <p:nvPr/>
          </p:nvSpPr>
          <p:spPr>
            <a:xfrm>
              <a:off x="968404" y="4286544"/>
              <a:ext cx="99491" cy="316322"/>
            </a:xfrm>
            <a:custGeom>
              <a:avLst/>
              <a:gdLst/>
              <a:ahLst/>
              <a:cxnLst/>
              <a:rect l="l" t="t" r="r" b="b"/>
              <a:pathLst>
                <a:path w="4186" h="13309" extrusionOk="0">
                  <a:moveTo>
                    <a:pt x="2281" y="0"/>
                  </a:moveTo>
                  <a:cubicBezTo>
                    <a:pt x="777" y="3409"/>
                    <a:pt x="25" y="7544"/>
                    <a:pt x="0" y="11229"/>
                  </a:cubicBezTo>
                  <a:cubicBezTo>
                    <a:pt x="0" y="11930"/>
                    <a:pt x="50" y="12632"/>
                    <a:pt x="101" y="13309"/>
                  </a:cubicBezTo>
                  <a:lnTo>
                    <a:pt x="2181" y="13108"/>
                  </a:lnTo>
                  <a:cubicBezTo>
                    <a:pt x="2131" y="12507"/>
                    <a:pt x="2106" y="11880"/>
                    <a:pt x="2106" y="11229"/>
                  </a:cubicBezTo>
                  <a:cubicBezTo>
                    <a:pt x="2106" y="7845"/>
                    <a:pt x="2832" y="3910"/>
                    <a:pt x="4186" y="853"/>
                  </a:cubicBezTo>
                  <a:lnTo>
                    <a:pt x="22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9"/>
            <p:cNvSpPr/>
            <p:nvPr/>
          </p:nvSpPr>
          <p:spPr>
            <a:xfrm>
              <a:off x="980312" y="4254361"/>
              <a:ext cx="128107" cy="98920"/>
            </a:xfrm>
            <a:custGeom>
              <a:avLst/>
              <a:gdLst/>
              <a:ahLst/>
              <a:cxnLst/>
              <a:rect l="l" t="t" r="r" b="b"/>
              <a:pathLst>
                <a:path w="5390" h="4162" extrusionOk="0">
                  <a:moveTo>
                    <a:pt x="2707" y="1"/>
                  </a:moveTo>
                  <a:cubicBezTo>
                    <a:pt x="1" y="1"/>
                    <a:pt x="1" y="4161"/>
                    <a:pt x="2707" y="4161"/>
                  </a:cubicBezTo>
                  <a:cubicBezTo>
                    <a:pt x="5389" y="4161"/>
                    <a:pt x="5389" y="1"/>
                    <a:pt x="2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 name="Google Shape;882;p29"/>
          <p:cNvGrpSpPr/>
          <p:nvPr/>
        </p:nvGrpSpPr>
        <p:grpSpPr>
          <a:xfrm rot="5400000" flipH="1">
            <a:off x="6747783" y="2023696"/>
            <a:ext cx="2661231" cy="1000858"/>
            <a:chOff x="720000" y="3829047"/>
            <a:chExt cx="2057547" cy="773819"/>
          </a:xfrm>
        </p:grpSpPr>
        <p:sp>
          <p:nvSpPr>
            <p:cNvPr id="883" name="Google Shape;883;p29"/>
            <p:cNvSpPr/>
            <p:nvPr/>
          </p:nvSpPr>
          <p:spPr>
            <a:xfrm>
              <a:off x="747524" y="4140653"/>
              <a:ext cx="1628264" cy="367137"/>
            </a:xfrm>
            <a:custGeom>
              <a:avLst/>
              <a:gdLst/>
              <a:ahLst/>
              <a:cxnLst/>
              <a:rect l="l" t="t" r="r" b="b"/>
              <a:pathLst>
                <a:path w="68508" h="15447" extrusionOk="0">
                  <a:moveTo>
                    <a:pt x="43313" y="0"/>
                  </a:moveTo>
                  <a:cubicBezTo>
                    <a:pt x="39438" y="0"/>
                    <a:pt x="35566" y="236"/>
                    <a:pt x="31724" y="725"/>
                  </a:cubicBezTo>
                  <a:cubicBezTo>
                    <a:pt x="20271" y="2178"/>
                    <a:pt x="8842" y="6239"/>
                    <a:pt x="446" y="14384"/>
                  </a:cubicBezTo>
                  <a:cubicBezTo>
                    <a:pt x="0" y="14810"/>
                    <a:pt x="424" y="15447"/>
                    <a:pt x="917" y="15447"/>
                  </a:cubicBezTo>
                  <a:cubicBezTo>
                    <a:pt x="1061" y="15447"/>
                    <a:pt x="1212" y="15392"/>
                    <a:pt x="1348" y="15261"/>
                  </a:cubicBezTo>
                  <a:cubicBezTo>
                    <a:pt x="9820" y="7041"/>
                    <a:pt x="21374" y="3206"/>
                    <a:pt x="32927" y="1828"/>
                  </a:cubicBezTo>
                  <a:cubicBezTo>
                    <a:pt x="36361" y="1423"/>
                    <a:pt x="39826" y="1229"/>
                    <a:pt x="43297" y="1229"/>
                  </a:cubicBezTo>
                  <a:cubicBezTo>
                    <a:pt x="51430" y="1229"/>
                    <a:pt x="59595" y="2294"/>
                    <a:pt x="67464" y="4209"/>
                  </a:cubicBezTo>
                  <a:cubicBezTo>
                    <a:pt x="67523" y="4224"/>
                    <a:pt x="67580" y="4231"/>
                    <a:pt x="67634" y="4231"/>
                  </a:cubicBezTo>
                  <a:cubicBezTo>
                    <a:pt x="68284" y="4231"/>
                    <a:pt x="68507" y="3191"/>
                    <a:pt x="67790" y="3006"/>
                  </a:cubicBezTo>
                  <a:cubicBezTo>
                    <a:pt x="59796" y="1063"/>
                    <a:pt x="51548" y="0"/>
                    <a:pt x="433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9"/>
            <p:cNvSpPr/>
            <p:nvPr/>
          </p:nvSpPr>
          <p:spPr>
            <a:xfrm>
              <a:off x="2336731" y="4176923"/>
              <a:ext cx="440816" cy="166681"/>
            </a:xfrm>
            <a:custGeom>
              <a:avLst/>
              <a:gdLst/>
              <a:ahLst/>
              <a:cxnLst/>
              <a:rect l="l" t="t" r="r" b="b"/>
              <a:pathLst>
                <a:path w="18547" h="7013" extrusionOk="0">
                  <a:moveTo>
                    <a:pt x="6492" y="1"/>
                  </a:moveTo>
                  <a:cubicBezTo>
                    <a:pt x="5890" y="1"/>
                    <a:pt x="5339" y="26"/>
                    <a:pt x="4762" y="101"/>
                  </a:cubicBezTo>
                  <a:cubicBezTo>
                    <a:pt x="4211" y="176"/>
                    <a:pt x="3685" y="277"/>
                    <a:pt x="3183" y="402"/>
                  </a:cubicBezTo>
                  <a:cubicBezTo>
                    <a:pt x="2958" y="477"/>
                    <a:pt x="2707" y="527"/>
                    <a:pt x="2507" y="577"/>
                  </a:cubicBezTo>
                  <a:cubicBezTo>
                    <a:pt x="2281" y="678"/>
                    <a:pt x="2081" y="728"/>
                    <a:pt x="1880" y="828"/>
                  </a:cubicBezTo>
                  <a:cubicBezTo>
                    <a:pt x="1504" y="978"/>
                    <a:pt x="1153" y="1129"/>
                    <a:pt x="878" y="1279"/>
                  </a:cubicBezTo>
                  <a:cubicBezTo>
                    <a:pt x="602" y="1404"/>
                    <a:pt x="376" y="1555"/>
                    <a:pt x="226" y="1655"/>
                  </a:cubicBezTo>
                  <a:cubicBezTo>
                    <a:pt x="76" y="1730"/>
                    <a:pt x="0" y="1805"/>
                    <a:pt x="0" y="1805"/>
                  </a:cubicBezTo>
                  <a:cubicBezTo>
                    <a:pt x="0" y="1805"/>
                    <a:pt x="51" y="1881"/>
                    <a:pt x="176" y="2006"/>
                  </a:cubicBezTo>
                  <a:cubicBezTo>
                    <a:pt x="301" y="2131"/>
                    <a:pt x="502" y="2332"/>
                    <a:pt x="727" y="2507"/>
                  </a:cubicBezTo>
                  <a:cubicBezTo>
                    <a:pt x="978" y="2733"/>
                    <a:pt x="1254" y="2958"/>
                    <a:pt x="1579" y="3209"/>
                  </a:cubicBezTo>
                  <a:cubicBezTo>
                    <a:pt x="1930" y="3434"/>
                    <a:pt x="2281" y="3685"/>
                    <a:pt x="2682" y="3986"/>
                  </a:cubicBezTo>
                  <a:cubicBezTo>
                    <a:pt x="3083" y="4236"/>
                    <a:pt x="3509" y="4512"/>
                    <a:pt x="3960" y="4738"/>
                  </a:cubicBezTo>
                  <a:cubicBezTo>
                    <a:pt x="4412" y="4988"/>
                    <a:pt x="4913" y="5239"/>
                    <a:pt x="5414" y="5439"/>
                  </a:cubicBezTo>
                  <a:cubicBezTo>
                    <a:pt x="6417" y="5866"/>
                    <a:pt x="7519" y="6241"/>
                    <a:pt x="8647" y="6492"/>
                  </a:cubicBezTo>
                  <a:cubicBezTo>
                    <a:pt x="9224" y="6642"/>
                    <a:pt x="9775" y="6743"/>
                    <a:pt x="10351" y="6818"/>
                  </a:cubicBezTo>
                  <a:cubicBezTo>
                    <a:pt x="10928" y="6918"/>
                    <a:pt x="11479" y="6968"/>
                    <a:pt x="12056" y="6993"/>
                  </a:cubicBezTo>
                  <a:cubicBezTo>
                    <a:pt x="12341" y="7006"/>
                    <a:pt x="12624" y="7013"/>
                    <a:pt x="12904" y="7013"/>
                  </a:cubicBezTo>
                  <a:cubicBezTo>
                    <a:pt x="13707" y="7013"/>
                    <a:pt x="14482" y="6961"/>
                    <a:pt x="15189" y="6868"/>
                  </a:cubicBezTo>
                  <a:cubicBezTo>
                    <a:pt x="16141" y="6718"/>
                    <a:pt x="16968" y="6517"/>
                    <a:pt x="17570" y="6342"/>
                  </a:cubicBezTo>
                  <a:cubicBezTo>
                    <a:pt x="17870" y="6241"/>
                    <a:pt x="18121" y="6141"/>
                    <a:pt x="18296" y="6091"/>
                  </a:cubicBezTo>
                  <a:cubicBezTo>
                    <a:pt x="18447" y="6016"/>
                    <a:pt x="18547" y="5966"/>
                    <a:pt x="18547" y="5966"/>
                  </a:cubicBezTo>
                  <a:cubicBezTo>
                    <a:pt x="18547" y="5966"/>
                    <a:pt x="18497" y="5891"/>
                    <a:pt x="18397" y="5740"/>
                  </a:cubicBezTo>
                  <a:cubicBezTo>
                    <a:pt x="18296" y="5615"/>
                    <a:pt x="18146" y="5364"/>
                    <a:pt x="17945" y="5139"/>
                  </a:cubicBezTo>
                  <a:cubicBezTo>
                    <a:pt x="17745" y="4888"/>
                    <a:pt x="17519" y="4612"/>
                    <a:pt x="17219" y="4312"/>
                  </a:cubicBezTo>
                  <a:cubicBezTo>
                    <a:pt x="16918" y="3986"/>
                    <a:pt x="16592" y="3685"/>
                    <a:pt x="16216" y="3384"/>
                  </a:cubicBezTo>
                  <a:cubicBezTo>
                    <a:pt x="15815" y="3058"/>
                    <a:pt x="15414" y="2733"/>
                    <a:pt x="14938" y="2432"/>
                  </a:cubicBezTo>
                  <a:cubicBezTo>
                    <a:pt x="14487" y="2156"/>
                    <a:pt x="13986" y="1881"/>
                    <a:pt x="13459" y="1605"/>
                  </a:cubicBezTo>
                  <a:cubicBezTo>
                    <a:pt x="12958" y="1354"/>
                    <a:pt x="12407" y="1104"/>
                    <a:pt x="11830" y="928"/>
                  </a:cubicBezTo>
                  <a:cubicBezTo>
                    <a:pt x="11254" y="728"/>
                    <a:pt x="10677" y="552"/>
                    <a:pt x="10076" y="402"/>
                  </a:cubicBezTo>
                  <a:cubicBezTo>
                    <a:pt x="9474" y="277"/>
                    <a:pt x="8873" y="176"/>
                    <a:pt x="8271" y="101"/>
                  </a:cubicBezTo>
                  <a:cubicBezTo>
                    <a:pt x="7670" y="26"/>
                    <a:pt x="7068" y="1"/>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9"/>
            <p:cNvSpPr/>
            <p:nvPr/>
          </p:nvSpPr>
          <p:spPr>
            <a:xfrm>
              <a:off x="2160393" y="3951383"/>
              <a:ext cx="378878" cy="230925"/>
            </a:xfrm>
            <a:custGeom>
              <a:avLst/>
              <a:gdLst/>
              <a:ahLst/>
              <a:cxnLst/>
              <a:rect l="l" t="t" r="r" b="b"/>
              <a:pathLst>
                <a:path w="15941" h="9716" extrusionOk="0">
                  <a:moveTo>
                    <a:pt x="13156" y="0"/>
                  </a:moveTo>
                  <a:cubicBezTo>
                    <a:pt x="12955" y="0"/>
                    <a:pt x="12747" y="5"/>
                    <a:pt x="12532" y="16"/>
                  </a:cubicBezTo>
                  <a:cubicBezTo>
                    <a:pt x="12056" y="66"/>
                    <a:pt x="11555" y="116"/>
                    <a:pt x="11029" y="242"/>
                  </a:cubicBezTo>
                  <a:cubicBezTo>
                    <a:pt x="10502" y="342"/>
                    <a:pt x="9951" y="467"/>
                    <a:pt x="9425" y="668"/>
                  </a:cubicBezTo>
                  <a:cubicBezTo>
                    <a:pt x="8873" y="868"/>
                    <a:pt x="8347" y="1069"/>
                    <a:pt x="7821" y="1344"/>
                  </a:cubicBezTo>
                  <a:cubicBezTo>
                    <a:pt x="7294" y="1595"/>
                    <a:pt x="6793" y="1871"/>
                    <a:pt x="6292" y="2197"/>
                  </a:cubicBezTo>
                  <a:cubicBezTo>
                    <a:pt x="5815" y="2522"/>
                    <a:pt x="5364" y="2848"/>
                    <a:pt x="4913" y="3174"/>
                  </a:cubicBezTo>
                  <a:cubicBezTo>
                    <a:pt x="4487" y="3525"/>
                    <a:pt x="4086" y="3901"/>
                    <a:pt x="3710" y="4252"/>
                  </a:cubicBezTo>
                  <a:cubicBezTo>
                    <a:pt x="3334" y="4603"/>
                    <a:pt x="2983" y="4979"/>
                    <a:pt x="2683" y="5354"/>
                  </a:cubicBezTo>
                  <a:cubicBezTo>
                    <a:pt x="2357" y="5705"/>
                    <a:pt x="2081" y="6081"/>
                    <a:pt x="1830" y="6432"/>
                  </a:cubicBezTo>
                  <a:cubicBezTo>
                    <a:pt x="1705" y="6608"/>
                    <a:pt x="1580" y="6783"/>
                    <a:pt x="1455" y="6958"/>
                  </a:cubicBezTo>
                  <a:cubicBezTo>
                    <a:pt x="1329" y="7134"/>
                    <a:pt x="1179" y="7284"/>
                    <a:pt x="1079" y="7460"/>
                  </a:cubicBezTo>
                  <a:cubicBezTo>
                    <a:pt x="828" y="7786"/>
                    <a:pt x="627" y="8086"/>
                    <a:pt x="477" y="8362"/>
                  </a:cubicBezTo>
                  <a:cubicBezTo>
                    <a:pt x="327" y="8613"/>
                    <a:pt x="201" y="8838"/>
                    <a:pt x="126" y="8989"/>
                  </a:cubicBezTo>
                  <a:cubicBezTo>
                    <a:pt x="51" y="9139"/>
                    <a:pt x="1" y="9239"/>
                    <a:pt x="1" y="9239"/>
                  </a:cubicBezTo>
                  <a:cubicBezTo>
                    <a:pt x="1" y="9239"/>
                    <a:pt x="101" y="9264"/>
                    <a:pt x="277" y="9314"/>
                  </a:cubicBezTo>
                  <a:cubicBezTo>
                    <a:pt x="427" y="9365"/>
                    <a:pt x="678" y="9440"/>
                    <a:pt x="978" y="9490"/>
                  </a:cubicBezTo>
                  <a:cubicBezTo>
                    <a:pt x="1279" y="9565"/>
                    <a:pt x="1630" y="9615"/>
                    <a:pt x="2031" y="9665"/>
                  </a:cubicBezTo>
                  <a:cubicBezTo>
                    <a:pt x="2231" y="9690"/>
                    <a:pt x="2432" y="9715"/>
                    <a:pt x="2658" y="9715"/>
                  </a:cubicBezTo>
                  <a:cubicBezTo>
                    <a:pt x="2883" y="9715"/>
                    <a:pt x="3134" y="9690"/>
                    <a:pt x="3384" y="9690"/>
                  </a:cubicBezTo>
                  <a:cubicBezTo>
                    <a:pt x="3886" y="9640"/>
                    <a:pt x="4412" y="9565"/>
                    <a:pt x="4988" y="9465"/>
                  </a:cubicBezTo>
                  <a:cubicBezTo>
                    <a:pt x="5515" y="9339"/>
                    <a:pt x="6041" y="9189"/>
                    <a:pt x="6592" y="8989"/>
                  </a:cubicBezTo>
                  <a:cubicBezTo>
                    <a:pt x="7144" y="8813"/>
                    <a:pt x="7670" y="8588"/>
                    <a:pt x="8171" y="8312"/>
                  </a:cubicBezTo>
                  <a:cubicBezTo>
                    <a:pt x="8698" y="8061"/>
                    <a:pt x="9199" y="7760"/>
                    <a:pt x="9675" y="7460"/>
                  </a:cubicBezTo>
                  <a:cubicBezTo>
                    <a:pt x="10151" y="7159"/>
                    <a:pt x="10602" y="6833"/>
                    <a:pt x="11029" y="6507"/>
                  </a:cubicBezTo>
                  <a:cubicBezTo>
                    <a:pt x="11480" y="6182"/>
                    <a:pt x="11881" y="5831"/>
                    <a:pt x="12257" y="5455"/>
                  </a:cubicBezTo>
                  <a:cubicBezTo>
                    <a:pt x="12633" y="5079"/>
                    <a:pt x="13009" y="4728"/>
                    <a:pt x="13334" y="4352"/>
                  </a:cubicBezTo>
                  <a:cubicBezTo>
                    <a:pt x="13660" y="3976"/>
                    <a:pt x="13961" y="3600"/>
                    <a:pt x="14237" y="3224"/>
                  </a:cubicBezTo>
                  <a:cubicBezTo>
                    <a:pt x="14512" y="2873"/>
                    <a:pt x="14763" y="2522"/>
                    <a:pt x="14963" y="2197"/>
                  </a:cubicBezTo>
                  <a:cubicBezTo>
                    <a:pt x="15189" y="1871"/>
                    <a:pt x="15364" y="1545"/>
                    <a:pt x="15515" y="1269"/>
                  </a:cubicBezTo>
                  <a:cubicBezTo>
                    <a:pt x="15665" y="1019"/>
                    <a:pt x="15765" y="768"/>
                    <a:pt x="15841" y="618"/>
                  </a:cubicBezTo>
                  <a:cubicBezTo>
                    <a:pt x="15916" y="467"/>
                    <a:pt x="15941" y="367"/>
                    <a:pt x="15941" y="367"/>
                  </a:cubicBezTo>
                  <a:cubicBezTo>
                    <a:pt x="15941" y="367"/>
                    <a:pt x="15841" y="342"/>
                    <a:pt x="15690" y="292"/>
                  </a:cubicBezTo>
                  <a:cubicBezTo>
                    <a:pt x="15515" y="267"/>
                    <a:pt x="15264" y="192"/>
                    <a:pt x="14963" y="141"/>
                  </a:cubicBezTo>
                  <a:cubicBezTo>
                    <a:pt x="14494" y="63"/>
                    <a:pt x="13871" y="0"/>
                    <a:pt x="13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9"/>
            <p:cNvSpPr/>
            <p:nvPr/>
          </p:nvSpPr>
          <p:spPr>
            <a:xfrm>
              <a:off x="2001358" y="4172764"/>
              <a:ext cx="343131" cy="318104"/>
            </a:xfrm>
            <a:custGeom>
              <a:avLst/>
              <a:gdLst/>
              <a:ahLst/>
              <a:cxnLst/>
              <a:rect l="l" t="t" r="r" b="b"/>
              <a:pathLst>
                <a:path w="14437" h="13384" extrusionOk="0">
                  <a:moveTo>
                    <a:pt x="0" y="0"/>
                  </a:moveTo>
                  <a:cubicBezTo>
                    <a:pt x="0" y="0"/>
                    <a:pt x="25" y="101"/>
                    <a:pt x="50" y="276"/>
                  </a:cubicBezTo>
                  <a:cubicBezTo>
                    <a:pt x="100" y="452"/>
                    <a:pt x="151" y="727"/>
                    <a:pt x="251" y="1028"/>
                  </a:cubicBezTo>
                  <a:cubicBezTo>
                    <a:pt x="426" y="1629"/>
                    <a:pt x="777" y="2482"/>
                    <a:pt x="1278" y="3359"/>
                  </a:cubicBezTo>
                  <a:cubicBezTo>
                    <a:pt x="1755" y="4236"/>
                    <a:pt x="2381" y="5188"/>
                    <a:pt x="3133" y="6091"/>
                  </a:cubicBezTo>
                  <a:cubicBezTo>
                    <a:pt x="3885" y="6968"/>
                    <a:pt x="4737" y="7820"/>
                    <a:pt x="5639" y="8597"/>
                  </a:cubicBezTo>
                  <a:cubicBezTo>
                    <a:pt x="6090" y="8973"/>
                    <a:pt x="6567" y="9349"/>
                    <a:pt x="7043" y="9675"/>
                  </a:cubicBezTo>
                  <a:cubicBezTo>
                    <a:pt x="7494" y="10025"/>
                    <a:pt x="7970" y="10326"/>
                    <a:pt x="8446" y="10627"/>
                  </a:cubicBezTo>
                  <a:cubicBezTo>
                    <a:pt x="8922" y="10903"/>
                    <a:pt x="9374" y="11178"/>
                    <a:pt x="9850" y="11429"/>
                  </a:cubicBezTo>
                  <a:cubicBezTo>
                    <a:pt x="10301" y="11655"/>
                    <a:pt x="10752" y="11880"/>
                    <a:pt x="11178" y="12081"/>
                  </a:cubicBezTo>
                  <a:cubicBezTo>
                    <a:pt x="11404" y="12156"/>
                    <a:pt x="11579" y="12256"/>
                    <a:pt x="11805" y="12356"/>
                  </a:cubicBezTo>
                  <a:cubicBezTo>
                    <a:pt x="12005" y="12432"/>
                    <a:pt x="12206" y="12532"/>
                    <a:pt x="12381" y="12607"/>
                  </a:cubicBezTo>
                  <a:cubicBezTo>
                    <a:pt x="12732" y="12757"/>
                    <a:pt x="13108" y="12883"/>
                    <a:pt x="13384" y="13008"/>
                  </a:cubicBezTo>
                  <a:cubicBezTo>
                    <a:pt x="13659" y="13133"/>
                    <a:pt x="13910" y="13208"/>
                    <a:pt x="14085" y="13284"/>
                  </a:cubicBezTo>
                  <a:cubicBezTo>
                    <a:pt x="14261" y="13359"/>
                    <a:pt x="14361" y="13384"/>
                    <a:pt x="14361" y="13384"/>
                  </a:cubicBezTo>
                  <a:cubicBezTo>
                    <a:pt x="14361" y="13384"/>
                    <a:pt x="14386" y="13284"/>
                    <a:pt x="14386" y="13108"/>
                  </a:cubicBezTo>
                  <a:cubicBezTo>
                    <a:pt x="14411" y="12933"/>
                    <a:pt x="14436" y="12657"/>
                    <a:pt x="14436" y="12331"/>
                  </a:cubicBezTo>
                  <a:cubicBezTo>
                    <a:pt x="14436" y="11980"/>
                    <a:pt x="14386" y="11604"/>
                    <a:pt x="14311" y="11153"/>
                  </a:cubicBezTo>
                  <a:cubicBezTo>
                    <a:pt x="14236" y="10677"/>
                    <a:pt x="14110" y="10226"/>
                    <a:pt x="13935" y="9700"/>
                  </a:cubicBezTo>
                  <a:cubicBezTo>
                    <a:pt x="13760" y="9198"/>
                    <a:pt x="13534" y="8672"/>
                    <a:pt x="13258" y="8146"/>
                  </a:cubicBezTo>
                  <a:cubicBezTo>
                    <a:pt x="12983" y="7645"/>
                    <a:pt x="12657" y="7093"/>
                    <a:pt x="12281" y="6592"/>
                  </a:cubicBezTo>
                  <a:cubicBezTo>
                    <a:pt x="11554" y="5564"/>
                    <a:pt x="10652" y="4637"/>
                    <a:pt x="9699" y="3810"/>
                  </a:cubicBezTo>
                  <a:cubicBezTo>
                    <a:pt x="8697" y="2983"/>
                    <a:pt x="7669" y="2281"/>
                    <a:pt x="6592" y="1755"/>
                  </a:cubicBezTo>
                  <a:cubicBezTo>
                    <a:pt x="6065" y="1479"/>
                    <a:pt x="5539" y="1228"/>
                    <a:pt x="5013" y="1028"/>
                  </a:cubicBezTo>
                  <a:cubicBezTo>
                    <a:pt x="4511" y="827"/>
                    <a:pt x="3985" y="677"/>
                    <a:pt x="3509" y="527"/>
                  </a:cubicBezTo>
                  <a:cubicBezTo>
                    <a:pt x="2557" y="251"/>
                    <a:pt x="1704" y="126"/>
                    <a:pt x="1053" y="76"/>
                  </a:cubicBezTo>
                  <a:cubicBezTo>
                    <a:pt x="727" y="25"/>
                    <a:pt x="476" y="25"/>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9"/>
            <p:cNvSpPr/>
            <p:nvPr/>
          </p:nvSpPr>
          <p:spPr>
            <a:xfrm>
              <a:off x="1844082" y="3844520"/>
              <a:ext cx="282382" cy="310380"/>
            </a:xfrm>
            <a:custGeom>
              <a:avLst/>
              <a:gdLst/>
              <a:ahLst/>
              <a:cxnLst/>
              <a:rect l="l" t="t" r="r" b="b"/>
              <a:pathLst>
                <a:path w="11881" h="13059" extrusionOk="0">
                  <a:moveTo>
                    <a:pt x="11755" y="1"/>
                  </a:moveTo>
                  <a:cubicBezTo>
                    <a:pt x="11755" y="1"/>
                    <a:pt x="11655" y="1"/>
                    <a:pt x="11479" y="51"/>
                  </a:cubicBezTo>
                  <a:cubicBezTo>
                    <a:pt x="11329" y="126"/>
                    <a:pt x="11078" y="176"/>
                    <a:pt x="10803" y="276"/>
                  </a:cubicBezTo>
                  <a:cubicBezTo>
                    <a:pt x="10527" y="377"/>
                    <a:pt x="10201" y="502"/>
                    <a:pt x="9850" y="652"/>
                  </a:cubicBezTo>
                  <a:cubicBezTo>
                    <a:pt x="9524" y="803"/>
                    <a:pt x="9148" y="953"/>
                    <a:pt x="8747" y="1129"/>
                  </a:cubicBezTo>
                  <a:cubicBezTo>
                    <a:pt x="8346" y="1329"/>
                    <a:pt x="7945" y="1530"/>
                    <a:pt x="7544" y="1780"/>
                  </a:cubicBezTo>
                  <a:cubicBezTo>
                    <a:pt x="7143" y="2006"/>
                    <a:pt x="6692" y="2256"/>
                    <a:pt x="6291" y="2557"/>
                  </a:cubicBezTo>
                  <a:cubicBezTo>
                    <a:pt x="5890" y="2833"/>
                    <a:pt x="5489" y="3159"/>
                    <a:pt x="5088" y="3485"/>
                  </a:cubicBezTo>
                  <a:cubicBezTo>
                    <a:pt x="4687" y="3835"/>
                    <a:pt x="4286" y="4186"/>
                    <a:pt x="3935" y="4562"/>
                  </a:cubicBezTo>
                  <a:cubicBezTo>
                    <a:pt x="3158" y="5339"/>
                    <a:pt x="2507" y="6191"/>
                    <a:pt x="1930" y="7094"/>
                  </a:cubicBezTo>
                  <a:cubicBezTo>
                    <a:pt x="1630" y="7545"/>
                    <a:pt x="1379" y="7996"/>
                    <a:pt x="1153" y="8447"/>
                  </a:cubicBezTo>
                  <a:cubicBezTo>
                    <a:pt x="928" y="8923"/>
                    <a:pt x="752" y="9374"/>
                    <a:pt x="577" y="9800"/>
                  </a:cubicBezTo>
                  <a:cubicBezTo>
                    <a:pt x="427" y="10251"/>
                    <a:pt x="301" y="10678"/>
                    <a:pt x="226" y="11053"/>
                  </a:cubicBezTo>
                  <a:cubicBezTo>
                    <a:pt x="151" y="11429"/>
                    <a:pt x="101" y="11780"/>
                    <a:pt x="51" y="12081"/>
                  </a:cubicBezTo>
                  <a:cubicBezTo>
                    <a:pt x="26" y="12382"/>
                    <a:pt x="26" y="12632"/>
                    <a:pt x="1" y="12783"/>
                  </a:cubicBezTo>
                  <a:cubicBezTo>
                    <a:pt x="1" y="12958"/>
                    <a:pt x="1" y="13058"/>
                    <a:pt x="1" y="13058"/>
                  </a:cubicBezTo>
                  <a:cubicBezTo>
                    <a:pt x="1" y="13058"/>
                    <a:pt x="101" y="13058"/>
                    <a:pt x="276" y="13033"/>
                  </a:cubicBezTo>
                  <a:cubicBezTo>
                    <a:pt x="427" y="13008"/>
                    <a:pt x="702" y="12983"/>
                    <a:pt x="978" y="12933"/>
                  </a:cubicBezTo>
                  <a:cubicBezTo>
                    <a:pt x="1580" y="12833"/>
                    <a:pt x="2356" y="12582"/>
                    <a:pt x="3209" y="12307"/>
                  </a:cubicBezTo>
                  <a:cubicBezTo>
                    <a:pt x="3635" y="12131"/>
                    <a:pt x="4061" y="11981"/>
                    <a:pt x="4487" y="11755"/>
                  </a:cubicBezTo>
                  <a:cubicBezTo>
                    <a:pt x="4938" y="11555"/>
                    <a:pt x="5389" y="11304"/>
                    <a:pt x="5840" y="11028"/>
                  </a:cubicBezTo>
                  <a:cubicBezTo>
                    <a:pt x="6742" y="10477"/>
                    <a:pt x="7620" y="9750"/>
                    <a:pt x="8397" y="8973"/>
                  </a:cubicBezTo>
                  <a:cubicBezTo>
                    <a:pt x="8798" y="8547"/>
                    <a:pt x="9174" y="8121"/>
                    <a:pt x="9524" y="7670"/>
                  </a:cubicBezTo>
                  <a:cubicBezTo>
                    <a:pt x="9875" y="7244"/>
                    <a:pt x="10176" y="6743"/>
                    <a:pt x="10452" y="6266"/>
                  </a:cubicBezTo>
                  <a:cubicBezTo>
                    <a:pt x="10727" y="5765"/>
                    <a:pt x="10978" y="5289"/>
                    <a:pt x="11154" y="4813"/>
                  </a:cubicBezTo>
                  <a:cubicBezTo>
                    <a:pt x="11354" y="4312"/>
                    <a:pt x="11504" y="3810"/>
                    <a:pt x="11630" y="3359"/>
                  </a:cubicBezTo>
                  <a:cubicBezTo>
                    <a:pt x="11680" y="3109"/>
                    <a:pt x="11730" y="2908"/>
                    <a:pt x="11780" y="2682"/>
                  </a:cubicBezTo>
                  <a:cubicBezTo>
                    <a:pt x="11805" y="2457"/>
                    <a:pt x="11830" y="2256"/>
                    <a:pt x="11830" y="2031"/>
                  </a:cubicBezTo>
                  <a:cubicBezTo>
                    <a:pt x="11880" y="1630"/>
                    <a:pt x="11880" y="1254"/>
                    <a:pt x="11855" y="953"/>
                  </a:cubicBezTo>
                  <a:cubicBezTo>
                    <a:pt x="11855" y="652"/>
                    <a:pt x="11805" y="402"/>
                    <a:pt x="11805" y="251"/>
                  </a:cubicBezTo>
                  <a:cubicBezTo>
                    <a:pt x="11780" y="76"/>
                    <a:pt x="11755" y="1"/>
                    <a:pt x="1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9"/>
            <p:cNvSpPr/>
            <p:nvPr/>
          </p:nvSpPr>
          <p:spPr>
            <a:xfrm>
              <a:off x="1677893" y="4172764"/>
              <a:ext cx="268668" cy="317510"/>
            </a:xfrm>
            <a:custGeom>
              <a:avLst/>
              <a:gdLst/>
              <a:ahLst/>
              <a:cxnLst/>
              <a:rect l="l" t="t" r="r" b="b"/>
              <a:pathLst>
                <a:path w="11304" h="13359" extrusionOk="0">
                  <a:moveTo>
                    <a:pt x="0" y="0"/>
                  </a:moveTo>
                  <a:cubicBezTo>
                    <a:pt x="0" y="0"/>
                    <a:pt x="25" y="101"/>
                    <a:pt x="25" y="276"/>
                  </a:cubicBezTo>
                  <a:cubicBezTo>
                    <a:pt x="50" y="426"/>
                    <a:pt x="75" y="677"/>
                    <a:pt x="150" y="978"/>
                  </a:cubicBezTo>
                  <a:cubicBezTo>
                    <a:pt x="201" y="1254"/>
                    <a:pt x="276" y="1604"/>
                    <a:pt x="401" y="1980"/>
                  </a:cubicBezTo>
                  <a:cubicBezTo>
                    <a:pt x="451" y="2181"/>
                    <a:pt x="501" y="2356"/>
                    <a:pt x="576" y="2557"/>
                  </a:cubicBezTo>
                  <a:cubicBezTo>
                    <a:pt x="627" y="2757"/>
                    <a:pt x="702" y="2958"/>
                    <a:pt x="752" y="3183"/>
                  </a:cubicBezTo>
                  <a:cubicBezTo>
                    <a:pt x="877" y="3584"/>
                    <a:pt x="1028" y="4010"/>
                    <a:pt x="1203" y="4436"/>
                  </a:cubicBezTo>
                  <a:cubicBezTo>
                    <a:pt x="1228" y="4537"/>
                    <a:pt x="1278" y="4637"/>
                    <a:pt x="1328" y="4737"/>
                  </a:cubicBezTo>
                  <a:cubicBezTo>
                    <a:pt x="1379" y="4863"/>
                    <a:pt x="1429" y="4963"/>
                    <a:pt x="1479" y="5088"/>
                  </a:cubicBezTo>
                  <a:cubicBezTo>
                    <a:pt x="1579" y="5314"/>
                    <a:pt x="1679" y="5539"/>
                    <a:pt x="1780" y="5765"/>
                  </a:cubicBezTo>
                  <a:cubicBezTo>
                    <a:pt x="2005" y="6216"/>
                    <a:pt x="2281" y="6617"/>
                    <a:pt x="2556" y="7068"/>
                  </a:cubicBezTo>
                  <a:cubicBezTo>
                    <a:pt x="2832" y="7519"/>
                    <a:pt x="3133" y="7945"/>
                    <a:pt x="3459" y="8346"/>
                  </a:cubicBezTo>
                  <a:cubicBezTo>
                    <a:pt x="4110" y="9223"/>
                    <a:pt x="4837" y="9975"/>
                    <a:pt x="5639" y="10677"/>
                  </a:cubicBezTo>
                  <a:cubicBezTo>
                    <a:pt x="6065" y="11028"/>
                    <a:pt x="6466" y="11329"/>
                    <a:pt x="6892" y="11604"/>
                  </a:cubicBezTo>
                  <a:cubicBezTo>
                    <a:pt x="7293" y="11880"/>
                    <a:pt x="7744" y="12131"/>
                    <a:pt x="8145" y="12356"/>
                  </a:cubicBezTo>
                  <a:cubicBezTo>
                    <a:pt x="8346" y="12457"/>
                    <a:pt x="8546" y="12557"/>
                    <a:pt x="8747" y="12632"/>
                  </a:cubicBezTo>
                  <a:cubicBezTo>
                    <a:pt x="8947" y="12707"/>
                    <a:pt x="9123" y="12807"/>
                    <a:pt x="9323" y="12858"/>
                  </a:cubicBezTo>
                  <a:cubicBezTo>
                    <a:pt x="9699" y="13008"/>
                    <a:pt x="10025" y="13108"/>
                    <a:pt x="10326" y="13183"/>
                  </a:cubicBezTo>
                  <a:cubicBezTo>
                    <a:pt x="10602" y="13259"/>
                    <a:pt x="10852" y="13284"/>
                    <a:pt x="11028" y="13334"/>
                  </a:cubicBezTo>
                  <a:cubicBezTo>
                    <a:pt x="11178" y="13359"/>
                    <a:pt x="11278" y="13359"/>
                    <a:pt x="11278" y="13359"/>
                  </a:cubicBezTo>
                  <a:cubicBezTo>
                    <a:pt x="11278" y="13359"/>
                    <a:pt x="11303" y="13259"/>
                    <a:pt x="11303" y="13108"/>
                  </a:cubicBezTo>
                  <a:cubicBezTo>
                    <a:pt x="11303" y="12933"/>
                    <a:pt x="11303" y="12682"/>
                    <a:pt x="11303" y="12381"/>
                  </a:cubicBezTo>
                  <a:cubicBezTo>
                    <a:pt x="11278" y="11780"/>
                    <a:pt x="11178" y="11003"/>
                    <a:pt x="11003" y="10126"/>
                  </a:cubicBezTo>
                  <a:cubicBezTo>
                    <a:pt x="10902" y="9675"/>
                    <a:pt x="10802" y="9223"/>
                    <a:pt x="10652" y="8747"/>
                  </a:cubicBezTo>
                  <a:cubicBezTo>
                    <a:pt x="10501" y="8296"/>
                    <a:pt x="10301" y="7795"/>
                    <a:pt x="10100" y="7319"/>
                  </a:cubicBezTo>
                  <a:cubicBezTo>
                    <a:pt x="9674" y="6366"/>
                    <a:pt x="9073" y="5414"/>
                    <a:pt x="8396" y="4512"/>
                  </a:cubicBezTo>
                  <a:cubicBezTo>
                    <a:pt x="8045" y="4086"/>
                    <a:pt x="7669" y="3634"/>
                    <a:pt x="7268" y="3233"/>
                  </a:cubicBezTo>
                  <a:cubicBezTo>
                    <a:pt x="6892" y="2832"/>
                    <a:pt x="6441" y="2482"/>
                    <a:pt x="5990" y="2131"/>
                  </a:cubicBezTo>
                  <a:cubicBezTo>
                    <a:pt x="5790" y="1980"/>
                    <a:pt x="5564" y="1805"/>
                    <a:pt x="5338" y="1655"/>
                  </a:cubicBezTo>
                  <a:cubicBezTo>
                    <a:pt x="5113" y="1504"/>
                    <a:pt x="4887" y="1379"/>
                    <a:pt x="4637" y="1228"/>
                  </a:cubicBezTo>
                  <a:cubicBezTo>
                    <a:pt x="4160" y="978"/>
                    <a:pt x="3684" y="752"/>
                    <a:pt x="3258" y="577"/>
                  </a:cubicBezTo>
                  <a:cubicBezTo>
                    <a:pt x="3033" y="502"/>
                    <a:pt x="2832" y="401"/>
                    <a:pt x="2607" y="351"/>
                  </a:cubicBezTo>
                  <a:cubicBezTo>
                    <a:pt x="2406" y="301"/>
                    <a:pt x="2206" y="251"/>
                    <a:pt x="2005" y="201"/>
                  </a:cubicBezTo>
                  <a:cubicBezTo>
                    <a:pt x="1629" y="126"/>
                    <a:pt x="1278" y="76"/>
                    <a:pt x="977" y="51"/>
                  </a:cubicBezTo>
                  <a:cubicBezTo>
                    <a:pt x="702" y="0"/>
                    <a:pt x="451" y="25"/>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9"/>
            <p:cNvSpPr/>
            <p:nvPr/>
          </p:nvSpPr>
          <p:spPr>
            <a:xfrm>
              <a:off x="1526583" y="3829047"/>
              <a:ext cx="278793" cy="335977"/>
            </a:xfrm>
            <a:custGeom>
              <a:avLst/>
              <a:gdLst/>
              <a:ahLst/>
              <a:cxnLst/>
              <a:rect l="l" t="t" r="r" b="b"/>
              <a:pathLst>
                <a:path w="11730" h="14136" extrusionOk="0">
                  <a:moveTo>
                    <a:pt x="11554" y="0"/>
                  </a:moveTo>
                  <a:cubicBezTo>
                    <a:pt x="11554" y="0"/>
                    <a:pt x="11454" y="25"/>
                    <a:pt x="11303" y="75"/>
                  </a:cubicBezTo>
                  <a:cubicBezTo>
                    <a:pt x="11153" y="151"/>
                    <a:pt x="10902" y="226"/>
                    <a:pt x="10627" y="351"/>
                  </a:cubicBezTo>
                  <a:cubicBezTo>
                    <a:pt x="10326" y="476"/>
                    <a:pt x="10025" y="627"/>
                    <a:pt x="9674" y="802"/>
                  </a:cubicBezTo>
                  <a:cubicBezTo>
                    <a:pt x="9349" y="978"/>
                    <a:pt x="8973" y="1178"/>
                    <a:pt x="8547" y="1404"/>
                  </a:cubicBezTo>
                  <a:cubicBezTo>
                    <a:pt x="8171" y="1629"/>
                    <a:pt x="7745" y="1880"/>
                    <a:pt x="7369" y="2156"/>
                  </a:cubicBezTo>
                  <a:cubicBezTo>
                    <a:pt x="6968" y="2431"/>
                    <a:pt x="6541" y="2707"/>
                    <a:pt x="6140" y="3033"/>
                  </a:cubicBezTo>
                  <a:cubicBezTo>
                    <a:pt x="5739" y="3359"/>
                    <a:pt x="5338" y="3709"/>
                    <a:pt x="4937" y="4085"/>
                  </a:cubicBezTo>
                  <a:cubicBezTo>
                    <a:pt x="4536" y="4461"/>
                    <a:pt x="4161" y="4862"/>
                    <a:pt x="3810" y="5263"/>
                  </a:cubicBezTo>
                  <a:cubicBezTo>
                    <a:pt x="3058" y="6090"/>
                    <a:pt x="2406" y="6993"/>
                    <a:pt x="1830" y="7945"/>
                  </a:cubicBezTo>
                  <a:cubicBezTo>
                    <a:pt x="1554" y="8421"/>
                    <a:pt x="1328" y="8897"/>
                    <a:pt x="1103" y="9374"/>
                  </a:cubicBezTo>
                  <a:cubicBezTo>
                    <a:pt x="877" y="9875"/>
                    <a:pt x="702" y="10351"/>
                    <a:pt x="551" y="10802"/>
                  </a:cubicBezTo>
                  <a:cubicBezTo>
                    <a:pt x="401" y="11253"/>
                    <a:pt x="276" y="11679"/>
                    <a:pt x="201" y="12080"/>
                  </a:cubicBezTo>
                  <a:cubicBezTo>
                    <a:pt x="125" y="12481"/>
                    <a:pt x="75" y="12832"/>
                    <a:pt x="50" y="13133"/>
                  </a:cubicBezTo>
                  <a:cubicBezTo>
                    <a:pt x="0" y="13434"/>
                    <a:pt x="25" y="13709"/>
                    <a:pt x="0" y="13860"/>
                  </a:cubicBezTo>
                  <a:cubicBezTo>
                    <a:pt x="0" y="14035"/>
                    <a:pt x="0" y="14136"/>
                    <a:pt x="0" y="14136"/>
                  </a:cubicBezTo>
                  <a:cubicBezTo>
                    <a:pt x="0" y="14136"/>
                    <a:pt x="100" y="14136"/>
                    <a:pt x="276" y="14110"/>
                  </a:cubicBezTo>
                  <a:cubicBezTo>
                    <a:pt x="426" y="14060"/>
                    <a:pt x="702" y="14035"/>
                    <a:pt x="1003" y="13960"/>
                  </a:cubicBezTo>
                  <a:cubicBezTo>
                    <a:pt x="1579" y="13835"/>
                    <a:pt x="2381" y="13534"/>
                    <a:pt x="3258" y="13183"/>
                  </a:cubicBezTo>
                  <a:cubicBezTo>
                    <a:pt x="3684" y="13008"/>
                    <a:pt x="4135" y="12807"/>
                    <a:pt x="4562" y="12557"/>
                  </a:cubicBezTo>
                  <a:cubicBezTo>
                    <a:pt x="5013" y="12331"/>
                    <a:pt x="5464" y="12030"/>
                    <a:pt x="5915" y="11704"/>
                  </a:cubicBezTo>
                  <a:cubicBezTo>
                    <a:pt x="6366" y="11404"/>
                    <a:pt x="6817" y="11053"/>
                    <a:pt x="7243" y="10652"/>
                  </a:cubicBezTo>
                  <a:cubicBezTo>
                    <a:pt x="7669" y="10276"/>
                    <a:pt x="8095" y="9850"/>
                    <a:pt x="8471" y="9424"/>
                  </a:cubicBezTo>
                  <a:cubicBezTo>
                    <a:pt x="8872" y="8973"/>
                    <a:pt x="9248" y="8496"/>
                    <a:pt x="9574" y="8020"/>
                  </a:cubicBezTo>
                  <a:cubicBezTo>
                    <a:pt x="9925" y="7544"/>
                    <a:pt x="10226" y="7018"/>
                    <a:pt x="10476" y="6516"/>
                  </a:cubicBezTo>
                  <a:cubicBezTo>
                    <a:pt x="10752" y="5990"/>
                    <a:pt x="10978" y="5489"/>
                    <a:pt x="11153" y="4963"/>
                  </a:cubicBezTo>
                  <a:cubicBezTo>
                    <a:pt x="11328" y="4436"/>
                    <a:pt x="11454" y="3935"/>
                    <a:pt x="11554" y="3459"/>
                  </a:cubicBezTo>
                  <a:cubicBezTo>
                    <a:pt x="11604" y="3208"/>
                    <a:pt x="11654" y="2983"/>
                    <a:pt x="11679" y="2757"/>
                  </a:cubicBezTo>
                  <a:cubicBezTo>
                    <a:pt x="11704" y="2531"/>
                    <a:pt x="11729" y="2306"/>
                    <a:pt x="11729" y="2080"/>
                  </a:cubicBezTo>
                  <a:cubicBezTo>
                    <a:pt x="11729" y="1654"/>
                    <a:pt x="11729" y="1303"/>
                    <a:pt x="11704" y="978"/>
                  </a:cubicBezTo>
                  <a:cubicBezTo>
                    <a:pt x="11679" y="677"/>
                    <a:pt x="11629" y="426"/>
                    <a:pt x="11629" y="251"/>
                  </a:cubicBezTo>
                  <a:cubicBezTo>
                    <a:pt x="11579" y="100"/>
                    <a:pt x="11554" y="0"/>
                    <a:pt x="11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9"/>
            <p:cNvSpPr/>
            <p:nvPr/>
          </p:nvSpPr>
          <p:spPr>
            <a:xfrm>
              <a:off x="1299023" y="4221608"/>
              <a:ext cx="316322" cy="278199"/>
            </a:xfrm>
            <a:custGeom>
              <a:avLst/>
              <a:gdLst/>
              <a:ahLst/>
              <a:cxnLst/>
              <a:rect l="l" t="t" r="r" b="b"/>
              <a:pathLst>
                <a:path w="13309" h="11705" extrusionOk="0">
                  <a:moveTo>
                    <a:pt x="2005" y="1"/>
                  </a:moveTo>
                  <a:cubicBezTo>
                    <a:pt x="1604" y="1"/>
                    <a:pt x="1253" y="1"/>
                    <a:pt x="952" y="51"/>
                  </a:cubicBezTo>
                  <a:cubicBezTo>
                    <a:pt x="677" y="76"/>
                    <a:pt x="426" y="126"/>
                    <a:pt x="251" y="126"/>
                  </a:cubicBezTo>
                  <a:cubicBezTo>
                    <a:pt x="75" y="176"/>
                    <a:pt x="0" y="201"/>
                    <a:pt x="0" y="201"/>
                  </a:cubicBezTo>
                  <a:cubicBezTo>
                    <a:pt x="0" y="201"/>
                    <a:pt x="25" y="276"/>
                    <a:pt x="75" y="452"/>
                  </a:cubicBezTo>
                  <a:cubicBezTo>
                    <a:pt x="125" y="602"/>
                    <a:pt x="201" y="853"/>
                    <a:pt x="326" y="1128"/>
                  </a:cubicBezTo>
                  <a:cubicBezTo>
                    <a:pt x="426" y="1404"/>
                    <a:pt x="577" y="1705"/>
                    <a:pt x="777" y="2056"/>
                  </a:cubicBezTo>
                  <a:cubicBezTo>
                    <a:pt x="852" y="2231"/>
                    <a:pt x="978" y="2407"/>
                    <a:pt x="1078" y="2607"/>
                  </a:cubicBezTo>
                  <a:cubicBezTo>
                    <a:pt x="1153" y="2782"/>
                    <a:pt x="1253" y="2983"/>
                    <a:pt x="1354" y="3184"/>
                  </a:cubicBezTo>
                  <a:cubicBezTo>
                    <a:pt x="1579" y="3559"/>
                    <a:pt x="1780" y="3935"/>
                    <a:pt x="2030" y="4311"/>
                  </a:cubicBezTo>
                  <a:cubicBezTo>
                    <a:pt x="2281" y="4687"/>
                    <a:pt x="2582" y="5113"/>
                    <a:pt x="2882" y="5514"/>
                  </a:cubicBezTo>
                  <a:cubicBezTo>
                    <a:pt x="3183" y="5915"/>
                    <a:pt x="3534" y="6266"/>
                    <a:pt x="3860" y="6667"/>
                  </a:cubicBezTo>
                  <a:cubicBezTo>
                    <a:pt x="4211" y="7043"/>
                    <a:pt x="4587" y="7419"/>
                    <a:pt x="4988" y="7770"/>
                  </a:cubicBezTo>
                  <a:cubicBezTo>
                    <a:pt x="5364" y="8121"/>
                    <a:pt x="5765" y="8447"/>
                    <a:pt x="6191" y="8773"/>
                  </a:cubicBezTo>
                  <a:cubicBezTo>
                    <a:pt x="6617" y="9073"/>
                    <a:pt x="7043" y="9374"/>
                    <a:pt x="7494" y="9650"/>
                  </a:cubicBezTo>
                  <a:cubicBezTo>
                    <a:pt x="8371" y="10176"/>
                    <a:pt x="9273" y="10627"/>
                    <a:pt x="10100" y="10928"/>
                  </a:cubicBezTo>
                  <a:cubicBezTo>
                    <a:pt x="10953" y="11254"/>
                    <a:pt x="11729" y="11479"/>
                    <a:pt x="12331" y="11580"/>
                  </a:cubicBezTo>
                  <a:cubicBezTo>
                    <a:pt x="12607" y="11630"/>
                    <a:pt x="12882" y="11655"/>
                    <a:pt x="13033" y="11680"/>
                  </a:cubicBezTo>
                  <a:cubicBezTo>
                    <a:pt x="13208" y="11705"/>
                    <a:pt x="13308" y="11705"/>
                    <a:pt x="13308" y="11705"/>
                  </a:cubicBezTo>
                  <a:cubicBezTo>
                    <a:pt x="13308" y="11705"/>
                    <a:pt x="13308" y="11605"/>
                    <a:pt x="13308" y="11454"/>
                  </a:cubicBezTo>
                  <a:cubicBezTo>
                    <a:pt x="13283" y="11279"/>
                    <a:pt x="13283" y="11028"/>
                    <a:pt x="13258" y="10727"/>
                  </a:cubicBezTo>
                  <a:cubicBezTo>
                    <a:pt x="13233" y="10427"/>
                    <a:pt x="13158" y="10076"/>
                    <a:pt x="13083" y="9675"/>
                  </a:cubicBezTo>
                  <a:cubicBezTo>
                    <a:pt x="13008" y="9299"/>
                    <a:pt x="12882" y="8873"/>
                    <a:pt x="12732" y="8447"/>
                  </a:cubicBezTo>
                  <a:cubicBezTo>
                    <a:pt x="12582" y="7996"/>
                    <a:pt x="12406" y="7544"/>
                    <a:pt x="12181" y="7068"/>
                  </a:cubicBezTo>
                  <a:cubicBezTo>
                    <a:pt x="11955" y="6617"/>
                    <a:pt x="11679" y="6141"/>
                    <a:pt x="11404" y="5690"/>
                  </a:cubicBezTo>
                  <a:cubicBezTo>
                    <a:pt x="11103" y="5214"/>
                    <a:pt x="10752" y="4762"/>
                    <a:pt x="10376" y="4336"/>
                  </a:cubicBezTo>
                  <a:cubicBezTo>
                    <a:pt x="10000" y="3910"/>
                    <a:pt x="9599" y="3509"/>
                    <a:pt x="9173" y="3108"/>
                  </a:cubicBezTo>
                  <a:cubicBezTo>
                    <a:pt x="8747" y="2732"/>
                    <a:pt x="8271" y="2356"/>
                    <a:pt x="7820" y="2031"/>
                  </a:cubicBezTo>
                  <a:cubicBezTo>
                    <a:pt x="7344" y="1705"/>
                    <a:pt x="6842" y="1429"/>
                    <a:pt x="6341" y="1178"/>
                  </a:cubicBezTo>
                  <a:cubicBezTo>
                    <a:pt x="5815" y="928"/>
                    <a:pt x="5338" y="702"/>
                    <a:pt x="4812" y="527"/>
                  </a:cubicBezTo>
                  <a:cubicBezTo>
                    <a:pt x="4286" y="351"/>
                    <a:pt x="3785" y="226"/>
                    <a:pt x="3308" y="126"/>
                  </a:cubicBezTo>
                  <a:cubicBezTo>
                    <a:pt x="3058" y="76"/>
                    <a:pt x="2832" y="51"/>
                    <a:pt x="2632" y="26"/>
                  </a:cubicBezTo>
                  <a:cubicBezTo>
                    <a:pt x="2406" y="1"/>
                    <a:pt x="2206" y="1"/>
                    <a:pt x="2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9"/>
            <p:cNvSpPr/>
            <p:nvPr/>
          </p:nvSpPr>
          <p:spPr>
            <a:xfrm>
              <a:off x="1184650" y="3876108"/>
              <a:ext cx="247824" cy="357416"/>
            </a:xfrm>
            <a:custGeom>
              <a:avLst/>
              <a:gdLst/>
              <a:ahLst/>
              <a:cxnLst/>
              <a:rect l="l" t="t" r="r" b="b"/>
              <a:pathLst>
                <a:path w="10427" h="15038" extrusionOk="0">
                  <a:moveTo>
                    <a:pt x="10276" y="0"/>
                  </a:moveTo>
                  <a:cubicBezTo>
                    <a:pt x="10276" y="0"/>
                    <a:pt x="10176" y="25"/>
                    <a:pt x="10025" y="75"/>
                  </a:cubicBezTo>
                  <a:cubicBezTo>
                    <a:pt x="9850" y="125"/>
                    <a:pt x="9599" y="201"/>
                    <a:pt x="9323" y="326"/>
                  </a:cubicBezTo>
                  <a:cubicBezTo>
                    <a:pt x="9048" y="426"/>
                    <a:pt x="8722" y="577"/>
                    <a:pt x="8346" y="777"/>
                  </a:cubicBezTo>
                  <a:cubicBezTo>
                    <a:pt x="7995" y="952"/>
                    <a:pt x="7619" y="1178"/>
                    <a:pt x="7218" y="1404"/>
                  </a:cubicBezTo>
                  <a:cubicBezTo>
                    <a:pt x="6842" y="1679"/>
                    <a:pt x="6441" y="1955"/>
                    <a:pt x="6040" y="2256"/>
                  </a:cubicBezTo>
                  <a:cubicBezTo>
                    <a:pt x="5639" y="2582"/>
                    <a:pt x="5238" y="2907"/>
                    <a:pt x="4837" y="3283"/>
                  </a:cubicBezTo>
                  <a:cubicBezTo>
                    <a:pt x="4060" y="4035"/>
                    <a:pt x="3358" y="4887"/>
                    <a:pt x="2732" y="5815"/>
                  </a:cubicBezTo>
                  <a:cubicBezTo>
                    <a:pt x="2080" y="6742"/>
                    <a:pt x="1529" y="7745"/>
                    <a:pt x="1128" y="8747"/>
                  </a:cubicBezTo>
                  <a:cubicBezTo>
                    <a:pt x="702" y="9750"/>
                    <a:pt x="401" y="10752"/>
                    <a:pt x="226" y="11679"/>
                  </a:cubicBezTo>
                  <a:cubicBezTo>
                    <a:pt x="50" y="12607"/>
                    <a:pt x="0" y="13434"/>
                    <a:pt x="0" y="14035"/>
                  </a:cubicBezTo>
                  <a:cubicBezTo>
                    <a:pt x="0" y="14336"/>
                    <a:pt x="25" y="14612"/>
                    <a:pt x="25" y="14762"/>
                  </a:cubicBezTo>
                  <a:cubicBezTo>
                    <a:pt x="50" y="14938"/>
                    <a:pt x="50" y="15038"/>
                    <a:pt x="50" y="15038"/>
                  </a:cubicBezTo>
                  <a:cubicBezTo>
                    <a:pt x="50" y="15038"/>
                    <a:pt x="150" y="15013"/>
                    <a:pt x="326" y="14988"/>
                  </a:cubicBezTo>
                  <a:cubicBezTo>
                    <a:pt x="476" y="14938"/>
                    <a:pt x="752" y="14862"/>
                    <a:pt x="1028" y="14762"/>
                  </a:cubicBezTo>
                  <a:cubicBezTo>
                    <a:pt x="1604" y="14562"/>
                    <a:pt x="2381" y="14236"/>
                    <a:pt x="3183" y="13760"/>
                  </a:cubicBezTo>
                  <a:cubicBezTo>
                    <a:pt x="3985" y="13283"/>
                    <a:pt x="4862" y="12682"/>
                    <a:pt x="5664" y="11930"/>
                  </a:cubicBezTo>
                  <a:cubicBezTo>
                    <a:pt x="6466" y="11203"/>
                    <a:pt x="7218" y="10326"/>
                    <a:pt x="7870" y="9374"/>
                  </a:cubicBezTo>
                  <a:cubicBezTo>
                    <a:pt x="8521" y="8421"/>
                    <a:pt x="9073" y="7394"/>
                    <a:pt x="9474" y="6366"/>
                  </a:cubicBezTo>
                  <a:cubicBezTo>
                    <a:pt x="9674" y="5865"/>
                    <a:pt x="9875" y="5364"/>
                    <a:pt x="10000" y="4837"/>
                  </a:cubicBezTo>
                  <a:cubicBezTo>
                    <a:pt x="10125" y="4336"/>
                    <a:pt x="10226" y="3835"/>
                    <a:pt x="10276" y="3384"/>
                  </a:cubicBezTo>
                  <a:cubicBezTo>
                    <a:pt x="10351" y="2907"/>
                    <a:pt x="10401" y="2456"/>
                    <a:pt x="10401" y="2055"/>
                  </a:cubicBezTo>
                  <a:cubicBezTo>
                    <a:pt x="10426" y="1654"/>
                    <a:pt x="10426" y="1303"/>
                    <a:pt x="10401" y="978"/>
                  </a:cubicBezTo>
                  <a:cubicBezTo>
                    <a:pt x="10376" y="677"/>
                    <a:pt x="10351" y="426"/>
                    <a:pt x="10326" y="251"/>
                  </a:cubicBezTo>
                  <a:cubicBezTo>
                    <a:pt x="10301" y="100"/>
                    <a:pt x="10276" y="0"/>
                    <a:pt x="10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9"/>
            <p:cNvSpPr/>
            <p:nvPr/>
          </p:nvSpPr>
          <p:spPr>
            <a:xfrm>
              <a:off x="2017806" y="4040658"/>
              <a:ext cx="147763" cy="126300"/>
            </a:xfrm>
            <a:custGeom>
              <a:avLst/>
              <a:gdLst/>
              <a:ahLst/>
              <a:cxnLst/>
              <a:rect l="l" t="t" r="r" b="b"/>
              <a:pathLst>
                <a:path w="6217" h="5314" extrusionOk="0">
                  <a:moveTo>
                    <a:pt x="5617" y="1"/>
                  </a:moveTo>
                  <a:cubicBezTo>
                    <a:pt x="5526" y="1"/>
                    <a:pt x="5432" y="36"/>
                    <a:pt x="5348" y="120"/>
                  </a:cubicBezTo>
                  <a:cubicBezTo>
                    <a:pt x="3744" y="1699"/>
                    <a:pt x="2015" y="3152"/>
                    <a:pt x="336" y="4606"/>
                  </a:cubicBezTo>
                  <a:cubicBezTo>
                    <a:pt x="0" y="4882"/>
                    <a:pt x="302" y="5314"/>
                    <a:pt x="641" y="5314"/>
                  </a:cubicBezTo>
                  <a:cubicBezTo>
                    <a:pt x="732" y="5314"/>
                    <a:pt x="827" y="5282"/>
                    <a:pt x="912" y="5207"/>
                  </a:cubicBezTo>
                  <a:cubicBezTo>
                    <a:pt x="2616" y="3729"/>
                    <a:pt x="4321" y="2300"/>
                    <a:pt x="5925" y="721"/>
                  </a:cubicBezTo>
                  <a:cubicBezTo>
                    <a:pt x="6217" y="429"/>
                    <a:pt x="5934" y="1"/>
                    <a:pt x="5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9"/>
            <p:cNvSpPr/>
            <p:nvPr/>
          </p:nvSpPr>
          <p:spPr>
            <a:xfrm>
              <a:off x="1505809" y="4169294"/>
              <a:ext cx="151542" cy="159171"/>
            </a:xfrm>
            <a:custGeom>
              <a:avLst/>
              <a:gdLst/>
              <a:ahLst/>
              <a:cxnLst/>
              <a:rect l="l" t="t" r="r" b="b"/>
              <a:pathLst>
                <a:path w="6376" h="6697" extrusionOk="0">
                  <a:moveTo>
                    <a:pt x="570" y="0"/>
                  </a:moveTo>
                  <a:cubicBezTo>
                    <a:pt x="272" y="0"/>
                    <a:pt x="1" y="419"/>
                    <a:pt x="248" y="723"/>
                  </a:cubicBezTo>
                  <a:cubicBezTo>
                    <a:pt x="1852" y="2803"/>
                    <a:pt x="3531" y="4808"/>
                    <a:pt x="5461" y="6588"/>
                  </a:cubicBezTo>
                  <a:cubicBezTo>
                    <a:pt x="5548" y="6664"/>
                    <a:pt x="5645" y="6696"/>
                    <a:pt x="5739" y="6696"/>
                  </a:cubicBezTo>
                  <a:cubicBezTo>
                    <a:pt x="6076" y="6696"/>
                    <a:pt x="6376" y="6280"/>
                    <a:pt x="6062" y="5986"/>
                  </a:cubicBezTo>
                  <a:cubicBezTo>
                    <a:pt x="4107" y="4207"/>
                    <a:pt x="2453" y="2227"/>
                    <a:pt x="849" y="146"/>
                  </a:cubicBezTo>
                  <a:cubicBezTo>
                    <a:pt x="764" y="43"/>
                    <a:pt x="666" y="0"/>
                    <a:pt x="5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9"/>
            <p:cNvSpPr/>
            <p:nvPr/>
          </p:nvSpPr>
          <p:spPr>
            <a:xfrm>
              <a:off x="1398732" y="4029059"/>
              <a:ext cx="102747" cy="160312"/>
            </a:xfrm>
            <a:custGeom>
              <a:avLst/>
              <a:gdLst/>
              <a:ahLst/>
              <a:cxnLst/>
              <a:rect l="l" t="t" r="r" b="b"/>
              <a:pathLst>
                <a:path w="4323" h="6745" extrusionOk="0">
                  <a:moveTo>
                    <a:pt x="3816" y="0"/>
                  </a:moveTo>
                  <a:cubicBezTo>
                    <a:pt x="3649" y="0"/>
                    <a:pt x="3478" y="85"/>
                    <a:pt x="3399" y="282"/>
                  </a:cubicBezTo>
                  <a:cubicBezTo>
                    <a:pt x="2547" y="2337"/>
                    <a:pt x="1369" y="4242"/>
                    <a:pt x="191" y="6122"/>
                  </a:cubicBezTo>
                  <a:cubicBezTo>
                    <a:pt x="0" y="6451"/>
                    <a:pt x="290" y="6745"/>
                    <a:pt x="577" y="6745"/>
                  </a:cubicBezTo>
                  <a:cubicBezTo>
                    <a:pt x="705" y="6745"/>
                    <a:pt x="833" y="6687"/>
                    <a:pt x="918" y="6548"/>
                  </a:cubicBezTo>
                  <a:cubicBezTo>
                    <a:pt x="2146" y="4593"/>
                    <a:pt x="3324" y="2638"/>
                    <a:pt x="4201" y="508"/>
                  </a:cubicBezTo>
                  <a:cubicBezTo>
                    <a:pt x="4323" y="203"/>
                    <a:pt x="4075" y="0"/>
                    <a:pt x="3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9"/>
            <p:cNvSpPr/>
            <p:nvPr/>
          </p:nvSpPr>
          <p:spPr>
            <a:xfrm>
              <a:off x="1866424" y="4157671"/>
              <a:ext cx="125516" cy="137851"/>
            </a:xfrm>
            <a:custGeom>
              <a:avLst/>
              <a:gdLst/>
              <a:ahLst/>
              <a:cxnLst/>
              <a:rect l="l" t="t" r="r" b="b"/>
              <a:pathLst>
                <a:path w="5281" h="5800" extrusionOk="0">
                  <a:moveTo>
                    <a:pt x="637" y="0"/>
                  </a:moveTo>
                  <a:cubicBezTo>
                    <a:pt x="300" y="0"/>
                    <a:pt x="0" y="417"/>
                    <a:pt x="314" y="711"/>
                  </a:cubicBezTo>
                  <a:cubicBezTo>
                    <a:pt x="1918" y="2139"/>
                    <a:pt x="3020" y="3944"/>
                    <a:pt x="4324" y="5623"/>
                  </a:cubicBezTo>
                  <a:cubicBezTo>
                    <a:pt x="4419" y="5748"/>
                    <a:pt x="4549" y="5799"/>
                    <a:pt x="4677" y="5799"/>
                  </a:cubicBezTo>
                  <a:cubicBezTo>
                    <a:pt x="4985" y="5799"/>
                    <a:pt x="5281" y="5498"/>
                    <a:pt x="5051" y="5197"/>
                  </a:cubicBezTo>
                  <a:cubicBezTo>
                    <a:pt x="3697" y="3467"/>
                    <a:pt x="2569" y="1613"/>
                    <a:pt x="915" y="109"/>
                  </a:cubicBezTo>
                  <a:cubicBezTo>
                    <a:pt x="828" y="33"/>
                    <a:pt x="731" y="0"/>
                    <a:pt x="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9"/>
            <p:cNvSpPr/>
            <p:nvPr/>
          </p:nvSpPr>
          <p:spPr>
            <a:xfrm>
              <a:off x="1921710" y="4259020"/>
              <a:ext cx="111232" cy="74606"/>
            </a:xfrm>
            <a:custGeom>
              <a:avLst/>
              <a:gdLst/>
              <a:ahLst/>
              <a:cxnLst/>
              <a:rect l="l" t="t" r="r" b="b"/>
              <a:pathLst>
                <a:path w="4680" h="3139" extrusionOk="0">
                  <a:moveTo>
                    <a:pt x="2235" y="0"/>
                  </a:moveTo>
                  <a:cubicBezTo>
                    <a:pt x="255" y="0"/>
                    <a:pt x="0" y="3138"/>
                    <a:pt x="2524" y="3138"/>
                  </a:cubicBezTo>
                  <a:cubicBezTo>
                    <a:pt x="4429" y="3138"/>
                    <a:pt x="4679" y="81"/>
                    <a:pt x="2374" y="5"/>
                  </a:cubicBezTo>
                  <a:cubicBezTo>
                    <a:pt x="2327" y="2"/>
                    <a:pt x="2280" y="0"/>
                    <a:pt x="2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9"/>
            <p:cNvSpPr/>
            <p:nvPr/>
          </p:nvSpPr>
          <p:spPr>
            <a:xfrm>
              <a:off x="1567869" y="4287019"/>
              <a:ext cx="111232" cy="74606"/>
            </a:xfrm>
            <a:custGeom>
              <a:avLst/>
              <a:gdLst/>
              <a:ahLst/>
              <a:cxnLst/>
              <a:rect l="l" t="t" r="r" b="b"/>
              <a:pathLst>
                <a:path w="4680" h="3139" extrusionOk="0">
                  <a:moveTo>
                    <a:pt x="2260" y="0"/>
                  </a:moveTo>
                  <a:cubicBezTo>
                    <a:pt x="279" y="0"/>
                    <a:pt x="1" y="3138"/>
                    <a:pt x="2549" y="3138"/>
                  </a:cubicBezTo>
                  <a:cubicBezTo>
                    <a:pt x="4454" y="3138"/>
                    <a:pt x="4679" y="56"/>
                    <a:pt x="2398" y="5"/>
                  </a:cubicBezTo>
                  <a:cubicBezTo>
                    <a:pt x="2351" y="2"/>
                    <a:pt x="2305" y="0"/>
                    <a:pt x="2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9"/>
            <p:cNvSpPr/>
            <p:nvPr/>
          </p:nvSpPr>
          <p:spPr>
            <a:xfrm>
              <a:off x="1432626" y="3996900"/>
              <a:ext cx="111232" cy="74606"/>
            </a:xfrm>
            <a:custGeom>
              <a:avLst/>
              <a:gdLst/>
              <a:ahLst/>
              <a:cxnLst/>
              <a:rect l="l" t="t" r="r" b="b"/>
              <a:pathLst>
                <a:path w="4680" h="3139" extrusionOk="0">
                  <a:moveTo>
                    <a:pt x="2259" y="1"/>
                  </a:moveTo>
                  <a:cubicBezTo>
                    <a:pt x="256" y="1"/>
                    <a:pt x="1" y="3139"/>
                    <a:pt x="2525" y="3139"/>
                  </a:cubicBezTo>
                  <a:cubicBezTo>
                    <a:pt x="4454" y="3139"/>
                    <a:pt x="4680" y="56"/>
                    <a:pt x="2399" y="6"/>
                  </a:cubicBezTo>
                  <a:cubicBezTo>
                    <a:pt x="2352" y="2"/>
                    <a:pt x="2305"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9"/>
            <p:cNvSpPr/>
            <p:nvPr/>
          </p:nvSpPr>
          <p:spPr>
            <a:xfrm>
              <a:off x="1869062" y="4215547"/>
              <a:ext cx="82854" cy="56115"/>
            </a:xfrm>
            <a:custGeom>
              <a:avLst/>
              <a:gdLst/>
              <a:ahLst/>
              <a:cxnLst/>
              <a:rect l="l" t="t" r="r" b="b"/>
              <a:pathLst>
                <a:path w="3486" h="2361" extrusionOk="0">
                  <a:moveTo>
                    <a:pt x="1666" y="0"/>
                  </a:moveTo>
                  <a:cubicBezTo>
                    <a:pt x="192" y="0"/>
                    <a:pt x="0" y="2336"/>
                    <a:pt x="1882" y="2361"/>
                  </a:cubicBezTo>
                  <a:cubicBezTo>
                    <a:pt x="3310" y="2361"/>
                    <a:pt x="3486" y="55"/>
                    <a:pt x="1782" y="5"/>
                  </a:cubicBezTo>
                  <a:cubicBezTo>
                    <a:pt x="1742" y="2"/>
                    <a:pt x="1704" y="0"/>
                    <a:pt x="1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9"/>
            <p:cNvSpPr/>
            <p:nvPr/>
          </p:nvSpPr>
          <p:spPr>
            <a:xfrm>
              <a:off x="1573003" y="4215547"/>
              <a:ext cx="83448" cy="56115"/>
            </a:xfrm>
            <a:custGeom>
              <a:avLst/>
              <a:gdLst/>
              <a:ahLst/>
              <a:cxnLst/>
              <a:rect l="l" t="t" r="r" b="b"/>
              <a:pathLst>
                <a:path w="3511" h="2361" extrusionOk="0">
                  <a:moveTo>
                    <a:pt x="1666" y="0"/>
                  </a:moveTo>
                  <a:cubicBezTo>
                    <a:pt x="191" y="0"/>
                    <a:pt x="0" y="2336"/>
                    <a:pt x="1907" y="2361"/>
                  </a:cubicBezTo>
                  <a:cubicBezTo>
                    <a:pt x="3335" y="2361"/>
                    <a:pt x="3511" y="55"/>
                    <a:pt x="1781" y="5"/>
                  </a:cubicBezTo>
                  <a:cubicBezTo>
                    <a:pt x="1742" y="2"/>
                    <a:pt x="1704" y="0"/>
                    <a:pt x="1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9"/>
            <p:cNvSpPr/>
            <p:nvPr/>
          </p:nvSpPr>
          <p:spPr>
            <a:xfrm>
              <a:off x="1387133" y="4075550"/>
              <a:ext cx="83234" cy="55545"/>
            </a:xfrm>
            <a:custGeom>
              <a:avLst/>
              <a:gdLst/>
              <a:ahLst/>
              <a:cxnLst/>
              <a:rect l="l" t="t" r="r" b="b"/>
              <a:pathLst>
                <a:path w="3502" h="2337" extrusionOk="0">
                  <a:moveTo>
                    <a:pt x="1667" y="1"/>
                  </a:moveTo>
                  <a:cubicBezTo>
                    <a:pt x="192" y="1"/>
                    <a:pt x="0" y="2336"/>
                    <a:pt x="1882" y="2336"/>
                  </a:cubicBezTo>
                  <a:cubicBezTo>
                    <a:pt x="1890" y="2336"/>
                    <a:pt x="1897" y="2336"/>
                    <a:pt x="1905" y="2336"/>
                  </a:cubicBezTo>
                  <a:cubicBezTo>
                    <a:pt x="3313" y="2336"/>
                    <a:pt x="3502" y="30"/>
                    <a:pt x="1782" y="5"/>
                  </a:cubicBezTo>
                  <a:cubicBezTo>
                    <a:pt x="1743" y="2"/>
                    <a:pt x="1704" y="1"/>
                    <a:pt x="1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9"/>
            <p:cNvSpPr/>
            <p:nvPr/>
          </p:nvSpPr>
          <p:spPr>
            <a:xfrm>
              <a:off x="2095885" y="4001036"/>
              <a:ext cx="110994" cy="74654"/>
            </a:xfrm>
            <a:custGeom>
              <a:avLst/>
              <a:gdLst/>
              <a:ahLst/>
              <a:cxnLst/>
              <a:rect l="l" t="t" r="r" b="b"/>
              <a:pathLst>
                <a:path w="4670" h="3141" extrusionOk="0">
                  <a:moveTo>
                    <a:pt x="2203" y="1"/>
                  </a:moveTo>
                  <a:cubicBezTo>
                    <a:pt x="244" y="1"/>
                    <a:pt x="0" y="3116"/>
                    <a:pt x="2514" y="3140"/>
                  </a:cubicBezTo>
                  <a:cubicBezTo>
                    <a:pt x="4419" y="3140"/>
                    <a:pt x="4670" y="57"/>
                    <a:pt x="2364" y="7"/>
                  </a:cubicBezTo>
                  <a:cubicBezTo>
                    <a:pt x="2309" y="3"/>
                    <a:pt x="2256" y="1"/>
                    <a:pt x="2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9"/>
            <p:cNvSpPr/>
            <p:nvPr/>
          </p:nvSpPr>
          <p:spPr>
            <a:xfrm>
              <a:off x="2038841" y="4047551"/>
              <a:ext cx="83448" cy="56139"/>
            </a:xfrm>
            <a:custGeom>
              <a:avLst/>
              <a:gdLst/>
              <a:ahLst/>
              <a:cxnLst/>
              <a:rect l="l" t="t" r="r" b="b"/>
              <a:pathLst>
                <a:path w="3511" h="2362" extrusionOk="0">
                  <a:moveTo>
                    <a:pt x="1666" y="1"/>
                  </a:moveTo>
                  <a:cubicBezTo>
                    <a:pt x="191" y="1"/>
                    <a:pt x="1" y="2337"/>
                    <a:pt x="1907" y="2361"/>
                  </a:cubicBezTo>
                  <a:cubicBezTo>
                    <a:pt x="3335" y="2361"/>
                    <a:pt x="3511" y="55"/>
                    <a:pt x="1782" y="5"/>
                  </a:cubicBezTo>
                  <a:cubicBezTo>
                    <a:pt x="1742" y="2"/>
                    <a:pt x="1704" y="1"/>
                    <a:pt x="1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9"/>
            <p:cNvSpPr/>
            <p:nvPr/>
          </p:nvSpPr>
          <p:spPr>
            <a:xfrm>
              <a:off x="948153" y="3917680"/>
              <a:ext cx="211483" cy="380779"/>
            </a:xfrm>
            <a:custGeom>
              <a:avLst/>
              <a:gdLst/>
              <a:ahLst/>
              <a:cxnLst/>
              <a:rect l="l" t="t" r="r" b="b"/>
              <a:pathLst>
                <a:path w="8898" h="16021" extrusionOk="0">
                  <a:moveTo>
                    <a:pt x="4239" y="1"/>
                  </a:moveTo>
                  <a:cubicBezTo>
                    <a:pt x="3672" y="1"/>
                    <a:pt x="3052" y="99"/>
                    <a:pt x="2431" y="381"/>
                  </a:cubicBezTo>
                  <a:cubicBezTo>
                    <a:pt x="2005" y="582"/>
                    <a:pt x="1629" y="858"/>
                    <a:pt x="1328" y="1183"/>
                  </a:cubicBezTo>
                  <a:cubicBezTo>
                    <a:pt x="1003" y="1484"/>
                    <a:pt x="777" y="1860"/>
                    <a:pt x="602" y="2186"/>
                  </a:cubicBezTo>
                  <a:cubicBezTo>
                    <a:pt x="251" y="2888"/>
                    <a:pt x="125" y="3564"/>
                    <a:pt x="50" y="4166"/>
                  </a:cubicBezTo>
                  <a:cubicBezTo>
                    <a:pt x="0" y="4767"/>
                    <a:pt x="0" y="5344"/>
                    <a:pt x="25" y="5895"/>
                  </a:cubicBezTo>
                  <a:cubicBezTo>
                    <a:pt x="100" y="6973"/>
                    <a:pt x="301" y="7950"/>
                    <a:pt x="552" y="8853"/>
                  </a:cubicBezTo>
                  <a:cubicBezTo>
                    <a:pt x="802" y="9755"/>
                    <a:pt x="1078" y="10557"/>
                    <a:pt x="1354" y="11309"/>
                  </a:cubicBezTo>
                  <a:cubicBezTo>
                    <a:pt x="1930" y="12788"/>
                    <a:pt x="2557" y="13965"/>
                    <a:pt x="3008" y="14767"/>
                  </a:cubicBezTo>
                  <a:cubicBezTo>
                    <a:pt x="3233" y="15194"/>
                    <a:pt x="3434" y="15494"/>
                    <a:pt x="3559" y="15695"/>
                  </a:cubicBezTo>
                  <a:cubicBezTo>
                    <a:pt x="3684" y="15920"/>
                    <a:pt x="3760" y="16021"/>
                    <a:pt x="3760" y="16021"/>
                  </a:cubicBezTo>
                  <a:cubicBezTo>
                    <a:pt x="3760" y="16021"/>
                    <a:pt x="3760" y="15895"/>
                    <a:pt x="3734" y="15645"/>
                  </a:cubicBezTo>
                  <a:cubicBezTo>
                    <a:pt x="3734" y="15394"/>
                    <a:pt x="3709" y="15018"/>
                    <a:pt x="3659" y="14567"/>
                  </a:cubicBezTo>
                  <a:cubicBezTo>
                    <a:pt x="3609" y="14116"/>
                    <a:pt x="3559" y="13564"/>
                    <a:pt x="3509" y="12938"/>
                  </a:cubicBezTo>
                  <a:cubicBezTo>
                    <a:pt x="3434" y="12311"/>
                    <a:pt x="3359" y="11610"/>
                    <a:pt x="3283" y="10833"/>
                  </a:cubicBezTo>
                  <a:cubicBezTo>
                    <a:pt x="3208" y="10081"/>
                    <a:pt x="3133" y="9279"/>
                    <a:pt x="3058" y="8427"/>
                  </a:cubicBezTo>
                  <a:cubicBezTo>
                    <a:pt x="3008" y="7574"/>
                    <a:pt x="2983" y="6697"/>
                    <a:pt x="3033" y="5845"/>
                  </a:cubicBezTo>
                  <a:cubicBezTo>
                    <a:pt x="3058" y="5419"/>
                    <a:pt x="3083" y="4993"/>
                    <a:pt x="3183" y="4617"/>
                  </a:cubicBezTo>
                  <a:cubicBezTo>
                    <a:pt x="3258" y="4241"/>
                    <a:pt x="3359" y="3915"/>
                    <a:pt x="3484" y="3715"/>
                  </a:cubicBezTo>
                  <a:cubicBezTo>
                    <a:pt x="3634" y="3514"/>
                    <a:pt x="3709" y="3464"/>
                    <a:pt x="3810" y="3414"/>
                  </a:cubicBezTo>
                  <a:cubicBezTo>
                    <a:pt x="3892" y="3373"/>
                    <a:pt x="4074" y="3332"/>
                    <a:pt x="4315" y="3332"/>
                  </a:cubicBezTo>
                  <a:cubicBezTo>
                    <a:pt x="4369" y="3332"/>
                    <a:pt x="4427" y="3334"/>
                    <a:pt x="4486" y="3339"/>
                  </a:cubicBezTo>
                  <a:cubicBezTo>
                    <a:pt x="4562" y="3364"/>
                    <a:pt x="4637" y="3364"/>
                    <a:pt x="4737" y="3389"/>
                  </a:cubicBezTo>
                  <a:lnTo>
                    <a:pt x="4837" y="3389"/>
                  </a:lnTo>
                  <a:lnTo>
                    <a:pt x="4937" y="3414"/>
                  </a:lnTo>
                  <a:lnTo>
                    <a:pt x="4988" y="3439"/>
                  </a:lnTo>
                  <a:lnTo>
                    <a:pt x="5038" y="3439"/>
                  </a:lnTo>
                  <a:lnTo>
                    <a:pt x="5113" y="3464"/>
                  </a:lnTo>
                  <a:cubicBezTo>
                    <a:pt x="5163" y="3489"/>
                    <a:pt x="5213" y="3514"/>
                    <a:pt x="5238" y="3539"/>
                  </a:cubicBezTo>
                  <a:cubicBezTo>
                    <a:pt x="5389" y="3615"/>
                    <a:pt x="5464" y="3690"/>
                    <a:pt x="5589" y="3890"/>
                  </a:cubicBezTo>
                  <a:cubicBezTo>
                    <a:pt x="5689" y="4091"/>
                    <a:pt x="5765" y="4417"/>
                    <a:pt x="5815" y="4792"/>
                  </a:cubicBezTo>
                  <a:cubicBezTo>
                    <a:pt x="5840" y="5168"/>
                    <a:pt x="5840" y="5569"/>
                    <a:pt x="5815" y="5996"/>
                  </a:cubicBezTo>
                  <a:cubicBezTo>
                    <a:pt x="5740" y="6848"/>
                    <a:pt x="5589" y="7725"/>
                    <a:pt x="5414" y="8552"/>
                  </a:cubicBezTo>
                  <a:cubicBezTo>
                    <a:pt x="5238" y="9379"/>
                    <a:pt x="5063" y="10181"/>
                    <a:pt x="4862" y="10933"/>
                  </a:cubicBezTo>
                  <a:cubicBezTo>
                    <a:pt x="4511" y="12412"/>
                    <a:pt x="4186" y="13690"/>
                    <a:pt x="3985" y="14592"/>
                  </a:cubicBezTo>
                  <a:cubicBezTo>
                    <a:pt x="3885" y="15043"/>
                    <a:pt x="3835" y="15394"/>
                    <a:pt x="3810" y="15645"/>
                  </a:cubicBezTo>
                  <a:cubicBezTo>
                    <a:pt x="3760" y="15895"/>
                    <a:pt x="3760" y="16021"/>
                    <a:pt x="3760" y="16021"/>
                  </a:cubicBezTo>
                  <a:cubicBezTo>
                    <a:pt x="3760" y="16021"/>
                    <a:pt x="4060" y="15595"/>
                    <a:pt x="4587" y="14843"/>
                  </a:cubicBezTo>
                  <a:cubicBezTo>
                    <a:pt x="5113" y="14091"/>
                    <a:pt x="5865" y="13013"/>
                    <a:pt x="6617" y="11610"/>
                  </a:cubicBezTo>
                  <a:cubicBezTo>
                    <a:pt x="7018" y="10933"/>
                    <a:pt x="7394" y="10156"/>
                    <a:pt x="7770" y="9304"/>
                  </a:cubicBezTo>
                  <a:cubicBezTo>
                    <a:pt x="8120" y="8427"/>
                    <a:pt x="8471" y="7499"/>
                    <a:pt x="8697" y="6422"/>
                  </a:cubicBezTo>
                  <a:cubicBezTo>
                    <a:pt x="8797" y="5895"/>
                    <a:pt x="8897" y="5319"/>
                    <a:pt x="8897" y="4717"/>
                  </a:cubicBezTo>
                  <a:cubicBezTo>
                    <a:pt x="8897" y="4091"/>
                    <a:pt x="8847" y="3389"/>
                    <a:pt x="8547" y="2662"/>
                  </a:cubicBezTo>
                  <a:cubicBezTo>
                    <a:pt x="8271" y="1935"/>
                    <a:pt x="7694" y="1158"/>
                    <a:pt x="6943" y="707"/>
                  </a:cubicBezTo>
                  <a:cubicBezTo>
                    <a:pt x="6767" y="582"/>
                    <a:pt x="6592" y="507"/>
                    <a:pt x="6391" y="432"/>
                  </a:cubicBezTo>
                  <a:lnTo>
                    <a:pt x="6115" y="306"/>
                  </a:lnTo>
                  <a:lnTo>
                    <a:pt x="5790" y="206"/>
                  </a:lnTo>
                  <a:lnTo>
                    <a:pt x="5664" y="181"/>
                  </a:lnTo>
                  <a:lnTo>
                    <a:pt x="5564" y="156"/>
                  </a:lnTo>
                  <a:lnTo>
                    <a:pt x="5414" y="131"/>
                  </a:lnTo>
                  <a:lnTo>
                    <a:pt x="5288" y="106"/>
                  </a:lnTo>
                  <a:cubicBezTo>
                    <a:pt x="5138" y="81"/>
                    <a:pt x="4963" y="56"/>
                    <a:pt x="4787" y="31"/>
                  </a:cubicBezTo>
                  <a:cubicBezTo>
                    <a:pt x="4612" y="12"/>
                    <a:pt x="4428" y="1"/>
                    <a:pt x="4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9"/>
            <p:cNvSpPr/>
            <p:nvPr/>
          </p:nvSpPr>
          <p:spPr>
            <a:xfrm>
              <a:off x="1037499" y="4294293"/>
              <a:ext cx="316916" cy="300920"/>
            </a:xfrm>
            <a:custGeom>
              <a:avLst/>
              <a:gdLst/>
              <a:ahLst/>
              <a:cxnLst/>
              <a:rect l="l" t="t" r="r" b="b"/>
              <a:pathLst>
                <a:path w="13334" h="12661" extrusionOk="0">
                  <a:moveTo>
                    <a:pt x="1504" y="0"/>
                  </a:moveTo>
                  <a:cubicBezTo>
                    <a:pt x="1028" y="0"/>
                    <a:pt x="627" y="50"/>
                    <a:pt x="376" y="100"/>
                  </a:cubicBezTo>
                  <a:cubicBezTo>
                    <a:pt x="126" y="151"/>
                    <a:pt x="1" y="176"/>
                    <a:pt x="1" y="176"/>
                  </a:cubicBezTo>
                  <a:cubicBezTo>
                    <a:pt x="1" y="176"/>
                    <a:pt x="1" y="176"/>
                    <a:pt x="1" y="176"/>
                  </a:cubicBezTo>
                  <a:lnTo>
                    <a:pt x="1" y="176"/>
                  </a:lnTo>
                  <a:cubicBezTo>
                    <a:pt x="1" y="176"/>
                    <a:pt x="126" y="226"/>
                    <a:pt x="376" y="276"/>
                  </a:cubicBezTo>
                  <a:cubicBezTo>
                    <a:pt x="602" y="351"/>
                    <a:pt x="953" y="476"/>
                    <a:pt x="1379" y="652"/>
                  </a:cubicBezTo>
                  <a:cubicBezTo>
                    <a:pt x="2206" y="1028"/>
                    <a:pt x="3384" y="1604"/>
                    <a:pt x="4687" y="2406"/>
                  </a:cubicBezTo>
                  <a:cubicBezTo>
                    <a:pt x="5339" y="2807"/>
                    <a:pt x="6041" y="3233"/>
                    <a:pt x="6717" y="3760"/>
                  </a:cubicBezTo>
                  <a:cubicBezTo>
                    <a:pt x="7394" y="4261"/>
                    <a:pt x="8071" y="4812"/>
                    <a:pt x="8672" y="5439"/>
                  </a:cubicBezTo>
                  <a:cubicBezTo>
                    <a:pt x="8948" y="5740"/>
                    <a:pt x="9224" y="6065"/>
                    <a:pt x="9449" y="6391"/>
                  </a:cubicBezTo>
                  <a:cubicBezTo>
                    <a:pt x="9650" y="6717"/>
                    <a:pt x="9800" y="7018"/>
                    <a:pt x="9875" y="7319"/>
                  </a:cubicBezTo>
                  <a:cubicBezTo>
                    <a:pt x="9976" y="7594"/>
                    <a:pt x="9976" y="7845"/>
                    <a:pt x="9925" y="8095"/>
                  </a:cubicBezTo>
                  <a:cubicBezTo>
                    <a:pt x="9875" y="8321"/>
                    <a:pt x="9775" y="8597"/>
                    <a:pt x="9575" y="8872"/>
                  </a:cubicBezTo>
                  <a:lnTo>
                    <a:pt x="9549" y="8923"/>
                  </a:lnTo>
                  <a:lnTo>
                    <a:pt x="9549" y="8923"/>
                  </a:lnTo>
                  <a:lnTo>
                    <a:pt x="9549" y="8923"/>
                  </a:lnTo>
                  <a:lnTo>
                    <a:pt x="9524" y="8948"/>
                  </a:lnTo>
                  <a:cubicBezTo>
                    <a:pt x="9527" y="8945"/>
                    <a:pt x="9529" y="8943"/>
                    <a:pt x="9530" y="8943"/>
                  </a:cubicBezTo>
                  <a:cubicBezTo>
                    <a:pt x="9530" y="8943"/>
                    <a:pt x="9530" y="8945"/>
                    <a:pt x="9529" y="8948"/>
                  </a:cubicBezTo>
                  <a:lnTo>
                    <a:pt x="9529" y="8948"/>
                  </a:lnTo>
                  <a:lnTo>
                    <a:pt x="9424" y="9073"/>
                  </a:lnTo>
                  <a:cubicBezTo>
                    <a:pt x="9374" y="9123"/>
                    <a:pt x="9374" y="9148"/>
                    <a:pt x="9324" y="9198"/>
                  </a:cubicBezTo>
                  <a:cubicBezTo>
                    <a:pt x="9249" y="9273"/>
                    <a:pt x="9174" y="9324"/>
                    <a:pt x="9123" y="9349"/>
                  </a:cubicBezTo>
                  <a:cubicBezTo>
                    <a:pt x="9073" y="9374"/>
                    <a:pt x="9073" y="9374"/>
                    <a:pt x="9023" y="9374"/>
                  </a:cubicBezTo>
                  <a:cubicBezTo>
                    <a:pt x="8998" y="9386"/>
                    <a:pt x="8967" y="9392"/>
                    <a:pt x="8926" y="9392"/>
                  </a:cubicBezTo>
                  <a:cubicBezTo>
                    <a:pt x="8885" y="9392"/>
                    <a:pt x="8835" y="9386"/>
                    <a:pt x="8773" y="9374"/>
                  </a:cubicBezTo>
                  <a:cubicBezTo>
                    <a:pt x="8572" y="9298"/>
                    <a:pt x="8246" y="9148"/>
                    <a:pt x="7920" y="8923"/>
                  </a:cubicBezTo>
                  <a:cubicBezTo>
                    <a:pt x="7595" y="8697"/>
                    <a:pt x="7244" y="8396"/>
                    <a:pt x="6918" y="8095"/>
                  </a:cubicBezTo>
                  <a:cubicBezTo>
                    <a:pt x="6291" y="7494"/>
                    <a:pt x="5665" y="6817"/>
                    <a:pt x="5088" y="6166"/>
                  </a:cubicBezTo>
                  <a:cubicBezTo>
                    <a:pt x="4537" y="5489"/>
                    <a:pt x="3986" y="4837"/>
                    <a:pt x="3509" y="4236"/>
                  </a:cubicBezTo>
                  <a:cubicBezTo>
                    <a:pt x="2507" y="3008"/>
                    <a:pt x="1655" y="1980"/>
                    <a:pt x="1028" y="1253"/>
                  </a:cubicBezTo>
                  <a:cubicBezTo>
                    <a:pt x="727" y="902"/>
                    <a:pt x="452" y="627"/>
                    <a:pt x="276" y="451"/>
                  </a:cubicBezTo>
                  <a:cubicBezTo>
                    <a:pt x="101" y="276"/>
                    <a:pt x="1" y="176"/>
                    <a:pt x="1" y="176"/>
                  </a:cubicBezTo>
                  <a:lnTo>
                    <a:pt x="1" y="176"/>
                  </a:lnTo>
                  <a:cubicBezTo>
                    <a:pt x="1" y="176"/>
                    <a:pt x="151" y="702"/>
                    <a:pt x="452" y="1604"/>
                  </a:cubicBezTo>
                  <a:cubicBezTo>
                    <a:pt x="752" y="2481"/>
                    <a:pt x="1178" y="3760"/>
                    <a:pt x="1855" y="5238"/>
                  </a:cubicBezTo>
                  <a:cubicBezTo>
                    <a:pt x="2181" y="5990"/>
                    <a:pt x="2582" y="6767"/>
                    <a:pt x="3033" y="7594"/>
                  </a:cubicBezTo>
                  <a:cubicBezTo>
                    <a:pt x="3509" y="8421"/>
                    <a:pt x="4061" y="9273"/>
                    <a:pt x="4762" y="10126"/>
                  </a:cubicBezTo>
                  <a:cubicBezTo>
                    <a:pt x="5113" y="10552"/>
                    <a:pt x="5514" y="10978"/>
                    <a:pt x="5991" y="11379"/>
                  </a:cubicBezTo>
                  <a:cubicBezTo>
                    <a:pt x="6467" y="11780"/>
                    <a:pt x="7018" y="12181"/>
                    <a:pt x="7770" y="12456"/>
                  </a:cubicBezTo>
                  <a:cubicBezTo>
                    <a:pt x="8129" y="12569"/>
                    <a:pt x="8508" y="12661"/>
                    <a:pt x="8944" y="12661"/>
                  </a:cubicBezTo>
                  <a:cubicBezTo>
                    <a:pt x="8995" y="12661"/>
                    <a:pt x="9046" y="12660"/>
                    <a:pt x="9098" y="12657"/>
                  </a:cubicBezTo>
                  <a:cubicBezTo>
                    <a:pt x="9139" y="12659"/>
                    <a:pt x="9180" y="12660"/>
                    <a:pt x="9220" y="12660"/>
                  </a:cubicBezTo>
                  <a:cubicBezTo>
                    <a:pt x="9659" y="12660"/>
                    <a:pt x="10112" y="12540"/>
                    <a:pt x="10502" y="12356"/>
                  </a:cubicBezTo>
                  <a:cubicBezTo>
                    <a:pt x="10928" y="12156"/>
                    <a:pt x="11304" y="11905"/>
                    <a:pt x="11605" y="11629"/>
                  </a:cubicBezTo>
                  <a:cubicBezTo>
                    <a:pt x="11755" y="11504"/>
                    <a:pt x="11905" y="11304"/>
                    <a:pt x="12031" y="11153"/>
                  </a:cubicBezTo>
                  <a:lnTo>
                    <a:pt x="12156" y="11003"/>
                  </a:lnTo>
                  <a:lnTo>
                    <a:pt x="12206" y="10953"/>
                  </a:lnTo>
                  <a:lnTo>
                    <a:pt x="12281" y="10852"/>
                  </a:lnTo>
                  <a:lnTo>
                    <a:pt x="12281" y="10827"/>
                  </a:lnTo>
                  <a:lnTo>
                    <a:pt x="12357" y="10727"/>
                  </a:lnTo>
                  <a:cubicBezTo>
                    <a:pt x="12758" y="10126"/>
                    <a:pt x="13083" y="9399"/>
                    <a:pt x="13209" y="8597"/>
                  </a:cubicBezTo>
                  <a:cubicBezTo>
                    <a:pt x="13334" y="7795"/>
                    <a:pt x="13209" y="6968"/>
                    <a:pt x="12958" y="6291"/>
                  </a:cubicBezTo>
                  <a:cubicBezTo>
                    <a:pt x="12707" y="5589"/>
                    <a:pt x="12331" y="5013"/>
                    <a:pt x="11930" y="4511"/>
                  </a:cubicBezTo>
                  <a:cubicBezTo>
                    <a:pt x="11529" y="4010"/>
                    <a:pt x="11103" y="3609"/>
                    <a:pt x="10652" y="3258"/>
                  </a:cubicBezTo>
                  <a:cubicBezTo>
                    <a:pt x="9775" y="2532"/>
                    <a:pt x="8873" y="2005"/>
                    <a:pt x="7996" y="1579"/>
                  </a:cubicBezTo>
                  <a:cubicBezTo>
                    <a:pt x="7118" y="1178"/>
                    <a:pt x="6266" y="852"/>
                    <a:pt x="5464" y="627"/>
                  </a:cubicBezTo>
                  <a:cubicBezTo>
                    <a:pt x="3860" y="151"/>
                    <a:pt x="2482"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9"/>
            <p:cNvSpPr/>
            <p:nvPr/>
          </p:nvSpPr>
          <p:spPr>
            <a:xfrm>
              <a:off x="720000" y="4226980"/>
              <a:ext cx="323476" cy="95926"/>
            </a:xfrm>
            <a:custGeom>
              <a:avLst/>
              <a:gdLst/>
              <a:ahLst/>
              <a:cxnLst/>
              <a:rect l="l" t="t" r="r" b="b"/>
              <a:pathLst>
                <a:path w="13610" h="4036" extrusionOk="0">
                  <a:moveTo>
                    <a:pt x="777" y="0"/>
                  </a:moveTo>
                  <a:lnTo>
                    <a:pt x="0" y="1930"/>
                  </a:lnTo>
                  <a:cubicBezTo>
                    <a:pt x="1529" y="2531"/>
                    <a:pt x="3509" y="3033"/>
                    <a:pt x="5614" y="3409"/>
                  </a:cubicBezTo>
                  <a:cubicBezTo>
                    <a:pt x="7744" y="3810"/>
                    <a:pt x="9950" y="4035"/>
                    <a:pt x="11855" y="4035"/>
                  </a:cubicBezTo>
                  <a:cubicBezTo>
                    <a:pt x="12481" y="4035"/>
                    <a:pt x="13058" y="4010"/>
                    <a:pt x="13609" y="3960"/>
                  </a:cubicBezTo>
                  <a:lnTo>
                    <a:pt x="13384" y="1880"/>
                  </a:lnTo>
                  <a:cubicBezTo>
                    <a:pt x="12932" y="1930"/>
                    <a:pt x="12406" y="1955"/>
                    <a:pt x="11855" y="1955"/>
                  </a:cubicBezTo>
                  <a:cubicBezTo>
                    <a:pt x="10125" y="1955"/>
                    <a:pt x="7995" y="1729"/>
                    <a:pt x="5990" y="1353"/>
                  </a:cubicBezTo>
                  <a:cubicBezTo>
                    <a:pt x="3985" y="1003"/>
                    <a:pt x="2080" y="501"/>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9"/>
            <p:cNvSpPr/>
            <p:nvPr/>
          </p:nvSpPr>
          <p:spPr>
            <a:xfrm>
              <a:off x="968404" y="4286544"/>
              <a:ext cx="99491" cy="316322"/>
            </a:xfrm>
            <a:custGeom>
              <a:avLst/>
              <a:gdLst/>
              <a:ahLst/>
              <a:cxnLst/>
              <a:rect l="l" t="t" r="r" b="b"/>
              <a:pathLst>
                <a:path w="4186" h="13309" extrusionOk="0">
                  <a:moveTo>
                    <a:pt x="2281" y="0"/>
                  </a:moveTo>
                  <a:cubicBezTo>
                    <a:pt x="777" y="3409"/>
                    <a:pt x="25" y="7544"/>
                    <a:pt x="0" y="11229"/>
                  </a:cubicBezTo>
                  <a:cubicBezTo>
                    <a:pt x="0" y="11930"/>
                    <a:pt x="50" y="12632"/>
                    <a:pt x="101" y="13309"/>
                  </a:cubicBezTo>
                  <a:lnTo>
                    <a:pt x="2181" y="13108"/>
                  </a:lnTo>
                  <a:cubicBezTo>
                    <a:pt x="2131" y="12507"/>
                    <a:pt x="2106" y="11880"/>
                    <a:pt x="2106" y="11229"/>
                  </a:cubicBezTo>
                  <a:cubicBezTo>
                    <a:pt x="2106" y="7845"/>
                    <a:pt x="2832" y="3910"/>
                    <a:pt x="4186" y="853"/>
                  </a:cubicBezTo>
                  <a:lnTo>
                    <a:pt x="22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9"/>
            <p:cNvSpPr/>
            <p:nvPr/>
          </p:nvSpPr>
          <p:spPr>
            <a:xfrm>
              <a:off x="980312" y="4254361"/>
              <a:ext cx="128107" cy="98920"/>
            </a:xfrm>
            <a:custGeom>
              <a:avLst/>
              <a:gdLst/>
              <a:ahLst/>
              <a:cxnLst/>
              <a:rect l="l" t="t" r="r" b="b"/>
              <a:pathLst>
                <a:path w="5390" h="4162" extrusionOk="0">
                  <a:moveTo>
                    <a:pt x="2707" y="1"/>
                  </a:moveTo>
                  <a:cubicBezTo>
                    <a:pt x="1" y="1"/>
                    <a:pt x="1" y="4161"/>
                    <a:pt x="2707" y="4161"/>
                  </a:cubicBezTo>
                  <a:cubicBezTo>
                    <a:pt x="5389" y="4161"/>
                    <a:pt x="5389" y="1"/>
                    <a:pt x="2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29"/>
          <p:cNvGrpSpPr/>
          <p:nvPr/>
        </p:nvGrpSpPr>
        <p:grpSpPr>
          <a:xfrm rot="-725642">
            <a:off x="344028" y="4262208"/>
            <a:ext cx="1004947" cy="678762"/>
            <a:chOff x="3709915" y="318648"/>
            <a:chExt cx="904827" cy="611139"/>
          </a:xfrm>
        </p:grpSpPr>
        <p:grpSp>
          <p:nvGrpSpPr>
            <p:cNvPr id="910" name="Google Shape;910;p29"/>
            <p:cNvGrpSpPr/>
            <p:nvPr/>
          </p:nvGrpSpPr>
          <p:grpSpPr>
            <a:xfrm rot="-5400000" flipH="1">
              <a:off x="3955441" y="270486"/>
              <a:ext cx="611138" cy="707464"/>
              <a:chOff x="1667110" y="1547045"/>
              <a:chExt cx="1047905" cy="1213698"/>
            </a:xfrm>
          </p:grpSpPr>
          <p:grpSp>
            <p:nvGrpSpPr>
              <p:cNvPr id="911" name="Google Shape;911;p29"/>
              <p:cNvGrpSpPr/>
              <p:nvPr/>
            </p:nvGrpSpPr>
            <p:grpSpPr>
              <a:xfrm>
                <a:off x="1667110" y="1547045"/>
                <a:ext cx="1047905" cy="922064"/>
                <a:chOff x="1627300" y="2234250"/>
                <a:chExt cx="500050" cy="440000"/>
              </a:xfrm>
            </p:grpSpPr>
            <p:sp>
              <p:nvSpPr>
                <p:cNvPr id="912" name="Google Shape;912;p29"/>
                <p:cNvSpPr/>
                <p:nvPr/>
              </p:nvSpPr>
              <p:spPr>
                <a:xfrm rot="-4336066">
                  <a:off x="1769541" y="2297078"/>
                  <a:ext cx="189957" cy="290011"/>
                </a:xfrm>
                <a:custGeom>
                  <a:avLst/>
                  <a:gdLst/>
                  <a:ahLst/>
                  <a:cxnLst/>
                  <a:rect l="l" t="t" r="r" b="b"/>
                  <a:pathLst>
                    <a:path w="7595" h="11605" extrusionOk="0">
                      <a:moveTo>
                        <a:pt x="2155" y="0"/>
                      </a:moveTo>
                      <a:cubicBezTo>
                        <a:pt x="2406" y="2507"/>
                        <a:pt x="2506" y="5940"/>
                        <a:pt x="0" y="6943"/>
                      </a:cubicBezTo>
                      <a:cubicBezTo>
                        <a:pt x="2757" y="6943"/>
                        <a:pt x="4336" y="9123"/>
                        <a:pt x="5589" y="11604"/>
                      </a:cubicBezTo>
                      <a:cubicBezTo>
                        <a:pt x="5589" y="9123"/>
                        <a:pt x="5338" y="6617"/>
                        <a:pt x="7594" y="5113"/>
                      </a:cubicBezTo>
                      <a:lnTo>
                        <a:pt x="7594" y="5113"/>
                      </a:lnTo>
                      <a:cubicBezTo>
                        <a:pt x="7536" y="5115"/>
                        <a:pt x="7479" y="5116"/>
                        <a:pt x="7423" y="5116"/>
                      </a:cubicBezTo>
                      <a:cubicBezTo>
                        <a:pt x="4895" y="5116"/>
                        <a:pt x="3381" y="2942"/>
                        <a:pt x="2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9"/>
                <p:cNvSpPr/>
                <p:nvPr/>
              </p:nvSpPr>
              <p:spPr>
                <a:xfrm>
                  <a:off x="2010350" y="2234250"/>
                  <a:ext cx="117000" cy="78450"/>
                </a:xfrm>
                <a:custGeom>
                  <a:avLst/>
                  <a:gdLst/>
                  <a:ahLst/>
                  <a:cxnLst/>
                  <a:rect l="l" t="t" r="r" b="b"/>
                  <a:pathLst>
                    <a:path w="4680" h="3138" extrusionOk="0">
                      <a:moveTo>
                        <a:pt x="2235" y="0"/>
                      </a:moveTo>
                      <a:cubicBezTo>
                        <a:pt x="256" y="0"/>
                        <a:pt x="1" y="3138"/>
                        <a:pt x="2524" y="3138"/>
                      </a:cubicBezTo>
                      <a:cubicBezTo>
                        <a:pt x="4429" y="3138"/>
                        <a:pt x="4680" y="80"/>
                        <a:pt x="2374" y="5"/>
                      </a:cubicBezTo>
                      <a:cubicBezTo>
                        <a:pt x="2327" y="2"/>
                        <a:pt x="2281" y="0"/>
                        <a:pt x="22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9"/>
                <p:cNvSpPr/>
                <p:nvPr/>
              </p:nvSpPr>
              <p:spPr>
                <a:xfrm>
                  <a:off x="1627300" y="2615200"/>
                  <a:ext cx="87775" cy="59050"/>
                </a:xfrm>
                <a:custGeom>
                  <a:avLst/>
                  <a:gdLst/>
                  <a:ahLst/>
                  <a:cxnLst/>
                  <a:rect l="l" t="t" r="r" b="b"/>
                  <a:pathLst>
                    <a:path w="3511" h="2362" extrusionOk="0">
                      <a:moveTo>
                        <a:pt x="1689" y="1"/>
                      </a:moveTo>
                      <a:cubicBezTo>
                        <a:pt x="191" y="1"/>
                        <a:pt x="0" y="2337"/>
                        <a:pt x="1907" y="2361"/>
                      </a:cubicBezTo>
                      <a:cubicBezTo>
                        <a:pt x="3335" y="2361"/>
                        <a:pt x="3511" y="55"/>
                        <a:pt x="1806" y="5"/>
                      </a:cubicBezTo>
                      <a:cubicBezTo>
                        <a:pt x="1766" y="2"/>
                        <a:pt x="1727"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5" name="Google Shape;915;p29"/>
              <p:cNvSpPr/>
              <p:nvPr/>
            </p:nvSpPr>
            <p:spPr>
              <a:xfrm rot="-5567032">
                <a:off x="2009203" y="2471373"/>
                <a:ext cx="327224" cy="240224"/>
              </a:xfrm>
              <a:custGeom>
                <a:avLst/>
                <a:gdLst/>
                <a:ahLst/>
                <a:cxnLst/>
                <a:rect l="l" t="t" r="r" b="b"/>
                <a:pathLst>
                  <a:path w="23033" h="16924" extrusionOk="0">
                    <a:moveTo>
                      <a:pt x="18087" y="0"/>
                    </a:moveTo>
                    <a:cubicBezTo>
                      <a:pt x="15558" y="0"/>
                      <a:pt x="12757" y="2011"/>
                      <a:pt x="12181" y="4317"/>
                    </a:cubicBezTo>
                    <a:cubicBezTo>
                      <a:pt x="12181" y="4317"/>
                      <a:pt x="10883" y="321"/>
                      <a:pt x="6682" y="321"/>
                    </a:cubicBezTo>
                    <a:cubicBezTo>
                      <a:pt x="6249" y="321"/>
                      <a:pt x="5785" y="364"/>
                      <a:pt x="5289" y="457"/>
                    </a:cubicBezTo>
                    <a:cubicBezTo>
                      <a:pt x="0" y="1460"/>
                      <a:pt x="6492" y="11610"/>
                      <a:pt x="12381" y="16924"/>
                    </a:cubicBezTo>
                    <a:cubicBezTo>
                      <a:pt x="22381" y="8527"/>
                      <a:pt x="23033" y="2437"/>
                      <a:pt x="20251" y="608"/>
                    </a:cubicBezTo>
                    <a:cubicBezTo>
                      <a:pt x="19602" y="187"/>
                      <a:pt x="18857" y="0"/>
                      <a:pt x="18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6" name="Google Shape;916;p29"/>
            <p:cNvSpPr/>
            <p:nvPr/>
          </p:nvSpPr>
          <p:spPr>
            <a:xfrm rot="167132" flipH="1">
              <a:off x="3713209" y="323201"/>
              <a:ext cx="190766" cy="140085"/>
            </a:xfrm>
            <a:custGeom>
              <a:avLst/>
              <a:gdLst/>
              <a:ahLst/>
              <a:cxnLst/>
              <a:rect l="l" t="t" r="r" b="b"/>
              <a:pathLst>
                <a:path w="23033" h="16924" extrusionOk="0">
                  <a:moveTo>
                    <a:pt x="18087" y="0"/>
                  </a:moveTo>
                  <a:cubicBezTo>
                    <a:pt x="15558" y="0"/>
                    <a:pt x="12757" y="2011"/>
                    <a:pt x="12181" y="4317"/>
                  </a:cubicBezTo>
                  <a:cubicBezTo>
                    <a:pt x="12181" y="4317"/>
                    <a:pt x="10883" y="321"/>
                    <a:pt x="6682" y="321"/>
                  </a:cubicBezTo>
                  <a:cubicBezTo>
                    <a:pt x="6249" y="321"/>
                    <a:pt x="5785" y="364"/>
                    <a:pt x="5289" y="457"/>
                  </a:cubicBezTo>
                  <a:cubicBezTo>
                    <a:pt x="0" y="1460"/>
                    <a:pt x="6492" y="11610"/>
                    <a:pt x="12381" y="16924"/>
                  </a:cubicBezTo>
                  <a:cubicBezTo>
                    <a:pt x="22381" y="8527"/>
                    <a:pt x="23033" y="2437"/>
                    <a:pt x="20251" y="608"/>
                  </a:cubicBezTo>
                  <a:cubicBezTo>
                    <a:pt x="19602" y="187"/>
                    <a:pt x="18857" y="0"/>
                    <a:pt x="18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29"/>
          <p:cNvGrpSpPr/>
          <p:nvPr/>
        </p:nvGrpSpPr>
        <p:grpSpPr>
          <a:xfrm rot="725642" flipH="1">
            <a:off x="7906878" y="288233"/>
            <a:ext cx="1004947" cy="678762"/>
            <a:chOff x="3709915" y="318648"/>
            <a:chExt cx="904827" cy="611139"/>
          </a:xfrm>
        </p:grpSpPr>
        <p:grpSp>
          <p:nvGrpSpPr>
            <p:cNvPr id="918" name="Google Shape;918;p29"/>
            <p:cNvGrpSpPr/>
            <p:nvPr/>
          </p:nvGrpSpPr>
          <p:grpSpPr>
            <a:xfrm rot="-5400000" flipH="1">
              <a:off x="3955441" y="270486"/>
              <a:ext cx="611138" cy="707464"/>
              <a:chOff x="1667110" y="1547045"/>
              <a:chExt cx="1047905" cy="1213698"/>
            </a:xfrm>
          </p:grpSpPr>
          <p:grpSp>
            <p:nvGrpSpPr>
              <p:cNvPr id="919" name="Google Shape;919;p29"/>
              <p:cNvGrpSpPr/>
              <p:nvPr/>
            </p:nvGrpSpPr>
            <p:grpSpPr>
              <a:xfrm>
                <a:off x="1667110" y="1547045"/>
                <a:ext cx="1047905" cy="922064"/>
                <a:chOff x="1627300" y="2234250"/>
                <a:chExt cx="500050" cy="440000"/>
              </a:xfrm>
            </p:grpSpPr>
            <p:sp>
              <p:nvSpPr>
                <p:cNvPr id="920" name="Google Shape;920;p29"/>
                <p:cNvSpPr/>
                <p:nvPr/>
              </p:nvSpPr>
              <p:spPr>
                <a:xfrm rot="-4336066">
                  <a:off x="1769541" y="2297078"/>
                  <a:ext cx="189957" cy="290011"/>
                </a:xfrm>
                <a:custGeom>
                  <a:avLst/>
                  <a:gdLst/>
                  <a:ahLst/>
                  <a:cxnLst/>
                  <a:rect l="l" t="t" r="r" b="b"/>
                  <a:pathLst>
                    <a:path w="7595" h="11605" extrusionOk="0">
                      <a:moveTo>
                        <a:pt x="2155" y="0"/>
                      </a:moveTo>
                      <a:cubicBezTo>
                        <a:pt x="2406" y="2507"/>
                        <a:pt x="2506" y="5940"/>
                        <a:pt x="0" y="6943"/>
                      </a:cubicBezTo>
                      <a:cubicBezTo>
                        <a:pt x="2757" y="6943"/>
                        <a:pt x="4336" y="9123"/>
                        <a:pt x="5589" y="11604"/>
                      </a:cubicBezTo>
                      <a:cubicBezTo>
                        <a:pt x="5589" y="9123"/>
                        <a:pt x="5338" y="6617"/>
                        <a:pt x="7594" y="5113"/>
                      </a:cubicBezTo>
                      <a:lnTo>
                        <a:pt x="7594" y="5113"/>
                      </a:lnTo>
                      <a:cubicBezTo>
                        <a:pt x="7536" y="5115"/>
                        <a:pt x="7479" y="5116"/>
                        <a:pt x="7423" y="5116"/>
                      </a:cubicBezTo>
                      <a:cubicBezTo>
                        <a:pt x="4895" y="5116"/>
                        <a:pt x="3381" y="2942"/>
                        <a:pt x="2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9"/>
                <p:cNvSpPr/>
                <p:nvPr/>
              </p:nvSpPr>
              <p:spPr>
                <a:xfrm>
                  <a:off x="2010350" y="2234250"/>
                  <a:ext cx="117000" cy="78450"/>
                </a:xfrm>
                <a:custGeom>
                  <a:avLst/>
                  <a:gdLst/>
                  <a:ahLst/>
                  <a:cxnLst/>
                  <a:rect l="l" t="t" r="r" b="b"/>
                  <a:pathLst>
                    <a:path w="4680" h="3138" extrusionOk="0">
                      <a:moveTo>
                        <a:pt x="2235" y="0"/>
                      </a:moveTo>
                      <a:cubicBezTo>
                        <a:pt x="256" y="0"/>
                        <a:pt x="1" y="3138"/>
                        <a:pt x="2524" y="3138"/>
                      </a:cubicBezTo>
                      <a:cubicBezTo>
                        <a:pt x="4429" y="3138"/>
                        <a:pt x="4680" y="80"/>
                        <a:pt x="2374" y="5"/>
                      </a:cubicBezTo>
                      <a:cubicBezTo>
                        <a:pt x="2327" y="2"/>
                        <a:pt x="2281" y="0"/>
                        <a:pt x="22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9"/>
                <p:cNvSpPr/>
                <p:nvPr/>
              </p:nvSpPr>
              <p:spPr>
                <a:xfrm>
                  <a:off x="1627300" y="2615200"/>
                  <a:ext cx="87775" cy="59050"/>
                </a:xfrm>
                <a:custGeom>
                  <a:avLst/>
                  <a:gdLst/>
                  <a:ahLst/>
                  <a:cxnLst/>
                  <a:rect l="l" t="t" r="r" b="b"/>
                  <a:pathLst>
                    <a:path w="3511" h="2362" extrusionOk="0">
                      <a:moveTo>
                        <a:pt x="1689" y="1"/>
                      </a:moveTo>
                      <a:cubicBezTo>
                        <a:pt x="191" y="1"/>
                        <a:pt x="0" y="2337"/>
                        <a:pt x="1907" y="2361"/>
                      </a:cubicBezTo>
                      <a:cubicBezTo>
                        <a:pt x="3335" y="2361"/>
                        <a:pt x="3511" y="55"/>
                        <a:pt x="1806" y="5"/>
                      </a:cubicBezTo>
                      <a:cubicBezTo>
                        <a:pt x="1766" y="2"/>
                        <a:pt x="1727"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3" name="Google Shape;923;p29"/>
              <p:cNvSpPr/>
              <p:nvPr/>
            </p:nvSpPr>
            <p:spPr>
              <a:xfrm rot="-5567032">
                <a:off x="2009203" y="2471373"/>
                <a:ext cx="327224" cy="240224"/>
              </a:xfrm>
              <a:custGeom>
                <a:avLst/>
                <a:gdLst/>
                <a:ahLst/>
                <a:cxnLst/>
                <a:rect l="l" t="t" r="r" b="b"/>
                <a:pathLst>
                  <a:path w="23033" h="16924" extrusionOk="0">
                    <a:moveTo>
                      <a:pt x="18087" y="0"/>
                    </a:moveTo>
                    <a:cubicBezTo>
                      <a:pt x="15558" y="0"/>
                      <a:pt x="12757" y="2011"/>
                      <a:pt x="12181" y="4317"/>
                    </a:cubicBezTo>
                    <a:cubicBezTo>
                      <a:pt x="12181" y="4317"/>
                      <a:pt x="10883" y="321"/>
                      <a:pt x="6682" y="321"/>
                    </a:cubicBezTo>
                    <a:cubicBezTo>
                      <a:pt x="6249" y="321"/>
                      <a:pt x="5785" y="364"/>
                      <a:pt x="5289" y="457"/>
                    </a:cubicBezTo>
                    <a:cubicBezTo>
                      <a:pt x="0" y="1460"/>
                      <a:pt x="6492" y="11610"/>
                      <a:pt x="12381" y="16924"/>
                    </a:cubicBezTo>
                    <a:cubicBezTo>
                      <a:pt x="22381" y="8527"/>
                      <a:pt x="23033" y="2437"/>
                      <a:pt x="20251" y="608"/>
                    </a:cubicBezTo>
                    <a:cubicBezTo>
                      <a:pt x="19602" y="187"/>
                      <a:pt x="18857" y="0"/>
                      <a:pt x="18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4" name="Google Shape;924;p29"/>
            <p:cNvSpPr/>
            <p:nvPr/>
          </p:nvSpPr>
          <p:spPr>
            <a:xfrm rot="167132" flipH="1">
              <a:off x="3713209" y="323201"/>
              <a:ext cx="190766" cy="140085"/>
            </a:xfrm>
            <a:custGeom>
              <a:avLst/>
              <a:gdLst/>
              <a:ahLst/>
              <a:cxnLst/>
              <a:rect l="l" t="t" r="r" b="b"/>
              <a:pathLst>
                <a:path w="23033" h="16924" extrusionOk="0">
                  <a:moveTo>
                    <a:pt x="18087" y="0"/>
                  </a:moveTo>
                  <a:cubicBezTo>
                    <a:pt x="15558" y="0"/>
                    <a:pt x="12757" y="2011"/>
                    <a:pt x="12181" y="4317"/>
                  </a:cubicBezTo>
                  <a:cubicBezTo>
                    <a:pt x="12181" y="4317"/>
                    <a:pt x="10883" y="321"/>
                    <a:pt x="6682" y="321"/>
                  </a:cubicBezTo>
                  <a:cubicBezTo>
                    <a:pt x="6249" y="321"/>
                    <a:pt x="5785" y="364"/>
                    <a:pt x="5289" y="457"/>
                  </a:cubicBezTo>
                  <a:cubicBezTo>
                    <a:pt x="0" y="1460"/>
                    <a:pt x="6492" y="11610"/>
                    <a:pt x="12381" y="16924"/>
                  </a:cubicBezTo>
                  <a:cubicBezTo>
                    <a:pt x="22381" y="8527"/>
                    <a:pt x="23033" y="2437"/>
                    <a:pt x="20251" y="608"/>
                  </a:cubicBezTo>
                  <a:cubicBezTo>
                    <a:pt x="19602" y="187"/>
                    <a:pt x="18857" y="0"/>
                    <a:pt x="18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4051494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20"/>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0"/>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5" name="Google Shape;15;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01008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1" name="Google Shape;21;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82706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7" name="Google Shape;27;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46061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3" name="Google Shape;33;p23"/>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4" name="Google Shape;34;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68636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0" name="Google Shape;40;p24"/>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1" name="Google Shape;41;p24"/>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2" name="Google Shape;42;p24"/>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3" name="Google Shape;43;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83735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47" name="Google Shape;47;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28030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3029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95"/>
        <p:cNvGrpSpPr/>
        <p:nvPr/>
      </p:nvGrpSpPr>
      <p:grpSpPr>
        <a:xfrm>
          <a:off x="0" y="0"/>
          <a:ext cx="0" cy="0"/>
          <a:chOff x="0" y="0"/>
          <a:chExt cx="0" cy="0"/>
        </a:xfrm>
      </p:grpSpPr>
      <p:grpSp>
        <p:nvGrpSpPr>
          <p:cNvPr id="96" name="Google Shape;96;p3"/>
          <p:cNvGrpSpPr/>
          <p:nvPr/>
        </p:nvGrpSpPr>
        <p:grpSpPr>
          <a:xfrm>
            <a:off x="290725" y="351915"/>
            <a:ext cx="1467343" cy="1274153"/>
            <a:chOff x="424563" y="201981"/>
            <a:chExt cx="1467343" cy="1274153"/>
          </a:xfrm>
        </p:grpSpPr>
        <p:sp>
          <p:nvSpPr>
            <p:cNvPr id="97" name="Google Shape;97;p3"/>
            <p:cNvSpPr/>
            <p:nvPr/>
          </p:nvSpPr>
          <p:spPr>
            <a:xfrm>
              <a:off x="523863" y="301875"/>
              <a:ext cx="1246375" cy="1050375"/>
            </a:xfrm>
            <a:custGeom>
              <a:avLst/>
              <a:gdLst/>
              <a:ahLst/>
              <a:cxnLst/>
              <a:rect l="l" t="t" r="r" b="b"/>
              <a:pathLst>
                <a:path w="49855" h="42015" extrusionOk="0">
                  <a:moveTo>
                    <a:pt x="21089" y="25971"/>
                  </a:moveTo>
                  <a:lnTo>
                    <a:pt x="21089" y="25971"/>
                  </a:lnTo>
                  <a:cubicBezTo>
                    <a:pt x="23205" y="26490"/>
                    <a:pt x="25348" y="27512"/>
                    <a:pt x="26341" y="29335"/>
                  </a:cubicBezTo>
                  <a:cubicBezTo>
                    <a:pt x="27049" y="30613"/>
                    <a:pt x="27049" y="32690"/>
                    <a:pt x="25611" y="33512"/>
                  </a:cubicBezTo>
                  <a:cubicBezTo>
                    <a:pt x="25225" y="33735"/>
                    <a:pt x="24834" y="33832"/>
                    <a:pt x="24452" y="33832"/>
                  </a:cubicBezTo>
                  <a:cubicBezTo>
                    <a:pt x="23068" y="33832"/>
                    <a:pt x="21792" y="32560"/>
                    <a:pt x="21274" y="31344"/>
                  </a:cubicBezTo>
                  <a:cubicBezTo>
                    <a:pt x="20545" y="29638"/>
                    <a:pt x="20595" y="27751"/>
                    <a:pt x="21089" y="25971"/>
                  </a:cubicBezTo>
                  <a:close/>
                  <a:moveTo>
                    <a:pt x="48569" y="0"/>
                  </a:moveTo>
                  <a:cubicBezTo>
                    <a:pt x="48290" y="0"/>
                    <a:pt x="48022" y="142"/>
                    <a:pt x="47865" y="484"/>
                  </a:cubicBezTo>
                  <a:cubicBezTo>
                    <a:pt x="44487" y="7994"/>
                    <a:pt x="36087" y="10367"/>
                    <a:pt x="29445" y="14088"/>
                  </a:cubicBezTo>
                  <a:cubicBezTo>
                    <a:pt x="25584" y="16259"/>
                    <a:pt x="21564" y="19621"/>
                    <a:pt x="19778" y="23808"/>
                  </a:cubicBezTo>
                  <a:lnTo>
                    <a:pt x="19778" y="23808"/>
                  </a:lnTo>
                  <a:cubicBezTo>
                    <a:pt x="18930" y="23705"/>
                    <a:pt x="18078" y="23657"/>
                    <a:pt x="17250" y="23657"/>
                  </a:cubicBezTo>
                  <a:cubicBezTo>
                    <a:pt x="15666" y="23657"/>
                    <a:pt x="14172" y="23832"/>
                    <a:pt x="12965" y="24131"/>
                  </a:cubicBezTo>
                  <a:cubicBezTo>
                    <a:pt x="5228" y="26025"/>
                    <a:pt x="1" y="33238"/>
                    <a:pt x="46" y="41090"/>
                  </a:cubicBezTo>
                  <a:cubicBezTo>
                    <a:pt x="58" y="41706"/>
                    <a:pt x="537" y="42015"/>
                    <a:pt x="1011" y="42015"/>
                  </a:cubicBezTo>
                  <a:cubicBezTo>
                    <a:pt x="1484" y="42015"/>
                    <a:pt x="1952" y="41706"/>
                    <a:pt x="1941" y="41090"/>
                  </a:cubicBezTo>
                  <a:cubicBezTo>
                    <a:pt x="1918" y="35407"/>
                    <a:pt x="4931" y="29929"/>
                    <a:pt x="10021" y="27258"/>
                  </a:cubicBezTo>
                  <a:cubicBezTo>
                    <a:pt x="12235" y="26084"/>
                    <a:pt x="14742" y="25510"/>
                    <a:pt x="17239" y="25510"/>
                  </a:cubicBezTo>
                  <a:cubicBezTo>
                    <a:pt x="17703" y="25510"/>
                    <a:pt x="18165" y="25530"/>
                    <a:pt x="18626" y="25569"/>
                  </a:cubicBezTo>
                  <a:cubicBezTo>
                    <a:pt x="18801" y="25584"/>
                    <a:pt x="18980" y="25602"/>
                    <a:pt x="19163" y="25624"/>
                  </a:cubicBezTo>
                  <a:lnTo>
                    <a:pt x="19163" y="25624"/>
                  </a:lnTo>
                  <a:cubicBezTo>
                    <a:pt x="18795" y="27085"/>
                    <a:pt x="18709" y="28631"/>
                    <a:pt x="18991" y="30248"/>
                  </a:cubicBezTo>
                  <a:cubicBezTo>
                    <a:pt x="19465" y="33021"/>
                    <a:pt x="21452" y="35705"/>
                    <a:pt x="24492" y="35705"/>
                  </a:cubicBezTo>
                  <a:cubicBezTo>
                    <a:pt x="24530" y="35705"/>
                    <a:pt x="24568" y="35704"/>
                    <a:pt x="24606" y="35703"/>
                  </a:cubicBezTo>
                  <a:cubicBezTo>
                    <a:pt x="27391" y="35635"/>
                    <a:pt x="28989" y="32964"/>
                    <a:pt x="28669" y="30385"/>
                  </a:cubicBezTo>
                  <a:cubicBezTo>
                    <a:pt x="28220" y="26867"/>
                    <a:pt x="25218" y="24973"/>
                    <a:pt x="21756" y="24157"/>
                  </a:cubicBezTo>
                  <a:lnTo>
                    <a:pt x="21756" y="24157"/>
                  </a:lnTo>
                  <a:cubicBezTo>
                    <a:pt x="21993" y="23638"/>
                    <a:pt x="22262" y="23140"/>
                    <a:pt x="22552" y="22670"/>
                  </a:cubicBezTo>
                  <a:cubicBezTo>
                    <a:pt x="25679" y="17603"/>
                    <a:pt x="31340" y="15183"/>
                    <a:pt x="36475" y="12673"/>
                  </a:cubicBezTo>
                  <a:cubicBezTo>
                    <a:pt x="41680" y="10116"/>
                    <a:pt x="47021" y="6966"/>
                    <a:pt x="49509" y="1443"/>
                  </a:cubicBezTo>
                  <a:cubicBezTo>
                    <a:pt x="49854" y="689"/>
                    <a:pt x="49184" y="0"/>
                    <a:pt x="485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693275" y="201981"/>
              <a:ext cx="198631" cy="199803"/>
            </a:xfrm>
            <a:custGeom>
              <a:avLst/>
              <a:gdLst/>
              <a:ahLst/>
              <a:cxnLst/>
              <a:rect l="l" t="t" r="r" b="b"/>
              <a:pathLst>
                <a:path w="4237" h="4262" extrusionOk="0">
                  <a:moveTo>
                    <a:pt x="2131" y="1"/>
                  </a:moveTo>
                  <a:cubicBezTo>
                    <a:pt x="953" y="1"/>
                    <a:pt x="1" y="953"/>
                    <a:pt x="1" y="2131"/>
                  </a:cubicBezTo>
                  <a:cubicBezTo>
                    <a:pt x="1" y="3309"/>
                    <a:pt x="953" y="4261"/>
                    <a:pt x="2131" y="4261"/>
                  </a:cubicBezTo>
                  <a:cubicBezTo>
                    <a:pt x="3309" y="4261"/>
                    <a:pt x="4236" y="3309"/>
                    <a:pt x="4236" y="2131"/>
                  </a:cubicBezTo>
                  <a:cubicBezTo>
                    <a:pt x="4236" y="953"/>
                    <a:pt x="3309" y="1"/>
                    <a:pt x="2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24563" y="1276331"/>
              <a:ext cx="198631" cy="199803"/>
            </a:xfrm>
            <a:custGeom>
              <a:avLst/>
              <a:gdLst/>
              <a:ahLst/>
              <a:cxnLst/>
              <a:rect l="l" t="t" r="r" b="b"/>
              <a:pathLst>
                <a:path w="4237" h="4262" extrusionOk="0">
                  <a:moveTo>
                    <a:pt x="2131" y="1"/>
                  </a:moveTo>
                  <a:cubicBezTo>
                    <a:pt x="953" y="1"/>
                    <a:pt x="1" y="953"/>
                    <a:pt x="1" y="2131"/>
                  </a:cubicBezTo>
                  <a:cubicBezTo>
                    <a:pt x="1" y="3309"/>
                    <a:pt x="953" y="4261"/>
                    <a:pt x="2131" y="4261"/>
                  </a:cubicBezTo>
                  <a:cubicBezTo>
                    <a:pt x="3309" y="4261"/>
                    <a:pt x="4236" y="3309"/>
                    <a:pt x="4236" y="2131"/>
                  </a:cubicBezTo>
                  <a:cubicBezTo>
                    <a:pt x="4236" y="953"/>
                    <a:pt x="3309" y="1"/>
                    <a:pt x="2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3"/>
          <p:cNvGrpSpPr/>
          <p:nvPr/>
        </p:nvGrpSpPr>
        <p:grpSpPr>
          <a:xfrm rot="-5641879">
            <a:off x="7421423" y="282469"/>
            <a:ext cx="1358635" cy="1413044"/>
            <a:chOff x="7223535" y="3383638"/>
            <a:chExt cx="1358670" cy="1413080"/>
          </a:xfrm>
        </p:grpSpPr>
        <p:sp>
          <p:nvSpPr>
            <p:cNvPr id="101" name="Google Shape;101;p3"/>
            <p:cNvSpPr/>
            <p:nvPr/>
          </p:nvSpPr>
          <p:spPr>
            <a:xfrm rot="-5196720" flipH="1">
              <a:off x="7268368" y="3553113"/>
              <a:ext cx="1246435" cy="1050425"/>
            </a:xfrm>
            <a:custGeom>
              <a:avLst/>
              <a:gdLst/>
              <a:ahLst/>
              <a:cxnLst/>
              <a:rect l="l" t="t" r="r" b="b"/>
              <a:pathLst>
                <a:path w="49855" h="42015" extrusionOk="0">
                  <a:moveTo>
                    <a:pt x="21089" y="25971"/>
                  </a:moveTo>
                  <a:lnTo>
                    <a:pt x="21089" y="25971"/>
                  </a:lnTo>
                  <a:cubicBezTo>
                    <a:pt x="23205" y="26490"/>
                    <a:pt x="25348" y="27512"/>
                    <a:pt x="26341" y="29335"/>
                  </a:cubicBezTo>
                  <a:cubicBezTo>
                    <a:pt x="27049" y="30613"/>
                    <a:pt x="27049" y="32690"/>
                    <a:pt x="25611" y="33512"/>
                  </a:cubicBezTo>
                  <a:cubicBezTo>
                    <a:pt x="25225" y="33735"/>
                    <a:pt x="24834" y="33832"/>
                    <a:pt x="24452" y="33832"/>
                  </a:cubicBezTo>
                  <a:cubicBezTo>
                    <a:pt x="23068" y="33832"/>
                    <a:pt x="21792" y="32560"/>
                    <a:pt x="21274" y="31344"/>
                  </a:cubicBezTo>
                  <a:cubicBezTo>
                    <a:pt x="20545" y="29638"/>
                    <a:pt x="20595" y="27751"/>
                    <a:pt x="21089" y="25971"/>
                  </a:cubicBezTo>
                  <a:close/>
                  <a:moveTo>
                    <a:pt x="48569" y="0"/>
                  </a:moveTo>
                  <a:cubicBezTo>
                    <a:pt x="48290" y="0"/>
                    <a:pt x="48022" y="142"/>
                    <a:pt x="47865" y="484"/>
                  </a:cubicBezTo>
                  <a:cubicBezTo>
                    <a:pt x="44487" y="7994"/>
                    <a:pt x="36087" y="10367"/>
                    <a:pt x="29445" y="14088"/>
                  </a:cubicBezTo>
                  <a:cubicBezTo>
                    <a:pt x="25584" y="16259"/>
                    <a:pt x="21564" y="19621"/>
                    <a:pt x="19778" y="23808"/>
                  </a:cubicBezTo>
                  <a:lnTo>
                    <a:pt x="19778" y="23808"/>
                  </a:lnTo>
                  <a:cubicBezTo>
                    <a:pt x="18930" y="23705"/>
                    <a:pt x="18078" y="23657"/>
                    <a:pt x="17250" y="23657"/>
                  </a:cubicBezTo>
                  <a:cubicBezTo>
                    <a:pt x="15666" y="23657"/>
                    <a:pt x="14172" y="23832"/>
                    <a:pt x="12965" y="24131"/>
                  </a:cubicBezTo>
                  <a:cubicBezTo>
                    <a:pt x="5228" y="26025"/>
                    <a:pt x="1" y="33238"/>
                    <a:pt x="46" y="41090"/>
                  </a:cubicBezTo>
                  <a:cubicBezTo>
                    <a:pt x="58" y="41706"/>
                    <a:pt x="537" y="42015"/>
                    <a:pt x="1011" y="42015"/>
                  </a:cubicBezTo>
                  <a:cubicBezTo>
                    <a:pt x="1484" y="42015"/>
                    <a:pt x="1952" y="41706"/>
                    <a:pt x="1941" y="41090"/>
                  </a:cubicBezTo>
                  <a:cubicBezTo>
                    <a:pt x="1918" y="35407"/>
                    <a:pt x="4931" y="29929"/>
                    <a:pt x="10021" y="27258"/>
                  </a:cubicBezTo>
                  <a:cubicBezTo>
                    <a:pt x="12235" y="26084"/>
                    <a:pt x="14742" y="25510"/>
                    <a:pt x="17239" y="25510"/>
                  </a:cubicBezTo>
                  <a:cubicBezTo>
                    <a:pt x="17703" y="25510"/>
                    <a:pt x="18165" y="25530"/>
                    <a:pt x="18626" y="25569"/>
                  </a:cubicBezTo>
                  <a:cubicBezTo>
                    <a:pt x="18801" y="25584"/>
                    <a:pt x="18980" y="25602"/>
                    <a:pt x="19163" y="25624"/>
                  </a:cubicBezTo>
                  <a:lnTo>
                    <a:pt x="19163" y="25624"/>
                  </a:lnTo>
                  <a:cubicBezTo>
                    <a:pt x="18795" y="27085"/>
                    <a:pt x="18709" y="28631"/>
                    <a:pt x="18991" y="30248"/>
                  </a:cubicBezTo>
                  <a:cubicBezTo>
                    <a:pt x="19465" y="33021"/>
                    <a:pt x="21452" y="35705"/>
                    <a:pt x="24492" y="35705"/>
                  </a:cubicBezTo>
                  <a:cubicBezTo>
                    <a:pt x="24530" y="35705"/>
                    <a:pt x="24568" y="35704"/>
                    <a:pt x="24606" y="35703"/>
                  </a:cubicBezTo>
                  <a:cubicBezTo>
                    <a:pt x="27391" y="35635"/>
                    <a:pt x="28989" y="32964"/>
                    <a:pt x="28669" y="30385"/>
                  </a:cubicBezTo>
                  <a:cubicBezTo>
                    <a:pt x="28220" y="26867"/>
                    <a:pt x="25218" y="24973"/>
                    <a:pt x="21756" y="24157"/>
                  </a:cubicBezTo>
                  <a:lnTo>
                    <a:pt x="21756" y="24157"/>
                  </a:lnTo>
                  <a:cubicBezTo>
                    <a:pt x="21993" y="23638"/>
                    <a:pt x="22262" y="23140"/>
                    <a:pt x="22552" y="22670"/>
                  </a:cubicBezTo>
                  <a:cubicBezTo>
                    <a:pt x="25679" y="17603"/>
                    <a:pt x="31340" y="15183"/>
                    <a:pt x="36475" y="12673"/>
                  </a:cubicBezTo>
                  <a:cubicBezTo>
                    <a:pt x="41680" y="10116"/>
                    <a:pt x="47021" y="6966"/>
                    <a:pt x="49509" y="1443"/>
                  </a:cubicBezTo>
                  <a:cubicBezTo>
                    <a:pt x="49854" y="689"/>
                    <a:pt x="49184" y="0"/>
                    <a:pt x="485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5196764" flipH="1">
              <a:off x="7229815" y="4591765"/>
              <a:ext cx="198639" cy="199811"/>
            </a:xfrm>
            <a:custGeom>
              <a:avLst/>
              <a:gdLst/>
              <a:ahLst/>
              <a:cxnLst/>
              <a:rect l="l" t="t" r="r" b="b"/>
              <a:pathLst>
                <a:path w="4237" h="4262" extrusionOk="0">
                  <a:moveTo>
                    <a:pt x="2131" y="1"/>
                  </a:moveTo>
                  <a:cubicBezTo>
                    <a:pt x="953" y="1"/>
                    <a:pt x="1" y="953"/>
                    <a:pt x="1" y="2131"/>
                  </a:cubicBezTo>
                  <a:cubicBezTo>
                    <a:pt x="1" y="3309"/>
                    <a:pt x="953" y="4261"/>
                    <a:pt x="2131" y="4261"/>
                  </a:cubicBezTo>
                  <a:cubicBezTo>
                    <a:pt x="3309" y="4261"/>
                    <a:pt x="4236" y="3309"/>
                    <a:pt x="4236" y="2131"/>
                  </a:cubicBezTo>
                  <a:cubicBezTo>
                    <a:pt x="4236" y="953"/>
                    <a:pt x="3309" y="1"/>
                    <a:pt x="2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rot="-5196764" flipH="1">
              <a:off x="8377286" y="3388782"/>
              <a:ext cx="198639" cy="199811"/>
            </a:xfrm>
            <a:custGeom>
              <a:avLst/>
              <a:gdLst/>
              <a:ahLst/>
              <a:cxnLst/>
              <a:rect l="l" t="t" r="r" b="b"/>
              <a:pathLst>
                <a:path w="4237" h="4262" extrusionOk="0">
                  <a:moveTo>
                    <a:pt x="2131" y="1"/>
                  </a:moveTo>
                  <a:cubicBezTo>
                    <a:pt x="953" y="1"/>
                    <a:pt x="1" y="953"/>
                    <a:pt x="1" y="2131"/>
                  </a:cubicBezTo>
                  <a:cubicBezTo>
                    <a:pt x="1" y="3309"/>
                    <a:pt x="953" y="4261"/>
                    <a:pt x="2131" y="4261"/>
                  </a:cubicBezTo>
                  <a:cubicBezTo>
                    <a:pt x="3309" y="4261"/>
                    <a:pt x="4236" y="3309"/>
                    <a:pt x="4236" y="2131"/>
                  </a:cubicBezTo>
                  <a:cubicBezTo>
                    <a:pt x="4236" y="953"/>
                    <a:pt x="3309" y="1"/>
                    <a:pt x="2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3"/>
          <p:cNvSpPr txBox="1">
            <a:spLocks noGrp="1"/>
          </p:cNvSpPr>
          <p:nvPr>
            <p:ph type="title"/>
          </p:nvPr>
        </p:nvSpPr>
        <p:spPr>
          <a:xfrm>
            <a:off x="2962500" y="2533063"/>
            <a:ext cx="3219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5" name="Google Shape;105;p3"/>
          <p:cNvSpPr txBox="1">
            <a:spLocks noGrp="1"/>
          </p:cNvSpPr>
          <p:nvPr>
            <p:ph type="title" idx="2" hasCustomPrompt="1"/>
          </p:nvPr>
        </p:nvSpPr>
        <p:spPr>
          <a:xfrm>
            <a:off x="3151500" y="1362612"/>
            <a:ext cx="2841000" cy="117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0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6" name="Google Shape;106;p3"/>
          <p:cNvSpPr txBox="1">
            <a:spLocks noGrp="1"/>
          </p:cNvSpPr>
          <p:nvPr>
            <p:ph type="subTitle" idx="1"/>
          </p:nvPr>
        </p:nvSpPr>
        <p:spPr>
          <a:xfrm>
            <a:off x="2610000" y="3382488"/>
            <a:ext cx="3924000" cy="3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transition spd="med">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58" name="Google Shape;58;p27"/>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59" name="Google Shape;59;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41235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2"/>
        <p:cNvGrpSpPr/>
        <p:nvPr/>
      </p:nvGrpSpPr>
      <p:grpSpPr>
        <a:xfrm>
          <a:off x="0" y="0"/>
          <a:ext cx="0" cy="0"/>
          <a:chOff x="0" y="0"/>
          <a:chExt cx="0" cy="0"/>
        </a:xfrm>
      </p:grpSpPr>
      <p:sp>
        <p:nvSpPr>
          <p:cNvPr id="63" name="Google Shape;63;p2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8"/>
          <p:cNvSpPr>
            <a:spLocks noGrp="1"/>
          </p:cNvSpPr>
          <p:nvPr>
            <p:ph type="pic" idx="2"/>
          </p:nvPr>
        </p:nvSpPr>
        <p:spPr>
          <a:xfrm>
            <a:off x="3887391" y="740569"/>
            <a:ext cx="4629150" cy="3655219"/>
          </a:xfrm>
          <a:prstGeom prst="rect">
            <a:avLst/>
          </a:prstGeom>
          <a:noFill/>
          <a:ln>
            <a:noFill/>
          </a:ln>
        </p:spPr>
      </p:sp>
      <p:sp>
        <p:nvSpPr>
          <p:cNvPr id="65" name="Google Shape;65;p28"/>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6" name="Google Shape;66;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4071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9"/>
        <p:cNvGrpSpPr/>
        <p:nvPr/>
      </p:nvGrpSpPr>
      <p:grpSpPr>
        <a:xfrm>
          <a:off x="0" y="0"/>
          <a:ext cx="0" cy="0"/>
          <a:chOff x="0" y="0"/>
          <a:chExt cx="0" cy="0"/>
        </a:xfrm>
      </p:grpSpPr>
      <p:sp>
        <p:nvSpPr>
          <p:cNvPr id="70" name="Google Shape;70;p2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9"/>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2" name="Google Shape;72;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09752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0"/>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8" name="Google Shape;78;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1886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60" name="Google Shape;160;p6"/>
          <p:cNvGrpSpPr/>
          <p:nvPr/>
        </p:nvGrpSpPr>
        <p:grpSpPr>
          <a:xfrm rot="685970" flipH="1">
            <a:off x="395399" y="224652"/>
            <a:ext cx="585995" cy="909394"/>
            <a:chOff x="7686063" y="677323"/>
            <a:chExt cx="781665" cy="1213051"/>
          </a:xfrm>
        </p:grpSpPr>
        <p:sp>
          <p:nvSpPr>
            <p:cNvPr id="161" name="Google Shape;161;p6"/>
            <p:cNvSpPr/>
            <p:nvPr/>
          </p:nvSpPr>
          <p:spPr>
            <a:xfrm>
              <a:off x="7867565" y="740675"/>
              <a:ext cx="380187" cy="575627"/>
            </a:xfrm>
            <a:custGeom>
              <a:avLst/>
              <a:gdLst/>
              <a:ahLst/>
              <a:cxnLst/>
              <a:rect l="l" t="t" r="r" b="b"/>
              <a:pathLst>
                <a:path w="8923" h="13510" extrusionOk="0">
                  <a:moveTo>
                    <a:pt x="4662" y="1"/>
                  </a:moveTo>
                  <a:cubicBezTo>
                    <a:pt x="4161" y="2758"/>
                    <a:pt x="3309" y="6016"/>
                    <a:pt x="0" y="6592"/>
                  </a:cubicBezTo>
                  <a:cubicBezTo>
                    <a:pt x="2757" y="7820"/>
                    <a:pt x="3910" y="10702"/>
                    <a:pt x="4161" y="13509"/>
                  </a:cubicBezTo>
                  <a:cubicBezTo>
                    <a:pt x="4662" y="10753"/>
                    <a:pt x="5815" y="7920"/>
                    <a:pt x="8923" y="7068"/>
                  </a:cubicBezTo>
                  <a:cubicBezTo>
                    <a:pt x="5589" y="5915"/>
                    <a:pt x="5439" y="3760"/>
                    <a:pt x="4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8268709" y="1375767"/>
              <a:ext cx="199020" cy="133788"/>
            </a:xfrm>
            <a:custGeom>
              <a:avLst/>
              <a:gdLst/>
              <a:ahLst/>
              <a:cxnLst/>
              <a:rect l="l" t="t" r="r" b="b"/>
              <a:pathLst>
                <a:path w="4671" h="3140" extrusionOk="0">
                  <a:moveTo>
                    <a:pt x="2205" y="0"/>
                  </a:moveTo>
                  <a:cubicBezTo>
                    <a:pt x="245" y="0"/>
                    <a:pt x="0" y="3140"/>
                    <a:pt x="2515" y="3140"/>
                  </a:cubicBezTo>
                  <a:cubicBezTo>
                    <a:pt x="4420" y="3140"/>
                    <a:pt x="4671" y="57"/>
                    <a:pt x="2365" y="7"/>
                  </a:cubicBezTo>
                  <a:cubicBezTo>
                    <a:pt x="2310" y="2"/>
                    <a:pt x="2257" y="0"/>
                    <a:pt x="2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7781470" y="677323"/>
              <a:ext cx="94227" cy="63352"/>
            </a:xfrm>
            <a:custGeom>
              <a:avLst/>
              <a:gdLst/>
              <a:ahLst/>
              <a:cxnLst/>
              <a:rect l="l" t="t" r="r" b="b"/>
              <a:pathLst>
                <a:path w="3512" h="2361" extrusionOk="0">
                  <a:moveTo>
                    <a:pt x="1668" y="0"/>
                  </a:moveTo>
                  <a:cubicBezTo>
                    <a:pt x="192" y="0"/>
                    <a:pt x="1" y="2361"/>
                    <a:pt x="1908" y="2361"/>
                  </a:cubicBezTo>
                  <a:cubicBezTo>
                    <a:pt x="3336" y="2361"/>
                    <a:pt x="3512" y="55"/>
                    <a:pt x="1782" y="5"/>
                  </a:cubicBezTo>
                  <a:cubicBezTo>
                    <a:pt x="1743" y="2"/>
                    <a:pt x="1705" y="0"/>
                    <a:pt x="1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7686063" y="1316307"/>
              <a:ext cx="114785" cy="77120"/>
            </a:xfrm>
            <a:custGeom>
              <a:avLst/>
              <a:gdLst/>
              <a:ahLst/>
              <a:cxnLst/>
              <a:rect l="l" t="t" r="r" b="b"/>
              <a:pathLst>
                <a:path w="2694" h="1810" extrusionOk="0">
                  <a:moveTo>
                    <a:pt x="1275" y="1"/>
                  </a:moveTo>
                  <a:cubicBezTo>
                    <a:pt x="153" y="1"/>
                    <a:pt x="1" y="1809"/>
                    <a:pt x="1466" y="1809"/>
                  </a:cubicBezTo>
                  <a:cubicBezTo>
                    <a:pt x="2569" y="1809"/>
                    <a:pt x="2694" y="30"/>
                    <a:pt x="1366" y="5"/>
                  </a:cubicBezTo>
                  <a:cubicBezTo>
                    <a:pt x="1335" y="2"/>
                    <a:pt x="1305" y="1"/>
                    <a:pt x="1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rot="-885390">
              <a:off x="7818742" y="1548804"/>
              <a:ext cx="211329" cy="319934"/>
            </a:xfrm>
            <a:custGeom>
              <a:avLst/>
              <a:gdLst/>
              <a:ahLst/>
              <a:cxnLst/>
              <a:rect l="l" t="t" r="r" b="b"/>
              <a:pathLst>
                <a:path w="8923" h="13510" extrusionOk="0">
                  <a:moveTo>
                    <a:pt x="4662" y="1"/>
                  </a:moveTo>
                  <a:cubicBezTo>
                    <a:pt x="4161" y="2758"/>
                    <a:pt x="3309" y="6016"/>
                    <a:pt x="0" y="6592"/>
                  </a:cubicBezTo>
                  <a:cubicBezTo>
                    <a:pt x="2757" y="7820"/>
                    <a:pt x="3910" y="10702"/>
                    <a:pt x="4161" y="13509"/>
                  </a:cubicBezTo>
                  <a:cubicBezTo>
                    <a:pt x="4662" y="10753"/>
                    <a:pt x="5815" y="7920"/>
                    <a:pt x="8923" y="7068"/>
                  </a:cubicBezTo>
                  <a:cubicBezTo>
                    <a:pt x="5589" y="5915"/>
                    <a:pt x="5439" y="3760"/>
                    <a:pt x="4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6"/>
          <p:cNvGrpSpPr/>
          <p:nvPr/>
        </p:nvGrpSpPr>
        <p:grpSpPr>
          <a:xfrm>
            <a:off x="8496575" y="4222014"/>
            <a:ext cx="420720" cy="627915"/>
            <a:chOff x="7916904" y="1014028"/>
            <a:chExt cx="550825" cy="822094"/>
          </a:xfrm>
        </p:grpSpPr>
        <p:sp>
          <p:nvSpPr>
            <p:cNvPr id="167" name="Google Shape;167;p6"/>
            <p:cNvSpPr/>
            <p:nvPr/>
          </p:nvSpPr>
          <p:spPr>
            <a:xfrm>
              <a:off x="8268709" y="1375767"/>
              <a:ext cx="199020" cy="133788"/>
            </a:xfrm>
            <a:custGeom>
              <a:avLst/>
              <a:gdLst/>
              <a:ahLst/>
              <a:cxnLst/>
              <a:rect l="l" t="t" r="r" b="b"/>
              <a:pathLst>
                <a:path w="4671" h="3140" extrusionOk="0">
                  <a:moveTo>
                    <a:pt x="2205" y="0"/>
                  </a:moveTo>
                  <a:cubicBezTo>
                    <a:pt x="245" y="0"/>
                    <a:pt x="0" y="3140"/>
                    <a:pt x="2515" y="3140"/>
                  </a:cubicBezTo>
                  <a:cubicBezTo>
                    <a:pt x="4420" y="3140"/>
                    <a:pt x="4671" y="57"/>
                    <a:pt x="2365" y="7"/>
                  </a:cubicBezTo>
                  <a:cubicBezTo>
                    <a:pt x="2310" y="2"/>
                    <a:pt x="2257" y="0"/>
                    <a:pt x="2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8180528" y="1014028"/>
              <a:ext cx="94227" cy="63352"/>
            </a:xfrm>
            <a:custGeom>
              <a:avLst/>
              <a:gdLst/>
              <a:ahLst/>
              <a:cxnLst/>
              <a:rect l="l" t="t" r="r" b="b"/>
              <a:pathLst>
                <a:path w="3512" h="2361" extrusionOk="0">
                  <a:moveTo>
                    <a:pt x="1668" y="0"/>
                  </a:moveTo>
                  <a:cubicBezTo>
                    <a:pt x="192" y="0"/>
                    <a:pt x="1" y="2361"/>
                    <a:pt x="1908" y="2361"/>
                  </a:cubicBezTo>
                  <a:cubicBezTo>
                    <a:pt x="3336" y="2361"/>
                    <a:pt x="3512" y="55"/>
                    <a:pt x="1782" y="5"/>
                  </a:cubicBezTo>
                  <a:cubicBezTo>
                    <a:pt x="1743" y="2"/>
                    <a:pt x="1705" y="0"/>
                    <a:pt x="1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407710">
              <a:off x="7940398" y="1408120"/>
              <a:ext cx="272998" cy="413304"/>
            </a:xfrm>
            <a:custGeom>
              <a:avLst/>
              <a:gdLst/>
              <a:ahLst/>
              <a:cxnLst/>
              <a:rect l="l" t="t" r="r" b="b"/>
              <a:pathLst>
                <a:path w="8923" h="13510" extrusionOk="0">
                  <a:moveTo>
                    <a:pt x="4662" y="1"/>
                  </a:moveTo>
                  <a:cubicBezTo>
                    <a:pt x="4161" y="2758"/>
                    <a:pt x="3309" y="6016"/>
                    <a:pt x="0" y="6592"/>
                  </a:cubicBezTo>
                  <a:cubicBezTo>
                    <a:pt x="2757" y="7820"/>
                    <a:pt x="3910" y="10702"/>
                    <a:pt x="4161" y="13509"/>
                  </a:cubicBezTo>
                  <a:cubicBezTo>
                    <a:pt x="4662" y="10753"/>
                    <a:pt x="5815" y="7920"/>
                    <a:pt x="8923" y="7068"/>
                  </a:cubicBezTo>
                  <a:cubicBezTo>
                    <a:pt x="5589" y="5915"/>
                    <a:pt x="5439" y="3760"/>
                    <a:pt x="4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One column text">
  <p:cSld name="ONE_COLUMN_TEXT">
    <p:spTree>
      <p:nvGrpSpPr>
        <p:cNvPr id="1" name="Shape 170"/>
        <p:cNvGrpSpPr/>
        <p:nvPr/>
      </p:nvGrpSpPr>
      <p:grpSpPr>
        <a:xfrm>
          <a:off x="0" y="0"/>
          <a:ext cx="0" cy="0"/>
          <a:chOff x="0" y="0"/>
          <a:chExt cx="0" cy="0"/>
        </a:xfrm>
      </p:grpSpPr>
      <p:sp>
        <p:nvSpPr>
          <p:cNvPr id="171" name="Google Shape;171;p7"/>
          <p:cNvSpPr txBox="1">
            <a:spLocks noGrp="1"/>
          </p:cNvSpPr>
          <p:nvPr>
            <p:ph type="title"/>
          </p:nvPr>
        </p:nvSpPr>
        <p:spPr>
          <a:xfrm>
            <a:off x="720000" y="1408688"/>
            <a:ext cx="3051900" cy="14403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3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72" name="Google Shape;172;p7"/>
          <p:cNvSpPr txBox="1">
            <a:spLocks noGrp="1"/>
          </p:cNvSpPr>
          <p:nvPr>
            <p:ph type="body" idx="1"/>
          </p:nvPr>
        </p:nvSpPr>
        <p:spPr>
          <a:xfrm>
            <a:off x="720000" y="2777603"/>
            <a:ext cx="3518700" cy="7755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grpSp>
        <p:nvGrpSpPr>
          <p:cNvPr id="173" name="Google Shape;173;p7"/>
          <p:cNvGrpSpPr/>
          <p:nvPr/>
        </p:nvGrpSpPr>
        <p:grpSpPr>
          <a:xfrm rot="-10285185">
            <a:off x="361433" y="282991"/>
            <a:ext cx="424183" cy="496545"/>
            <a:chOff x="5827575" y="3641525"/>
            <a:chExt cx="202450" cy="236975"/>
          </a:xfrm>
        </p:grpSpPr>
        <p:sp>
          <p:nvSpPr>
            <p:cNvPr id="174" name="Google Shape;174;p7"/>
            <p:cNvSpPr/>
            <p:nvPr/>
          </p:nvSpPr>
          <p:spPr>
            <a:xfrm>
              <a:off x="5942475" y="3641525"/>
              <a:ext cx="87550" cy="58425"/>
            </a:xfrm>
            <a:custGeom>
              <a:avLst/>
              <a:gdLst/>
              <a:ahLst/>
              <a:cxnLst/>
              <a:rect l="l" t="t" r="r" b="b"/>
              <a:pathLst>
                <a:path w="3502" h="2337" extrusionOk="0">
                  <a:moveTo>
                    <a:pt x="1666" y="0"/>
                  </a:moveTo>
                  <a:cubicBezTo>
                    <a:pt x="192" y="0"/>
                    <a:pt x="0" y="2336"/>
                    <a:pt x="1882" y="2336"/>
                  </a:cubicBezTo>
                  <a:cubicBezTo>
                    <a:pt x="1890" y="2336"/>
                    <a:pt x="1898" y="2336"/>
                    <a:pt x="1905" y="2336"/>
                  </a:cubicBezTo>
                  <a:cubicBezTo>
                    <a:pt x="3337" y="2336"/>
                    <a:pt x="3502" y="55"/>
                    <a:pt x="1782" y="5"/>
                  </a:cubicBezTo>
                  <a:cubicBezTo>
                    <a:pt x="1742" y="2"/>
                    <a:pt x="1704" y="0"/>
                    <a:pt x="1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5827575" y="3833275"/>
              <a:ext cx="67350" cy="45225"/>
            </a:xfrm>
            <a:custGeom>
              <a:avLst/>
              <a:gdLst/>
              <a:ahLst/>
              <a:cxnLst/>
              <a:rect l="l" t="t" r="r" b="b"/>
              <a:pathLst>
                <a:path w="2694" h="1809" extrusionOk="0">
                  <a:moveTo>
                    <a:pt x="1275" y="0"/>
                  </a:moveTo>
                  <a:cubicBezTo>
                    <a:pt x="153" y="0"/>
                    <a:pt x="0" y="1809"/>
                    <a:pt x="1465" y="1809"/>
                  </a:cubicBezTo>
                  <a:cubicBezTo>
                    <a:pt x="2568" y="1809"/>
                    <a:pt x="2693" y="29"/>
                    <a:pt x="1365" y="4"/>
                  </a:cubicBezTo>
                  <a:cubicBezTo>
                    <a:pt x="1334" y="2"/>
                    <a:pt x="1304"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7"/>
          <p:cNvGrpSpPr/>
          <p:nvPr/>
        </p:nvGrpSpPr>
        <p:grpSpPr>
          <a:xfrm rot="-10285185">
            <a:off x="8286233" y="4293016"/>
            <a:ext cx="424183" cy="496545"/>
            <a:chOff x="5827575" y="3641525"/>
            <a:chExt cx="202450" cy="236975"/>
          </a:xfrm>
        </p:grpSpPr>
        <p:sp>
          <p:nvSpPr>
            <p:cNvPr id="177" name="Google Shape;177;p7"/>
            <p:cNvSpPr/>
            <p:nvPr/>
          </p:nvSpPr>
          <p:spPr>
            <a:xfrm>
              <a:off x="5942475" y="3641525"/>
              <a:ext cx="87550" cy="58425"/>
            </a:xfrm>
            <a:custGeom>
              <a:avLst/>
              <a:gdLst/>
              <a:ahLst/>
              <a:cxnLst/>
              <a:rect l="l" t="t" r="r" b="b"/>
              <a:pathLst>
                <a:path w="3502" h="2337" extrusionOk="0">
                  <a:moveTo>
                    <a:pt x="1666" y="0"/>
                  </a:moveTo>
                  <a:cubicBezTo>
                    <a:pt x="192" y="0"/>
                    <a:pt x="0" y="2336"/>
                    <a:pt x="1882" y="2336"/>
                  </a:cubicBezTo>
                  <a:cubicBezTo>
                    <a:pt x="1890" y="2336"/>
                    <a:pt x="1898" y="2336"/>
                    <a:pt x="1905" y="2336"/>
                  </a:cubicBezTo>
                  <a:cubicBezTo>
                    <a:pt x="3337" y="2336"/>
                    <a:pt x="3502" y="55"/>
                    <a:pt x="1782" y="5"/>
                  </a:cubicBezTo>
                  <a:cubicBezTo>
                    <a:pt x="1742" y="2"/>
                    <a:pt x="1704" y="0"/>
                    <a:pt x="1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5827575" y="3833275"/>
              <a:ext cx="67350" cy="45225"/>
            </a:xfrm>
            <a:custGeom>
              <a:avLst/>
              <a:gdLst/>
              <a:ahLst/>
              <a:cxnLst/>
              <a:rect l="l" t="t" r="r" b="b"/>
              <a:pathLst>
                <a:path w="2694" h="1809" extrusionOk="0">
                  <a:moveTo>
                    <a:pt x="1275" y="0"/>
                  </a:moveTo>
                  <a:cubicBezTo>
                    <a:pt x="153" y="0"/>
                    <a:pt x="0" y="1809"/>
                    <a:pt x="1465" y="1809"/>
                  </a:cubicBezTo>
                  <a:cubicBezTo>
                    <a:pt x="2568" y="1809"/>
                    <a:pt x="2693" y="29"/>
                    <a:pt x="1365" y="4"/>
                  </a:cubicBezTo>
                  <a:cubicBezTo>
                    <a:pt x="1334" y="2"/>
                    <a:pt x="1304" y="0"/>
                    <a:pt x="1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7"/>
          <p:cNvGrpSpPr/>
          <p:nvPr/>
        </p:nvGrpSpPr>
        <p:grpSpPr>
          <a:xfrm>
            <a:off x="1856720" y="-653150"/>
            <a:ext cx="5302815" cy="1852584"/>
            <a:chOff x="1867257" y="-799125"/>
            <a:chExt cx="5302815" cy="1852584"/>
          </a:xfrm>
        </p:grpSpPr>
        <p:grpSp>
          <p:nvGrpSpPr>
            <p:cNvPr id="180" name="Google Shape;180;p7"/>
            <p:cNvGrpSpPr/>
            <p:nvPr/>
          </p:nvGrpSpPr>
          <p:grpSpPr>
            <a:xfrm rot="1202847">
              <a:off x="4417764" y="-373290"/>
              <a:ext cx="2661380" cy="1000914"/>
              <a:chOff x="720000" y="3829047"/>
              <a:chExt cx="2057547" cy="773819"/>
            </a:xfrm>
          </p:grpSpPr>
          <p:sp>
            <p:nvSpPr>
              <p:cNvPr id="181" name="Google Shape;181;p7"/>
              <p:cNvSpPr/>
              <p:nvPr/>
            </p:nvSpPr>
            <p:spPr>
              <a:xfrm>
                <a:off x="747524" y="4140653"/>
                <a:ext cx="1628264" cy="367137"/>
              </a:xfrm>
              <a:custGeom>
                <a:avLst/>
                <a:gdLst/>
                <a:ahLst/>
                <a:cxnLst/>
                <a:rect l="l" t="t" r="r" b="b"/>
                <a:pathLst>
                  <a:path w="68508" h="15447" extrusionOk="0">
                    <a:moveTo>
                      <a:pt x="43313" y="0"/>
                    </a:moveTo>
                    <a:cubicBezTo>
                      <a:pt x="39438" y="0"/>
                      <a:pt x="35566" y="236"/>
                      <a:pt x="31724" y="725"/>
                    </a:cubicBezTo>
                    <a:cubicBezTo>
                      <a:pt x="20271" y="2178"/>
                      <a:pt x="8842" y="6239"/>
                      <a:pt x="446" y="14384"/>
                    </a:cubicBezTo>
                    <a:cubicBezTo>
                      <a:pt x="0" y="14810"/>
                      <a:pt x="424" y="15447"/>
                      <a:pt x="917" y="15447"/>
                    </a:cubicBezTo>
                    <a:cubicBezTo>
                      <a:pt x="1061" y="15447"/>
                      <a:pt x="1212" y="15392"/>
                      <a:pt x="1348" y="15261"/>
                    </a:cubicBezTo>
                    <a:cubicBezTo>
                      <a:pt x="9820" y="7041"/>
                      <a:pt x="21374" y="3206"/>
                      <a:pt x="32927" y="1828"/>
                    </a:cubicBezTo>
                    <a:cubicBezTo>
                      <a:pt x="36361" y="1423"/>
                      <a:pt x="39826" y="1229"/>
                      <a:pt x="43297" y="1229"/>
                    </a:cubicBezTo>
                    <a:cubicBezTo>
                      <a:pt x="51430" y="1229"/>
                      <a:pt x="59595" y="2294"/>
                      <a:pt x="67464" y="4209"/>
                    </a:cubicBezTo>
                    <a:cubicBezTo>
                      <a:pt x="67523" y="4224"/>
                      <a:pt x="67580" y="4231"/>
                      <a:pt x="67634" y="4231"/>
                    </a:cubicBezTo>
                    <a:cubicBezTo>
                      <a:pt x="68284" y="4231"/>
                      <a:pt x="68507" y="3191"/>
                      <a:pt x="67790" y="3006"/>
                    </a:cubicBezTo>
                    <a:cubicBezTo>
                      <a:pt x="59796" y="1063"/>
                      <a:pt x="51548" y="0"/>
                      <a:pt x="433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2336731" y="4176923"/>
                <a:ext cx="440816" cy="166681"/>
              </a:xfrm>
              <a:custGeom>
                <a:avLst/>
                <a:gdLst/>
                <a:ahLst/>
                <a:cxnLst/>
                <a:rect l="l" t="t" r="r" b="b"/>
                <a:pathLst>
                  <a:path w="18547" h="7013" extrusionOk="0">
                    <a:moveTo>
                      <a:pt x="6492" y="1"/>
                    </a:moveTo>
                    <a:cubicBezTo>
                      <a:pt x="5890" y="1"/>
                      <a:pt x="5339" y="26"/>
                      <a:pt x="4762" y="101"/>
                    </a:cubicBezTo>
                    <a:cubicBezTo>
                      <a:pt x="4211" y="176"/>
                      <a:pt x="3685" y="277"/>
                      <a:pt x="3183" y="402"/>
                    </a:cubicBezTo>
                    <a:cubicBezTo>
                      <a:pt x="2958" y="477"/>
                      <a:pt x="2707" y="527"/>
                      <a:pt x="2507" y="577"/>
                    </a:cubicBezTo>
                    <a:cubicBezTo>
                      <a:pt x="2281" y="678"/>
                      <a:pt x="2081" y="728"/>
                      <a:pt x="1880" y="828"/>
                    </a:cubicBezTo>
                    <a:cubicBezTo>
                      <a:pt x="1504" y="978"/>
                      <a:pt x="1153" y="1129"/>
                      <a:pt x="878" y="1279"/>
                    </a:cubicBezTo>
                    <a:cubicBezTo>
                      <a:pt x="602" y="1404"/>
                      <a:pt x="376" y="1555"/>
                      <a:pt x="226" y="1655"/>
                    </a:cubicBezTo>
                    <a:cubicBezTo>
                      <a:pt x="76" y="1730"/>
                      <a:pt x="0" y="1805"/>
                      <a:pt x="0" y="1805"/>
                    </a:cubicBezTo>
                    <a:cubicBezTo>
                      <a:pt x="0" y="1805"/>
                      <a:pt x="51" y="1881"/>
                      <a:pt x="176" y="2006"/>
                    </a:cubicBezTo>
                    <a:cubicBezTo>
                      <a:pt x="301" y="2131"/>
                      <a:pt x="502" y="2332"/>
                      <a:pt x="727" y="2507"/>
                    </a:cubicBezTo>
                    <a:cubicBezTo>
                      <a:pt x="978" y="2733"/>
                      <a:pt x="1254" y="2958"/>
                      <a:pt x="1579" y="3209"/>
                    </a:cubicBezTo>
                    <a:cubicBezTo>
                      <a:pt x="1930" y="3434"/>
                      <a:pt x="2281" y="3685"/>
                      <a:pt x="2682" y="3986"/>
                    </a:cubicBezTo>
                    <a:cubicBezTo>
                      <a:pt x="3083" y="4236"/>
                      <a:pt x="3509" y="4512"/>
                      <a:pt x="3960" y="4738"/>
                    </a:cubicBezTo>
                    <a:cubicBezTo>
                      <a:pt x="4412" y="4988"/>
                      <a:pt x="4913" y="5239"/>
                      <a:pt x="5414" y="5439"/>
                    </a:cubicBezTo>
                    <a:cubicBezTo>
                      <a:pt x="6417" y="5866"/>
                      <a:pt x="7519" y="6241"/>
                      <a:pt x="8647" y="6492"/>
                    </a:cubicBezTo>
                    <a:cubicBezTo>
                      <a:pt x="9224" y="6642"/>
                      <a:pt x="9775" y="6743"/>
                      <a:pt x="10351" y="6818"/>
                    </a:cubicBezTo>
                    <a:cubicBezTo>
                      <a:pt x="10928" y="6918"/>
                      <a:pt x="11479" y="6968"/>
                      <a:pt x="12056" y="6993"/>
                    </a:cubicBezTo>
                    <a:cubicBezTo>
                      <a:pt x="12341" y="7006"/>
                      <a:pt x="12624" y="7013"/>
                      <a:pt x="12904" y="7013"/>
                    </a:cubicBezTo>
                    <a:cubicBezTo>
                      <a:pt x="13707" y="7013"/>
                      <a:pt x="14482" y="6961"/>
                      <a:pt x="15189" y="6868"/>
                    </a:cubicBezTo>
                    <a:cubicBezTo>
                      <a:pt x="16141" y="6718"/>
                      <a:pt x="16968" y="6517"/>
                      <a:pt x="17570" y="6342"/>
                    </a:cubicBezTo>
                    <a:cubicBezTo>
                      <a:pt x="17870" y="6241"/>
                      <a:pt x="18121" y="6141"/>
                      <a:pt x="18296" y="6091"/>
                    </a:cubicBezTo>
                    <a:cubicBezTo>
                      <a:pt x="18447" y="6016"/>
                      <a:pt x="18547" y="5966"/>
                      <a:pt x="18547" y="5966"/>
                    </a:cubicBezTo>
                    <a:cubicBezTo>
                      <a:pt x="18547" y="5966"/>
                      <a:pt x="18497" y="5891"/>
                      <a:pt x="18397" y="5740"/>
                    </a:cubicBezTo>
                    <a:cubicBezTo>
                      <a:pt x="18296" y="5615"/>
                      <a:pt x="18146" y="5364"/>
                      <a:pt x="17945" y="5139"/>
                    </a:cubicBezTo>
                    <a:cubicBezTo>
                      <a:pt x="17745" y="4888"/>
                      <a:pt x="17519" y="4612"/>
                      <a:pt x="17219" y="4312"/>
                    </a:cubicBezTo>
                    <a:cubicBezTo>
                      <a:pt x="16918" y="3986"/>
                      <a:pt x="16592" y="3685"/>
                      <a:pt x="16216" y="3384"/>
                    </a:cubicBezTo>
                    <a:cubicBezTo>
                      <a:pt x="15815" y="3058"/>
                      <a:pt x="15414" y="2733"/>
                      <a:pt x="14938" y="2432"/>
                    </a:cubicBezTo>
                    <a:cubicBezTo>
                      <a:pt x="14487" y="2156"/>
                      <a:pt x="13986" y="1881"/>
                      <a:pt x="13459" y="1605"/>
                    </a:cubicBezTo>
                    <a:cubicBezTo>
                      <a:pt x="12958" y="1354"/>
                      <a:pt x="12407" y="1104"/>
                      <a:pt x="11830" y="928"/>
                    </a:cubicBezTo>
                    <a:cubicBezTo>
                      <a:pt x="11254" y="728"/>
                      <a:pt x="10677" y="552"/>
                      <a:pt x="10076" y="402"/>
                    </a:cubicBezTo>
                    <a:cubicBezTo>
                      <a:pt x="9474" y="277"/>
                      <a:pt x="8873" y="176"/>
                      <a:pt x="8271" y="101"/>
                    </a:cubicBezTo>
                    <a:cubicBezTo>
                      <a:pt x="7670" y="26"/>
                      <a:pt x="7068" y="1"/>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2160393" y="3951383"/>
                <a:ext cx="378878" cy="230925"/>
              </a:xfrm>
              <a:custGeom>
                <a:avLst/>
                <a:gdLst/>
                <a:ahLst/>
                <a:cxnLst/>
                <a:rect l="l" t="t" r="r" b="b"/>
                <a:pathLst>
                  <a:path w="15941" h="9716" extrusionOk="0">
                    <a:moveTo>
                      <a:pt x="13156" y="0"/>
                    </a:moveTo>
                    <a:cubicBezTo>
                      <a:pt x="12955" y="0"/>
                      <a:pt x="12747" y="5"/>
                      <a:pt x="12532" y="16"/>
                    </a:cubicBezTo>
                    <a:cubicBezTo>
                      <a:pt x="12056" y="66"/>
                      <a:pt x="11555" y="116"/>
                      <a:pt x="11029" y="242"/>
                    </a:cubicBezTo>
                    <a:cubicBezTo>
                      <a:pt x="10502" y="342"/>
                      <a:pt x="9951" y="467"/>
                      <a:pt x="9425" y="668"/>
                    </a:cubicBezTo>
                    <a:cubicBezTo>
                      <a:pt x="8873" y="868"/>
                      <a:pt x="8347" y="1069"/>
                      <a:pt x="7821" y="1344"/>
                    </a:cubicBezTo>
                    <a:cubicBezTo>
                      <a:pt x="7294" y="1595"/>
                      <a:pt x="6793" y="1871"/>
                      <a:pt x="6292" y="2197"/>
                    </a:cubicBezTo>
                    <a:cubicBezTo>
                      <a:pt x="5815" y="2522"/>
                      <a:pt x="5364" y="2848"/>
                      <a:pt x="4913" y="3174"/>
                    </a:cubicBezTo>
                    <a:cubicBezTo>
                      <a:pt x="4487" y="3525"/>
                      <a:pt x="4086" y="3901"/>
                      <a:pt x="3710" y="4252"/>
                    </a:cubicBezTo>
                    <a:cubicBezTo>
                      <a:pt x="3334" y="4603"/>
                      <a:pt x="2983" y="4979"/>
                      <a:pt x="2683" y="5354"/>
                    </a:cubicBezTo>
                    <a:cubicBezTo>
                      <a:pt x="2357" y="5705"/>
                      <a:pt x="2081" y="6081"/>
                      <a:pt x="1830" y="6432"/>
                    </a:cubicBezTo>
                    <a:cubicBezTo>
                      <a:pt x="1705" y="6608"/>
                      <a:pt x="1580" y="6783"/>
                      <a:pt x="1455" y="6958"/>
                    </a:cubicBezTo>
                    <a:cubicBezTo>
                      <a:pt x="1329" y="7134"/>
                      <a:pt x="1179" y="7284"/>
                      <a:pt x="1079" y="7460"/>
                    </a:cubicBezTo>
                    <a:cubicBezTo>
                      <a:pt x="828" y="7786"/>
                      <a:pt x="627" y="8086"/>
                      <a:pt x="477" y="8362"/>
                    </a:cubicBezTo>
                    <a:cubicBezTo>
                      <a:pt x="327" y="8613"/>
                      <a:pt x="201" y="8838"/>
                      <a:pt x="126" y="8989"/>
                    </a:cubicBezTo>
                    <a:cubicBezTo>
                      <a:pt x="51" y="9139"/>
                      <a:pt x="1" y="9239"/>
                      <a:pt x="1" y="9239"/>
                    </a:cubicBezTo>
                    <a:cubicBezTo>
                      <a:pt x="1" y="9239"/>
                      <a:pt x="101" y="9264"/>
                      <a:pt x="277" y="9314"/>
                    </a:cubicBezTo>
                    <a:cubicBezTo>
                      <a:pt x="427" y="9365"/>
                      <a:pt x="678" y="9440"/>
                      <a:pt x="978" y="9490"/>
                    </a:cubicBezTo>
                    <a:cubicBezTo>
                      <a:pt x="1279" y="9565"/>
                      <a:pt x="1630" y="9615"/>
                      <a:pt x="2031" y="9665"/>
                    </a:cubicBezTo>
                    <a:cubicBezTo>
                      <a:pt x="2231" y="9690"/>
                      <a:pt x="2432" y="9715"/>
                      <a:pt x="2658" y="9715"/>
                    </a:cubicBezTo>
                    <a:cubicBezTo>
                      <a:pt x="2883" y="9715"/>
                      <a:pt x="3134" y="9690"/>
                      <a:pt x="3384" y="9690"/>
                    </a:cubicBezTo>
                    <a:cubicBezTo>
                      <a:pt x="3886" y="9640"/>
                      <a:pt x="4412" y="9565"/>
                      <a:pt x="4988" y="9465"/>
                    </a:cubicBezTo>
                    <a:cubicBezTo>
                      <a:pt x="5515" y="9339"/>
                      <a:pt x="6041" y="9189"/>
                      <a:pt x="6592" y="8989"/>
                    </a:cubicBezTo>
                    <a:cubicBezTo>
                      <a:pt x="7144" y="8813"/>
                      <a:pt x="7670" y="8588"/>
                      <a:pt x="8171" y="8312"/>
                    </a:cubicBezTo>
                    <a:cubicBezTo>
                      <a:pt x="8698" y="8061"/>
                      <a:pt x="9199" y="7760"/>
                      <a:pt x="9675" y="7460"/>
                    </a:cubicBezTo>
                    <a:cubicBezTo>
                      <a:pt x="10151" y="7159"/>
                      <a:pt x="10602" y="6833"/>
                      <a:pt x="11029" y="6507"/>
                    </a:cubicBezTo>
                    <a:cubicBezTo>
                      <a:pt x="11480" y="6182"/>
                      <a:pt x="11881" y="5831"/>
                      <a:pt x="12257" y="5455"/>
                    </a:cubicBezTo>
                    <a:cubicBezTo>
                      <a:pt x="12633" y="5079"/>
                      <a:pt x="13009" y="4728"/>
                      <a:pt x="13334" y="4352"/>
                    </a:cubicBezTo>
                    <a:cubicBezTo>
                      <a:pt x="13660" y="3976"/>
                      <a:pt x="13961" y="3600"/>
                      <a:pt x="14237" y="3224"/>
                    </a:cubicBezTo>
                    <a:cubicBezTo>
                      <a:pt x="14512" y="2873"/>
                      <a:pt x="14763" y="2522"/>
                      <a:pt x="14963" y="2197"/>
                    </a:cubicBezTo>
                    <a:cubicBezTo>
                      <a:pt x="15189" y="1871"/>
                      <a:pt x="15364" y="1545"/>
                      <a:pt x="15515" y="1269"/>
                    </a:cubicBezTo>
                    <a:cubicBezTo>
                      <a:pt x="15665" y="1019"/>
                      <a:pt x="15765" y="768"/>
                      <a:pt x="15841" y="618"/>
                    </a:cubicBezTo>
                    <a:cubicBezTo>
                      <a:pt x="15916" y="467"/>
                      <a:pt x="15941" y="367"/>
                      <a:pt x="15941" y="367"/>
                    </a:cubicBezTo>
                    <a:cubicBezTo>
                      <a:pt x="15941" y="367"/>
                      <a:pt x="15841" y="342"/>
                      <a:pt x="15690" y="292"/>
                    </a:cubicBezTo>
                    <a:cubicBezTo>
                      <a:pt x="15515" y="267"/>
                      <a:pt x="15264" y="192"/>
                      <a:pt x="14963" y="141"/>
                    </a:cubicBezTo>
                    <a:cubicBezTo>
                      <a:pt x="14494" y="63"/>
                      <a:pt x="13871" y="0"/>
                      <a:pt x="13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2001358" y="4172764"/>
                <a:ext cx="343131" cy="318104"/>
              </a:xfrm>
              <a:custGeom>
                <a:avLst/>
                <a:gdLst/>
                <a:ahLst/>
                <a:cxnLst/>
                <a:rect l="l" t="t" r="r" b="b"/>
                <a:pathLst>
                  <a:path w="14437" h="13384" extrusionOk="0">
                    <a:moveTo>
                      <a:pt x="0" y="0"/>
                    </a:moveTo>
                    <a:cubicBezTo>
                      <a:pt x="0" y="0"/>
                      <a:pt x="25" y="101"/>
                      <a:pt x="50" y="276"/>
                    </a:cubicBezTo>
                    <a:cubicBezTo>
                      <a:pt x="100" y="452"/>
                      <a:pt x="151" y="727"/>
                      <a:pt x="251" y="1028"/>
                    </a:cubicBezTo>
                    <a:cubicBezTo>
                      <a:pt x="426" y="1629"/>
                      <a:pt x="777" y="2482"/>
                      <a:pt x="1278" y="3359"/>
                    </a:cubicBezTo>
                    <a:cubicBezTo>
                      <a:pt x="1755" y="4236"/>
                      <a:pt x="2381" y="5188"/>
                      <a:pt x="3133" y="6091"/>
                    </a:cubicBezTo>
                    <a:cubicBezTo>
                      <a:pt x="3885" y="6968"/>
                      <a:pt x="4737" y="7820"/>
                      <a:pt x="5639" y="8597"/>
                    </a:cubicBezTo>
                    <a:cubicBezTo>
                      <a:pt x="6090" y="8973"/>
                      <a:pt x="6567" y="9349"/>
                      <a:pt x="7043" y="9675"/>
                    </a:cubicBezTo>
                    <a:cubicBezTo>
                      <a:pt x="7494" y="10025"/>
                      <a:pt x="7970" y="10326"/>
                      <a:pt x="8446" y="10627"/>
                    </a:cubicBezTo>
                    <a:cubicBezTo>
                      <a:pt x="8922" y="10903"/>
                      <a:pt x="9374" y="11178"/>
                      <a:pt x="9850" y="11429"/>
                    </a:cubicBezTo>
                    <a:cubicBezTo>
                      <a:pt x="10301" y="11655"/>
                      <a:pt x="10752" y="11880"/>
                      <a:pt x="11178" y="12081"/>
                    </a:cubicBezTo>
                    <a:cubicBezTo>
                      <a:pt x="11404" y="12156"/>
                      <a:pt x="11579" y="12256"/>
                      <a:pt x="11805" y="12356"/>
                    </a:cubicBezTo>
                    <a:cubicBezTo>
                      <a:pt x="12005" y="12432"/>
                      <a:pt x="12206" y="12532"/>
                      <a:pt x="12381" y="12607"/>
                    </a:cubicBezTo>
                    <a:cubicBezTo>
                      <a:pt x="12732" y="12757"/>
                      <a:pt x="13108" y="12883"/>
                      <a:pt x="13384" y="13008"/>
                    </a:cubicBezTo>
                    <a:cubicBezTo>
                      <a:pt x="13659" y="13133"/>
                      <a:pt x="13910" y="13208"/>
                      <a:pt x="14085" y="13284"/>
                    </a:cubicBezTo>
                    <a:cubicBezTo>
                      <a:pt x="14261" y="13359"/>
                      <a:pt x="14361" y="13384"/>
                      <a:pt x="14361" y="13384"/>
                    </a:cubicBezTo>
                    <a:cubicBezTo>
                      <a:pt x="14361" y="13384"/>
                      <a:pt x="14386" y="13284"/>
                      <a:pt x="14386" y="13108"/>
                    </a:cubicBezTo>
                    <a:cubicBezTo>
                      <a:pt x="14411" y="12933"/>
                      <a:pt x="14436" y="12657"/>
                      <a:pt x="14436" y="12331"/>
                    </a:cubicBezTo>
                    <a:cubicBezTo>
                      <a:pt x="14436" y="11980"/>
                      <a:pt x="14386" y="11604"/>
                      <a:pt x="14311" y="11153"/>
                    </a:cubicBezTo>
                    <a:cubicBezTo>
                      <a:pt x="14236" y="10677"/>
                      <a:pt x="14110" y="10226"/>
                      <a:pt x="13935" y="9700"/>
                    </a:cubicBezTo>
                    <a:cubicBezTo>
                      <a:pt x="13760" y="9198"/>
                      <a:pt x="13534" y="8672"/>
                      <a:pt x="13258" y="8146"/>
                    </a:cubicBezTo>
                    <a:cubicBezTo>
                      <a:pt x="12983" y="7645"/>
                      <a:pt x="12657" y="7093"/>
                      <a:pt x="12281" y="6592"/>
                    </a:cubicBezTo>
                    <a:cubicBezTo>
                      <a:pt x="11554" y="5564"/>
                      <a:pt x="10652" y="4637"/>
                      <a:pt x="9699" y="3810"/>
                    </a:cubicBezTo>
                    <a:cubicBezTo>
                      <a:pt x="8697" y="2983"/>
                      <a:pt x="7669" y="2281"/>
                      <a:pt x="6592" y="1755"/>
                    </a:cubicBezTo>
                    <a:cubicBezTo>
                      <a:pt x="6065" y="1479"/>
                      <a:pt x="5539" y="1228"/>
                      <a:pt x="5013" y="1028"/>
                    </a:cubicBezTo>
                    <a:cubicBezTo>
                      <a:pt x="4511" y="827"/>
                      <a:pt x="3985" y="677"/>
                      <a:pt x="3509" y="527"/>
                    </a:cubicBezTo>
                    <a:cubicBezTo>
                      <a:pt x="2557" y="251"/>
                      <a:pt x="1704" y="126"/>
                      <a:pt x="1053" y="76"/>
                    </a:cubicBezTo>
                    <a:cubicBezTo>
                      <a:pt x="727" y="25"/>
                      <a:pt x="476" y="25"/>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1844082" y="3844520"/>
                <a:ext cx="282382" cy="310380"/>
              </a:xfrm>
              <a:custGeom>
                <a:avLst/>
                <a:gdLst/>
                <a:ahLst/>
                <a:cxnLst/>
                <a:rect l="l" t="t" r="r" b="b"/>
                <a:pathLst>
                  <a:path w="11881" h="13059" extrusionOk="0">
                    <a:moveTo>
                      <a:pt x="11755" y="1"/>
                    </a:moveTo>
                    <a:cubicBezTo>
                      <a:pt x="11755" y="1"/>
                      <a:pt x="11655" y="1"/>
                      <a:pt x="11479" y="51"/>
                    </a:cubicBezTo>
                    <a:cubicBezTo>
                      <a:pt x="11329" y="126"/>
                      <a:pt x="11078" y="176"/>
                      <a:pt x="10803" y="276"/>
                    </a:cubicBezTo>
                    <a:cubicBezTo>
                      <a:pt x="10527" y="377"/>
                      <a:pt x="10201" y="502"/>
                      <a:pt x="9850" y="652"/>
                    </a:cubicBezTo>
                    <a:cubicBezTo>
                      <a:pt x="9524" y="803"/>
                      <a:pt x="9148" y="953"/>
                      <a:pt x="8747" y="1129"/>
                    </a:cubicBezTo>
                    <a:cubicBezTo>
                      <a:pt x="8346" y="1329"/>
                      <a:pt x="7945" y="1530"/>
                      <a:pt x="7544" y="1780"/>
                    </a:cubicBezTo>
                    <a:cubicBezTo>
                      <a:pt x="7143" y="2006"/>
                      <a:pt x="6692" y="2256"/>
                      <a:pt x="6291" y="2557"/>
                    </a:cubicBezTo>
                    <a:cubicBezTo>
                      <a:pt x="5890" y="2833"/>
                      <a:pt x="5489" y="3159"/>
                      <a:pt x="5088" y="3485"/>
                    </a:cubicBezTo>
                    <a:cubicBezTo>
                      <a:pt x="4687" y="3835"/>
                      <a:pt x="4286" y="4186"/>
                      <a:pt x="3935" y="4562"/>
                    </a:cubicBezTo>
                    <a:cubicBezTo>
                      <a:pt x="3158" y="5339"/>
                      <a:pt x="2507" y="6191"/>
                      <a:pt x="1930" y="7094"/>
                    </a:cubicBezTo>
                    <a:cubicBezTo>
                      <a:pt x="1630" y="7545"/>
                      <a:pt x="1379" y="7996"/>
                      <a:pt x="1153" y="8447"/>
                    </a:cubicBezTo>
                    <a:cubicBezTo>
                      <a:pt x="928" y="8923"/>
                      <a:pt x="752" y="9374"/>
                      <a:pt x="577" y="9800"/>
                    </a:cubicBezTo>
                    <a:cubicBezTo>
                      <a:pt x="427" y="10251"/>
                      <a:pt x="301" y="10678"/>
                      <a:pt x="226" y="11053"/>
                    </a:cubicBezTo>
                    <a:cubicBezTo>
                      <a:pt x="151" y="11429"/>
                      <a:pt x="101" y="11780"/>
                      <a:pt x="51" y="12081"/>
                    </a:cubicBezTo>
                    <a:cubicBezTo>
                      <a:pt x="26" y="12382"/>
                      <a:pt x="26" y="12632"/>
                      <a:pt x="1" y="12783"/>
                    </a:cubicBezTo>
                    <a:cubicBezTo>
                      <a:pt x="1" y="12958"/>
                      <a:pt x="1" y="13058"/>
                      <a:pt x="1" y="13058"/>
                    </a:cubicBezTo>
                    <a:cubicBezTo>
                      <a:pt x="1" y="13058"/>
                      <a:pt x="101" y="13058"/>
                      <a:pt x="276" y="13033"/>
                    </a:cubicBezTo>
                    <a:cubicBezTo>
                      <a:pt x="427" y="13008"/>
                      <a:pt x="702" y="12983"/>
                      <a:pt x="978" y="12933"/>
                    </a:cubicBezTo>
                    <a:cubicBezTo>
                      <a:pt x="1580" y="12833"/>
                      <a:pt x="2356" y="12582"/>
                      <a:pt x="3209" y="12307"/>
                    </a:cubicBezTo>
                    <a:cubicBezTo>
                      <a:pt x="3635" y="12131"/>
                      <a:pt x="4061" y="11981"/>
                      <a:pt x="4487" y="11755"/>
                    </a:cubicBezTo>
                    <a:cubicBezTo>
                      <a:pt x="4938" y="11555"/>
                      <a:pt x="5389" y="11304"/>
                      <a:pt x="5840" y="11028"/>
                    </a:cubicBezTo>
                    <a:cubicBezTo>
                      <a:pt x="6742" y="10477"/>
                      <a:pt x="7620" y="9750"/>
                      <a:pt x="8397" y="8973"/>
                    </a:cubicBezTo>
                    <a:cubicBezTo>
                      <a:pt x="8798" y="8547"/>
                      <a:pt x="9174" y="8121"/>
                      <a:pt x="9524" y="7670"/>
                    </a:cubicBezTo>
                    <a:cubicBezTo>
                      <a:pt x="9875" y="7244"/>
                      <a:pt x="10176" y="6743"/>
                      <a:pt x="10452" y="6266"/>
                    </a:cubicBezTo>
                    <a:cubicBezTo>
                      <a:pt x="10727" y="5765"/>
                      <a:pt x="10978" y="5289"/>
                      <a:pt x="11154" y="4813"/>
                    </a:cubicBezTo>
                    <a:cubicBezTo>
                      <a:pt x="11354" y="4312"/>
                      <a:pt x="11504" y="3810"/>
                      <a:pt x="11630" y="3359"/>
                    </a:cubicBezTo>
                    <a:cubicBezTo>
                      <a:pt x="11680" y="3109"/>
                      <a:pt x="11730" y="2908"/>
                      <a:pt x="11780" y="2682"/>
                    </a:cubicBezTo>
                    <a:cubicBezTo>
                      <a:pt x="11805" y="2457"/>
                      <a:pt x="11830" y="2256"/>
                      <a:pt x="11830" y="2031"/>
                    </a:cubicBezTo>
                    <a:cubicBezTo>
                      <a:pt x="11880" y="1630"/>
                      <a:pt x="11880" y="1254"/>
                      <a:pt x="11855" y="953"/>
                    </a:cubicBezTo>
                    <a:cubicBezTo>
                      <a:pt x="11855" y="652"/>
                      <a:pt x="11805" y="402"/>
                      <a:pt x="11805" y="251"/>
                    </a:cubicBezTo>
                    <a:cubicBezTo>
                      <a:pt x="11780" y="76"/>
                      <a:pt x="11755" y="1"/>
                      <a:pt x="1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a:off x="1677893" y="4172764"/>
                <a:ext cx="268668" cy="317510"/>
              </a:xfrm>
              <a:custGeom>
                <a:avLst/>
                <a:gdLst/>
                <a:ahLst/>
                <a:cxnLst/>
                <a:rect l="l" t="t" r="r" b="b"/>
                <a:pathLst>
                  <a:path w="11304" h="13359" extrusionOk="0">
                    <a:moveTo>
                      <a:pt x="0" y="0"/>
                    </a:moveTo>
                    <a:cubicBezTo>
                      <a:pt x="0" y="0"/>
                      <a:pt x="25" y="101"/>
                      <a:pt x="25" y="276"/>
                    </a:cubicBezTo>
                    <a:cubicBezTo>
                      <a:pt x="50" y="426"/>
                      <a:pt x="75" y="677"/>
                      <a:pt x="150" y="978"/>
                    </a:cubicBezTo>
                    <a:cubicBezTo>
                      <a:pt x="201" y="1254"/>
                      <a:pt x="276" y="1604"/>
                      <a:pt x="401" y="1980"/>
                    </a:cubicBezTo>
                    <a:cubicBezTo>
                      <a:pt x="451" y="2181"/>
                      <a:pt x="501" y="2356"/>
                      <a:pt x="576" y="2557"/>
                    </a:cubicBezTo>
                    <a:cubicBezTo>
                      <a:pt x="627" y="2757"/>
                      <a:pt x="702" y="2958"/>
                      <a:pt x="752" y="3183"/>
                    </a:cubicBezTo>
                    <a:cubicBezTo>
                      <a:pt x="877" y="3584"/>
                      <a:pt x="1028" y="4010"/>
                      <a:pt x="1203" y="4436"/>
                    </a:cubicBezTo>
                    <a:cubicBezTo>
                      <a:pt x="1228" y="4537"/>
                      <a:pt x="1278" y="4637"/>
                      <a:pt x="1328" y="4737"/>
                    </a:cubicBezTo>
                    <a:cubicBezTo>
                      <a:pt x="1379" y="4863"/>
                      <a:pt x="1429" y="4963"/>
                      <a:pt x="1479" y="5088"/>
                    </a:cubicBezTo>
                    <a:cubicBezTo>
                      <a:pt x="1579" y="5314"/>
                      <a:pt x="1679" y="5539"/>
                      <a:pt x="1780" y="5765"/>
                    </a:cubicBezTo>
                    <a:cubicBezTo>
                      <a:pt x="2005" y="6216"/>
                      <a:pt x="2281" y="6617"/>
                      <a:pt x="2556" y="7068"/>
                    </a:cubicBezTo>
                    <a:cubicBezTo>
                      <a:pt x="2832" y="7519"/>
                      <a:pt x="3133" y="7945"/>
                      <a:pt x="3459" y="8346"/>
                    </a:cubicBezTo>
                    <a:cubicBezTo>
                      <a:pt x="4110" y="9223"/>
                      <a:pt x="4837" y="9975"/>
                      <a:pt x="5639" y="10677"/>
                    </a:cubicBezTo>
                    <a:cubicBezTo>
                      <a:pt x="6065" y="11028"/>
                      <a:pt x="6466" y="11329"/>
                      <a:pt x="6892" y="11604"/>
                    </a:cubicBezTo>
                    <a:cubicBezTo>
                      <a:pt x="7293" y="11880"/>
                      <a:pt x="7744" y="12131"/>
                      <a:pt x="8145" y="12356"/>
                    </a:cubicBezTo>
                    <a:cubicBezTo>
                      <a:pt x="8346" y="12457"/>
                      <a:pt x="8546" y="12557"/>
                      <a:pt x="8747" y="12632"/>
                    </a:cubicBezTo>
                    <a:cubicBezTo>
                      <a:pt x="8947" y="12707"/>
                      <a:pt x="9123" y="12807"/>
                      <a:pt x="9323" y="12858"/>
                    </a:cubicBezTo>
                    <a:cubicBezTo>
                      <a:pt x="9699" y="13008"/>
                      <a:pt x="10025" y="13108"/>
                      <a:pt x="10326" y="13183"/>
                    </a:cubicBezTo>
                    <a:cubicBezTo>
                      <a:pt x="10602" y="13259"/>
                      <a:pt x="10852" y="13284"/>
                      <a:pt x="11028" y="13334"/>
                    </a:cubicBezTo>
                    <a:cubicBezTo>
                      <a:pt x="11178" y="13359"/>
                      <a:pt x="11278" y="13359"/>
                      <a:pt x="11278" y="13359"/>
                    </a:cubicBezTo>
                    <a:cubicBezTo>
                      <a:pt x="11278" y="13359"/>
                      <a:pt x="11303" y="13259"/>
                      <a:pt x="11303" y="13108"/>
                    </a:cubicBezTo>
                    <a:cubicBezTo>
                      <a:pt x="11303" y="12933"/>
                      <a:pt x="11303" y="12682"/>
                      <a:pt x="11303" y="12381"/>
                    </a:cubicBezTo>
                    <a:cubicBezTo>
                      <a:pt x="11278" y="11780"/>
                      <a:pt x="11178" y="11003"/>
                      <a:pt x="11003" y="10126"/>
                    </a:cubicBezTo>
                    <a:cubicBezTo>
                      <a:pt x="10902" y="9675"/>
                      <a:pt x="10802" y="9223"/>
                      <a:pt x="10652" y="8747"/>
                    </a:cubicBezTo>
                    <a:cubicBezTo>
                      <a:pt x="10501" y="8296"/>
                      <a:pt x="10301" y="7795"/>
                      <a:pt x="10100" y="7319"/>
                    </a:cubicBezTo>
                    <a:cubicBezTo>
                      <a:pt x="9674" y="6366"/>
                      <a:pt x="9073" y="5414"/>
                      <a:pt x="8396" y="4512"/>
                    </a:cubicBezTo>
                    <a:cubicBezTo>
                      <a:pt x="8045" y="4086"/>
                      <a:pt x="7669" y="3634"/>
                      <a:pt x="7268" y="3233"/>
                    </a:cubicBezTo>
                    <a:cubicBezTo>
                      <a:pt x="6892" y="2832"/>
                      <a:pt x="6441" y="2482"/>
                      <a:pt x="5990" y="2131"/>
                    </a:cubicBezTo>
                    <a:cubicBezTo>
                      <a:pt x="5790" y="1980"/>
                      <a:pt x="5564" y="1805"/>
                      <a:pt x="5338" y="1655"/>
                    </a:cubicBezTo>
                    <a:cubicBezTo>
                      <a:pt x="5113" y="1504"/>
                      <a:pt x="4887" y="1379"/>
                      <a:pt x="4637" y="1228"/>
                    </a:cubicBezTo>
                    <a:cubicBezTo>
                      <a:pt x="4160" y="978"/>
                      <a:pt x="3684" y="752"/>
                      <a:pt x="3258" y="577"/>
                    </a:cubicBezTo>
                    <a:cubicBezTo>
                      <a:pt x="3033" y="502"/>
                      <a:pt x="2832" y="401"/>
                      <a:pt x="2607" y="351"/>
                    </a:cubicBezTo>
                    <a:cubicBezTo>
                      <a:pt x="2406" y="301"/>
                      <a:pt x="2206" y="251"/>
                      <a:pt x="2005" y="201"/>
                    </a:cubicBezTo>
                    <a:cubicBezTo>
                      <a:pt x="1629" y="126"/>
                      <a:pt x="1278" y="76"/>
                      <a:pt x="977" y="51"/>
                    </a:cubicBezTo>
                    <a:cubicBezTo>
                      <a:pt x="702" y="0"/>
                      <a:pt x="451" y="25"/>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a:off x="1526583" y="3829047"/>
                <a:ext cx="278793" cy="335977"/>
              </a:xfrm>
              <a:custGeom>
                <a:avLst/>
                <a:gdLst/>
                <a:ahLst/>
                <a:cxnLst/>
                <a:rect l="l" t="t" r="r" b="b"/>
                <a:pathLst>
                  <a:path w="11730" h="14136" extrusionOk="0">
                    <a:moveTo>
                      <a:pt x="11554" y="0"/>
                    </a:moveTo>
                    <a:cubicBezTo>
                      <a:pt x="11554" y="0"/>
                      <a:pt x="11454" y="25"/>
                      <a:pt x="11303" y="75"/>
                    </a:cubicBezTo>
                    <a:cubicBezTo>
                      <a:pt x="11153" y="151"/>
                      <a:pt x="10902" y="226"/>
                      <a:pt x="10627" y="351"/>
                    </a:cubicBezTo>
                    <a:cubicBezTo>
                      <a:pt x="10326" y="476"/>
                      <a:pt x="10025" y="627"/>
                      <a:pt x="9674" y="802"/>
                    </a:cubicBezTo>
                    <a:cubicBezTo>
                      <a:pt x="9349" y="978"/>
                      <a:pt x="8973" y="1178"/>
                      <a:pt x="8547" y="1404"/>
                    </a:cubicBezTo>
                    <a:cubicBezTo>
                      <a:pt x="8171" y="1629"/>
                      <a:pt x="7745" y="1880"/>
                      <a:pt x="7369" y="2156"/>
                    </a:cubicBezTo>
                    <a:cubicBezTo>
                      <a:pt x="6968" y="2431"/>
                      <a:pt x="6541" y="2707"/>
                      <a:pt x="6140" y="3033"/>
                    </a:cubicBezTo>
                    <a:cubicBezTo>
                      <a:pt x="5739" y="3359"/>
                      <a:pt x="5338" y="3709"/>
                      <a:pt x="4937" y="4085"/>
                    </a:cubicBezTo>
                    <a:cubicBezTo>
                      <a:pt x="4536" y="4461"/>
                      <a:pt x="4161" y="4862"/>
                      <a:pt x="3810" y="5263"/>
                    </a:cubicBezTo>
                    <a:cubicBezTo>
                      <a:pt x="3058" y="6090"/>
                      <a:pt x="2406" y="6993"/>
                      <a:pt x="1830" y="7945"/>
                    </a:cubicBezTo>
                    <a:cubicBezTo>
                      <a:pt x="1554" y="8421"/>
                      <a:pt x="1328" y="8897"/>
                      <a:pt x="1103" y="9374"/>
                    </a:cubicBezTo>
                    <a:cubicBezTo>
                      <a:pt x="877" y="9875"/>
                      <a:pt x="702" y="10351"/>
                      <a:pt x="551" y="10802"/>
                    </a:cubicBezTo>
                    <a:cubicBezTo>
                      <a:pt x="401" y="11253"/>
                      <a:pt x="276" y="11679"/>
                      <a:pt x="201" y="12080"/>
                    </a:cubicBezTo>
                    <a:cubicBezTo>
                      <a:pt x="125" y="12481"/>
                      <a:pt x="75" y="12832"/>
                      <a:pt x="50" y="13133"/>
                    </a:cubicBezTo>
                    <a:cubicBezTo>
                      <a:pt x="0" y="13434"/>
                      <a:pt x="25" y="13709"/>
                      <a:pt x="0" y="13860"/>
                    </a:cubicBezTo>
                    <a:cubicBezTo>
                      <a:pt x="0" y="14035"/>
                      <a:pt x="0" y="14136"/>
                      <a:pt x="0" y="14136"/>
                    </a:cubicBezTo>
                    <a:cubicBezTo>
                      <a:pt x="0" y="14136"/>
                      <a:pt x="100" y="14136"/>
                      <a:pt x="276" y="14110"/>
                    </a:cubicBezTo>
                    <a:cubicBezTo>
                      <a:pt x="426" y="14060"/>
                      <a:pt x="702" y="14035"/>
                      <a:pt x="1003" y="13960"/>
                    </a:cubicBezTo>
                    <a:cubicBezTo>
                      <a:pt x="1579" y="13835"/>
                      <a:pt x="2381" y="13534"/>
                      <a:pt x="3258" y="13183"/>
                    </a:cubicBezTo>
                    <a:cubicBezTo>
                      <a:pt x="3684" y="13008"/>
                      <a:pt x="4135" y="12807"/>
                      <a:pt x="4562" y="12557"/>
                    </a:cubicBezTo>
                    <a:cubicBezTo>
                      <a:pt x="5013" y="12331"/>
                      <a:pt x="5464" y="12030"/>
                      <a:pt x="5915" y="11704"/>
                    </a:cubicBezTo>
                    <a:cubicBezTo>
                      <a:pt x="6366" y="11404"/>
                      <a:pt x="6817" y="11053"/>
                      <a:pt x="7243" y="10652"/>
                    </a:cubicBezTo>
                    <a:cubicBezTo>
                      <a:pt x="7669" y="10276"/>
                      <a:pt x="8095" y="9850"/>
                      <a:pt x="8471" y="9424"/>
                    </a:cubicBezTo>
                    <a:cubicBezTo>
                      <a:pt x="8872" y="8973"/>
                      <a:pt x="9248" y="8496"/>
                      <a:pt x="9574" y="8020"/>
                    </a:cubicBezTo>
                    <a:cubicBezTo>
                      <a:pt x="9925" y="7544"/>
                      <a:pt x="10226" y="7018"/>
                      <a:pt x="10476" y="6516"/>
                    </a:cubicBezTo>
                    <a:cubicBezTo>
                      <a:pt x="10752" y="5990"/>
                      <a:pt x="10978" y="5489"/>
                      <a:pt x="11153" y="4963"/>
                    </a:cubicBezTo>
                    <a:cubicBezTo>
                      <a:pt x="11328" y="4436"/>
                      <a:pt x="11454" y="3935"/>
                      <a:pt x="11554" y="3459"/>
                    </a:cubicBezTo>
                    <a:cubicBezTo>
                      <a:pt x="11604" y="3208"/>
                      <a:pt x="11654" y="2983"/>
                      <a:pt x="11679" y="2757"/>
                    </a:cubicBezTo>
                    <a:cubicBezTo>
                      <a:pt x="11704" y="2531"/>
                      <a:pt x="11729" y="2306"/>
                      <a:pt x="11729" y="2080"/>
                    </a:cubicBezTo>
                    <a:cubicBezTo>
                      <a:pt x="11729" y="1654"/>
                      <a:pt x="11729" y="1303"/>
                      <a:pt x="11704" y="978"/>
                    </a:cubicBezTo>
                    <a:cubicBezTo>
                      <a:pt x="11679" y="677"/>
                      <a:pt x="11629" y="426"/>
                      <a:pt x="11629" y="251"/>
                    </a:cubicBezTo>
                    <a:cubicBezTo>
                      <a:pt x="11579" y="100"/>
                      <a:pt x="11554" y="0"/>
                      <a:pt x="11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1299023" y="4221608"/>
                <a:ext cx="316322" cy="278199"/>
              </a:xfrm>
              <a:custGeom>
                <a:avLst/>
                <a:gdLst/>
                <a:ahLst/>
                <a:cxnLst/>
                <a:rect l="l" t="t" r="r" b="b"/>
                <a:pathLst>
                  <a:path w="13309" h="11705" extrusionOk="0">
                    <a:moveTo>
                      <a:pt x="2005" y="1"/>
                    </a:moveTo>
                    <a:cubicBezTo>
                      <a:pt x="1604" y="1"/>
                      <a:pt x="1253" y="1"/>
                      <a:pt x="952" y="51"/>
                    </a:cubicBezTo>
                    <a:cubicBezTo>
                      <a:pt x="677" y="76"/>
                      <a:pt x="426" y="126"/>
                      <a:pt x="251" y="126"/>
                    </a:cubicBezTo>
                    <a:cubicBezTo>
                      <a:pt x="75" y="176"/>
                      <a:pt x="0" y="201"/>
                      <a:pt x="0" y="201"/>
                    </a:cubicBezTo>
                    <a:cubicBezTo>
                      <a:pt x="0" y="201"/>
                      <a:pt x="25" y="276"/>
                      <a:pt x="75" y="452"/>
                    </a:cubicBezTo>
                    <a:cubicBezTo>
                      <a:pt x="125" y="602"/>
                      <a:pt x="201" y="853"/>
                      <a:pt x="326" y="1128"/>
                    </a:cubicBezTo>
                    <a:cubicBezTo>
                      <a:pt x="426" y="1404"/>
                      <a:pt x="577" y="1705"/>
                      <a:pt x="777" y="2056"/>
                    </a:cubicBezTo>
                    <a:cubicBezTo>
                      <a:pt x="852" y="2231"/>
                      <a:pt x="978" y="2407"/>
                      <a:pt x="1078" y="2607"/>
                    </a:cubicBezTo>
                    <a:cubicBezTo>
                      <a:pt x="1153" y="2782"/>
                      <a:pt x="1253" y="2983"/>
                      <a:pt x="1354" y="3184"/>
                    </a:cubicBezTo>
                    <a:cubicBezTo>
                      <a:pt x="1579" y="3559"/>
                      <a:pt x="1780" y="3935"/>
                      <a:pt x="2030" y="4311"/>
                    </a:cubicBezTo>
                    <a:cubicBezTo>
                      <a:pt x="2281" y="4687"/>
                      <a:pt x="2582" y="5113"/>
                      <a:pt x="2882" y="5514"/>
                    </a:cubicBezTo>
                    <a:cubicBezTo>
                      <a:pt x="3183" y="5915"/>
                      <a:pt x="3534" y="6266"/>
                      <a:pt x="3860" y="6667"/>
                    </a:cubicBezTo>
                    <a:cubicBezTo>
                      <a:pt x="4211" y="7043"/>
                      <a:pt x="4587" y="7419"/>
                      <a:pt x="4988" y="7770"/>
                    </a:cubicBezTo>
                    <a:cubicBezTo>
                      <a:pt x="5364" y="8121"/>
                      <a:pt x="5765" y="8447"/>
                      <a:pt x="6191" y="8773"/>
                    </a:cubicBezTo>
                    <a:cubicBezTo>
                      <a:pt x="6617" y="9073"/>
                      <a:pt x="7043" y="9374"/>
                      <a:pt x="7494" y="9650"/>
                    </a:cubicBezTo>
                    <a:cubicBezTo>
                      <a:pt x="8371" y="10176"/>
                      <a:pt x="9273" y="10627"/>
                      <a:pt x="10100" y="10928"/>
                    </a:cubicBezTo>
                    <a:cubicBezTo>
                      <a:pt x="10953" y="11254"/>
                      <a:pt x="11729" y="11479"/>
                      <a:pt x="12331" y="11580"/>
                    </a:cubicBezTo>
                    <a:cubicBezTo>
                      <a:pt x="12607" y="11630"/>
                      <a:pt x="12882" y="11655"/>
                      <a:pt x="13033" y="11680"/>
                    </a:cubicBezTo>
                    <a:cubicBezTo>
                      <a:pt x="13208" y="11705"/>
                      <a:pt x="13308" y="11705"/>
                      <a:pt x="13308" y="11705"/>
                    </a:cubicBezTo>
                    <a:cubicBezTo>
                      <a:pt x="13308" y="11705"/>
                      <a:pt x="13308" y="11605"/>
                      <a:pt x="13308" y="11454"/>
                    </a:cubicBezTo>
                    <a:cubicBezTo>
                      <a:pt x="13283" y="11279"/>
                      <a:pt x="13283" y="11028"/>
                      <a:pt x="13258" y="10727"/>
                    </a:cubicBezTo>
                    <a:cubicBezTo>
                      <a:pt x="13233" y="10427"/>
                      <a:pt x="13158" y="10076"/>
                      <a:pt x="13083" y="9675"/>
                    </a:cubicBezTo>
                    <a:cubicBezTo>
                      <a:pt x="13008" y="9299"/>
                      <a:pt x="12882" y="8873"/>
                      <a:pt x="12732" y="8447"/>
                    </a:cubicBezTo>
                    <a:cubicBezTo>
                      <a:pt x="12582" y="7996"/>
                      <a:pt x="12406" y="7544"/>
                      <a:pt x="12181" y="7068"/>
                    </a:cubicBezTo>
                    <a:cubicBezTo>
                      <a:pt x="11955" y="6617"/>
                      <a:pt x="11679" y="6141"/>
                      <a:pt x="11404" y="5690"/>
                    </a:cubicBezTo>
                    <a:cubicBezTo>
                      <a:pt x="11103" y="5214"/>
                      <a:pt x="10752" y="4762"/>
                      <a:pt x="10376" y="4336"/>
                    </a:cubicBezTo>
                    <a:cubicBezTo>
                      <a:pt x="10000" y="3910"/>
                      <a:pt x="9599" y="3509"/>
                      <a:pt x="9173" y="3108"/>
                    </a:cubicBezTo>
                    <a:cubicBezTo>
                      <a:pt x="8747" y="2732"/>
                      <a:pt x="8271" y="2356"/>
                      <a:pt x="7820" y="2031"/>
                    </a:cubicBezTo>
                    <a:cubicBezTo>
                      <a:pt x="7344" y="1705"/>
                      <a:pt x="6842" y="1429"/>
                      <a:pt x="6341" y="1178"/>
                    </a:cubicBezTo>
                    <a:cubicBezTo>
                      <a:pt x="5815" y="928"/>
                      <a:pt x="5338" y="702"/>
                      <a:pt x="4812" y="527"/>
                    </a:cubicBezTo>
                    <a:cubicBezTo>
                      <a:pt x="4286" y="351"/>
                      <a:pt x="3785" y="226"/>
                      <a:pt x="3308" y="126"/>
                    </a:cubicBezTo>
                    <a:cubicBezTo>
                      <a:pt x="3058" y="76"/>
                      <a:pt x="2832" y="51"/>
                      <a:pt x="2632" y="26"/>
                    </a:cubicBezTo>
                    <a:cubicBezTo>
                      <a:pt x="2406" y="1"/>
                      <a:pt x="2206" y="1"/>
                      <a:pt x="2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1184650" y="3876108"/>
                <a:ext cx="247824" cy="357416"/>
              </a:xfrm>
              <a:custGeom>
                <a:avLst/>
                <a:gdLst/>
                <a:ahLst/>
                <a:cxnLst/>
                <a:rect l="l" t="t" r="r" b="b"/>
                <a:pathLst>
                  <a:path w="10427" h="15038" extrusionOk="0">
                    <a:moveTo>
                      <a:pt x="10276" y="0"/>
                    </a:moveTo>
                    <a:cubicBezTo>
                      <a:pt x="10276" y="0"/>
                      <a:pt x="10176" y="25"/>
                      <a:pt x="10025" y="75"/>
                    </a:cubicBezTo>
                    <a:cubicBezTo>
                      <a:pt x="9850" y="125"/>
                      <a:pt x="9599" y="201"/>
                      <a:pt x="9323" y="326"/>
                    </a:cubicBezTo>
                    <a:cubicBezTo>
                      <a:pt x="9048" y="426"/>
                      <a:pt x="8722" y="577"/>
                      <a:pt x="8346" y="777"/>
                    </a:cubicBezTo>
                    <a:cubicBezTo>
                      <a:pt x="7995" y="952"/>
                      <a:pt x="7619" y="1178"/>
                      <a:pt x="7218" y="1404"/>
                    </a:cubicBezTo>
                    <a:cubicBezTo>
                      <a:pt x="6842" y="1679"/>
                      <a:pt x="6441" y="1955"/>
                      <a:pt x="6040" y="2256"/>
                    </a:cubicBezTo>
                    <a:cubicBezTo>
                      <a:pt x="5639" y="2582"/>
                      <a:pt x="5238" y="2907"/>
                      <a:pt x="4837" y="3283"/>
                    </a:cubicBezTo>
                    <a:cubicBezTo>
                      <a:pt x="4060" y="4035"/>
                      <a:pt x="3358" y="4887"/>
                      <a:pt x="2732" y="5815"/>
                    </a:cubicBezTo>
                    <a:cubicBezTo>
                      <a:pt x="2080" y="6742"/>
                      <a:pt x="1529" y="7745"/>
                      <a:pt x="1128" y="8747"/>
                    </a:cubicBezTo>
                    <a:cubicBezTo>
                      <a:pt x="702" y="9750"/>
                      <a:pt x="401" y="10752"/>
                      <a:pt x="226" y="11679"/>
                    </a:cubicBezTo>
                    <a:cubicBezTo>
                      <a:pt x="50" y="12607"/>
                      <a:pt x="0" y="13434"/>
                      <a:pt x="0" y="14035"/>
                    </a:cubicBezTo>
                    <a:cubicBezTo>
                      <a:pt x="0" y="14336"/>
                      <a:pt x="25" y="14612"/>
                      <a:pt x="25" y="14762"/>
                    </a:cubicBezTo>
                    <a:cubicBezTo>
                      <a:pt x="50" y="14938"/>
                      <a:pt x="50" y="15038"/>
                      <a:pt x="50" y="15038"/>
                    </a:cubicBezTo>
                    <a:cubicBezTo>
                      <a:pt x="50" y="15038"/>
                      <a:pt x="150" y="15013"/>
                      <a:pt x="326" y="14988"/>
                    </a:cubicBezTo>
                    <a:cubicBezTo>
                      <a:pt x="476" y="14938"/>
                      <a:pt x="752" y="14862"/>
                      <a:pt x="1028" y="14762"/>
                    </a:cubicBezTo>
                    <a:cubicBezTo>
                      <a:pt x="1604" y="14562"/>
                      <a:pt x="2381" y="14236"/>
                      <a:pt x="3183" y="13760"/>
                    </a:cubicBezTo>
                    <a:cubicBezTo>
                      <a:pt x="3985" y="13283"/>
                      <a:pt x="4862" y="12682"/>
                      <a:pt x="5664" y="11930"/>
                    </a:cubicBezTo>
                    <a:cubicBezTo>
                      <a:pt x="6466" y="11203"/>
                      <a:pt x="7218" y="10326"/>
                      <a:pt x="7870" y="9374"/>
                    </a:cubicBezTo>
                    <a:cubicBezTo>
                      <a:pt x="8521" y="8421"/>
                      <a:pt x="9073" y="7394"/>
                      <a:pt x="9474" y="6366"/>
                    </a:cubicBezTo>
                    <a:cubicBezTo>
                      <a:pt x="9674" y="5865"/>
                      <a:pt x="9875" y="5364"/>
                      <a:pt x="10000" y="4837"/>
                    </a:cubicBezTo>
                    <a:cubicBezTo>
                      <a:pt x="10125" y="4336"/>
                      <a:pt x="10226" y="3835"/>
                      <a:pt x="10276" y="3384"/>
                    </a:cubicBezTo>
                    <a:cubicBezTo>
                      <a:pt x="10351" y="2907"/>
                      <a:pt x="10401" y="2456"/>
                      <a:pt x="10401" y="2055"/>
                    </a:cubicBezTo>
                    <a:cubicBezTo>
                      <a:pt x="10426" y="1654"/>
                      <a:pt x="10426" y="1303"/>
                      <a:pt x="10401" y="978"/>
                    </a:cubicBezTo>
                    <a:cubicBezTo>
                      <a:pt x="10376" y="677"/>
                      <a:pt x="10351" y="426"/>
                      <a:pt x="10326" y="251"/>
                    </a:cubicBezTo>
                    <a:cubicBezTo>
                      <a:pt x="10301" y="100"/>
                      <a:pt x="10276" y="0"/>
                      <a:pt x="10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2017806" y="4040658"/>
                <a:ext cx="147763" cy="126300"/>
              </a:xfrm>
              <a:custGeom>
                <a:avLst/>
                <a:gdLst/>
                <a:ahLst/>
                <a:cxnLst/>
                <a:rect l="l" t="t" r="r" b="b"/>
                <a:pathLst>
                  <a:path w="6217" h="5314" extrusionOk="0">
                    <a:moveTo>
                      <a:pt x="5617" y="1"/>
                    </a:moveTo>
                    <a:cubicBezTo>
                      <a:pt x="5526" y="1"/>
                      <a:pt x="5432" y="36"/>
                      <a:pt x="5348" y="120"/>
                    </a:cubicBezTo>
                    <a:cubicBezTo>
                      <a:pt x="3744" y="1699"/>
                      <a:pt x="2015" y="3152"/>
                      <a:pt x="336" y="4606"/>
                    </a:cubicBezTo>
                    <a:cubicBezTo>
                      <a:pt x="0" y="4882"/>
                      <a:pt x="302" y="5314"/>
                      <a:pt x="641" y="5314"/>
                    </a:cubicBezTo>
                    <a:cubicBezTo>
                      <a:pt x="732" y="5314"/>
                      <a:pt x="827" y="5282"/>
                      <a:pt x="912" y="5207"/>
                    </a:cubicBezTo>
                    <a:cubicBezTo>
                      <a:pt x="2616" y="3729"/>
                      <a:pt x="4321" y="2300"/>
                      <a:pt x="5925" y="721"/>
                    </a:cubicBezTo>
                    <a:cubicBezTo>
                      <a:pt x="6217" y="429"/>
                      <a:pt x="5934" y="1"/>
                      <a:pt x="5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1505809" y="4169294"/>
                <a:ext cx="151542" cy="159171"/>
              </a:xfrm>
              <a:custGeom>
                <a:avLst/>
                <a:gdLst/>
                <a:ahLst/>
                <a:cxnLst/>
                <a:rect l="l" t="t" r="r" b="b"/>
                <a:pathLst>
                  <a:path w="6376" h="6697" extrusionOk="0">
                    <a:moveTo>
                      <a:pt x="570" y="0"/>
                    </a:moveTo>
                    <a:cubicBezTo>
                      <a:pt x="272" y="0"/>
                      <a:pt x="1" y="419"/>
                      <a:pt x="248" y="723"/>
                    </a:cubicBezTo>
                    <a:cubicBezTo>
                      <a:pt x="1852" y="2803"/>
                      <a:pt x="3531" y="4808"/>
                      <a:pt x="5461" y="6588"/>
                    </a:cubicBezTo>
                    <a:cubicBezTo>
                      <a:pt x="5548" y="6664"/>
                      <a:pt x="5645" y="6696"/>
                      <a:pt x="5739" y="6696"/>
                    </a:cubicBezTo>
                    <a:cubicBezTo>
                      <a:pt x="6076" y="6696"/>
                      <a:pt x="6376" y="6280"/>
                      <a:pt x="6062" y="5986"/>
                    </a:cubicBezTo>
                    <a:cubicBezTo>
                      <a:pt x="4107" y="4207"/>
                      <a:pt x="2453" y="2227"/>
                      <a:pt x="849" y="146"/>
                    </a:cubicBezTo>
                    <a:cubicBezTo>
                      <a:pt x="764" y="43"/>
                      <a:pt x="666" y="0"/>
                      <a:pt x="5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1398732" y="4029059"/>
                <a:ext cx="102747" cy="160312"/>
              </a:xfrm>
              <a:custGeom>
                <a:avLst/>
                <a:gdLst/>
                <a:ahLst/>
                <a:cxnLst/>
                <a:rect l="l" t="t" r="r" b="b"/>
                <a:pathLst>
                  <a:path w="4323" h="6745" extrusionOk="0">
                    <a:moveTo>
                      <a:pt x="3816" y="0"/>
                    </a:moveTo>
                    <a:cubicBezTo>
                      <a:pt x="3649" y="0"/>
                      <a:pt x="3478" y="85"/>
                      <a:pt x="3399" y="282"/>
                    </a:cubicBezTo>
                    <a:cubicBezTo>
                      <a:pt x="2547" y="2337"/>
                      <a:pt x="1369" y="4242"/>
                      <a:pt x="191" y="6122"/>
                    </a:cubicBezTo>
                    <a:cubicBezTo>
                      <a:pt x="0" y="6451"/>
                      <a:pt x="290" y="6745"/>
                      <a:pt x="577" y="6745"/>
                    </a:cubicBezTo>
                    <a:cubicBezTo>
                      <a:pt x="705" y="6745"/>
                      <a:pt x="833" y="6687"/>
                      <a:pt x="918" y="6548"/>
                    </a:cubicBezTo>
                    <a:cubicBezTo>
                      <a:pt x="2146" y="4593"/>
                      <a:pt x="3324" y="2638"/>
                      <a:pt x="4201" y="508"/>
                    </a:cubicBezTo>
                    <a:cubicBezTo>
                      <a:pt x="4323" y="203"/>
                      <a:pt x="4075" y="0"/>
                      <a:pt x="3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1866424" y="4157671"/>
                <a:ext cx="125516" cy="137851"/>
              </a:xfrm>
              <a:custGeom>
                <a:avLst/>
                <a:gdLst/>
                <a:ahLst/>
                <a:cxnLst/>
                <a:rect l="l" t="t" r="r" b="b"/>
                <a:pathLst>
                  <a:path w="5281" h="5800" extrusionOk="0">
                    <a:moveTo>
                      <a:pt x="637" y="0"/>
                    </a:moveTo>
                    <a:cubicBezTo>
                      <a:pt x="300" y="0"/>
                      <a:pt x="0" y="417"/>
                      <a:pt x="314" y="711"/>
                    </a:cubicBezTo>
                    <a:cubicBezTo>
                      <a:pt x="1918" y="2139"/>
                      <a:pt x="3020" y="3944"/>
                      <a:pt x="4324" y="5623"/>
                    </a:cubicBezTo>
                    <a:cubicBezTo>
                      <a:pt x="4419" y="5748"/>
                      <a:pt x="4549" y="5799"/>
                      <a:pt x="4677" y="5799"/>
                    </a:cubicBezTo>
                    <a:cubicBezTo>
                      <a:pt x="4985" y="5799"/>
                      <a:pt x="5281" y="5498"/>
                      <a:pt x="5051" y="5197"/>
                    </a:cubicBezTo>
                    <a:cubicBezTo>
                      <a:pt x="3697" y="3467"/>
                      <a:pt x="2569" y="1613"/>
                      <a:pt x="915" y="109"/>
                    </a:cubicBezTo>
                    <a:cubicBezTo>
                      <a:pt x="828" y="33"/>
                      <a:pt x="731" y="0"/>
                      <a:pt x="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1921710" y="4259020"/>
                <a:ext cx="111232" cy="74606"/>
              </a:xfrm>
              <a:custGeom>
                <a:avLst/>
                <a:gdLst/>
                <a:ahLst/>
                <a:cxnLst/>
                <a:rect l="l" t="t" r="r" b="b"/>
                <a:pathLst>
                  <a:path w="4680" h="3139" extrusionOk="0">
                    <a:moveTo>
                      <a:pt x="2235" y="0"/>
                    </a:moveTo>
                    <a:cubicBezTo>
                      <a:pt x="255" y="0"/>
                      <a:pt x="0" y="3138"/>
                      <a:pt x="2524" y="3138"/>
                    </a:cubicBezTo>
                    <a:cubicBezTo>
                      <a:pt x="4429" y="3138"/>
                      <a:pt x="4679" y="81"/>
                      <a:pt x="2374" y="5"/>
                    </a:cubicBezTo>
                    <a:cubicBezTo>
                      <a:pt x="2327" y="2"/>
                      <a:pt x="2280" y="0"/>
                      <a:pt x="2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1567869" y="4287019"/>
                <a:ext cx="111232" cy="74606"/>
              </a:xfrm>
              <a:custGeom>
                <a:avLst/>
                <a:gdLst/>
                <a:ahLst/>
                <a:cxnLst/>
                <a:rect l="l" t="t" r="r" b="b"/>
                <a:pathLst>
                  <a:path w="4680" h="3139" extrusionOk="0">
                    <a:moveTo>
                      <a:pt x="2260" y="0"/>
                    </a:moveTo>
                    <a:cubicBezTo>
                      <a:pt x="279" y="0"/>
                      <a:pt x="1" y="3138"/>
                      <a:pt x="2549" y="3138"/>
                    </a:cubicBezTo>
                    <a:cubicBezTo>
                      <a:pt x="4454" y="3138"/>
                      <a:pt x="4679" y="56"/>
                      <a:pt x="2398" y="5"/>
                    </a:cubicBezTo>
                    <a:cubicBezTo>
                      <a:pt x="2351" y="2"/>
                      <a:pt x="2305" y="0"/>
                      <a:pt x="2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1432626" y="3996900"/>
                <a:ext cx="111232" cy="74606"/>
              </a:xfrm>
              <a:custGeom>
                <a:avLst/>
                <a:gdLst/>
                <a:ahLst/>
                <a:cxnLst/>
                <a:rect l="l" t="t" r="r" b="b"/>
                <a:pathLst>
                  <a:path w="4680" h="3139" extrusionOk="0">
                    <a:moveTo>
                      <a:pt x="2259" y="1"/>
                    </a:moveTo>
                    <a:cubicBezTo>
                      <a:pt x="256" y="1"/>
                      <a:pt x="1" y="3139"/>
                      <a:pt x="2525" y="3139"/>
                    </a:cubicBezTo>
                    <a:cubicBezTo>
                      <a:pt x="4454" y="3139"/>
                      <a:pt x="4680" y="56"/>
                      <a:pt x="2399" y="6"/>
                    </a:cubicBezTo>
                    <a:cubicBezTo>
                      <a:pt x="2352" y="2"/>
                      <a:pt x="2305"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1869062" y="4215547"/>
                <a:ext cx="82854" cy="56115"/>
              </a:xfrm>
              <a:custGeom>
                <a:avLst/>
                <a:gdLst/>
                <a:ahLst/>
                <a:cxnLst/>
                <a:rect l="l" t="t" r="r" b="b"/>
                <a:pathLst>
                  <a:path w="3486" h="2361" extrusionOk="0">
                    <a:moveTo>
                      <a:pt x="1666" y="0"/>
                    </a:moveTo>
                    <a:cubicBezTo>
                      <a:pt x="192" y="0"/>
                      <a:pt x="0" y="2336"/>
                      <a:pt x="1882" y="2361"/>
                    </a:cubicBezTo>
                    <a:cubicBezTo>
                      <a:pt x="3310" y="2361"/>
                      <a:pt x="3486" y="55"/>
                      <a:pt x="1782" y="5"/>
                    </a:cubicBezTo>
                    <a:cubicBezTo>
                      <a:pt x="1742" y="2"/>
                      <a:pt x="1704" y="0"/>
                      <a:pt x="1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1573003" y="4215547"/>
                <a:ext cx="83448" cy="56115"/>
              </a:xfrm>
              <a:custGeom>
                <a:avLst/>
                <a:gdLst/>
                <a:ahLst/>
                <a:cxnLst/>
                <a:rect l="l" t="t" r="r" b="b"/>
                <a:pathLst>
                  <a:path w="3511" h="2361" extrusionOk="0">
                    <a:moveTo>
                      <a:pt x="1666" y="0"/>
                    </a:moveTo>
                    <a:cubicBezTo>
                      <a:pt x="191" y="0"/>
                      <a:pt x="0" y="2336"/>
                      <a:pt x="1907" y="2361"/>
                    </a:cubicBezTo>
                    <a:cubicBezTo>
                      <a:pt x="3335" y="2361"/>
                      <a:pt x="3511" y="55"/>
                      <a:pt x="1781" y="5"/>
                    </a:cubicBezTo>
                    <a:cubicBezTo>
                      <a:pt x="1742" y="2"/>
                      <a:pt x="1704" y="0"/>
                      <a:pt x="1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a:off x="1387133" y="4075550"/>
                <a:ext cx="83234" cy="55545"/>
              </a:xfrm>
              <a:custGeom>
                <a:avLst/>
                <a:gdLst/>
                <a:ahLst/>
                <a:cxnLst/>
                <a:rect l="l" t="t" r="r" b="b"/>
                <a:pathLst>
                  <a:path w="3502" h="2337" extrusionOk="0">
                    <a:moveTo>
                      <a:pt x="1667" y="1"/>
                    </a:moveTo>
                    <a:cubicBezTo>
                      <a:pt x="192" y="1"/>
                      <a:pt x="0" y="2336"/>
                      <a:pt x="1882" y="2336"/>
                    </a:cubicBezTo>
                    <a:cubicBezTo>
                      <a:pt x="1890" y="2336"/>
                      <a:pt x="1897" y="2336"/>
                      <a:pt x="1905" y="2336"/>
                    </a:cubicBezTo>
                    <a:cubicBezTo>
                      <a:pt x="3313" y="2336"/>
                      <a:pt x="3502" y="30"/>
                      <a:pt x="1782" y="5"/>
                    </a:cubicBezTo>
                    <a:cubicBezTo>
                      <a:pt x="1743" y="2"/>
                      <a:pt x="1704" y="1"/>
                      <a:pt x="1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2095885" y="4001036"/>
                <a:ext cx="110994" cy="74654"/>
              </a:xfrm>
              <a:custGeom>
                <a:avLst/>
                <a:gdLst/>
                <a:ahLst/>
                <a:cxnLst/>
                <a:rect l="l" t="t" r="r" b="b"/>
                <a:pathLst>
                  <a:path w="4670" h="3141" extrusionOk="0">
                    <a:moveTo>
                      <a:pt x="2203" y="1"/>
                    </a:moveTo>
                    <a:cubicBezTo>
                      <a:pt x="244" y="1"/>
                      <a:pt x="0" y="3116"/>
                      <a:pt x="2514" y="3140"/>
                    </a:cubicBezTo>
                    <a:cubicBezTo>
                      <a:pt x="4419" y="3140"/>
                      <a:pt x="4670" y="57"/>
                      <a:pt x="2364" y="7"/>
                    </a:cubicBezTo>
                    <a:cubicBezTo>
                      <a:pt x="2309" y="3"/>
                      <a:pt x="2256" y="1"/>
                      <a:pt x="2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a:off x="2038841" y="4047551"/>
                <a:ext cx="83448" cy="56139"/>
              </a:xfrm>
              <a:custGeom>
                <a:avLst/>
                <a:gdLst/>
                <a:ahLst/>
                <a:cxnLst/>
                <a:rect l="l" t="t" r="r" b="b"/>
                <a:pathLst>
                  <a:path w="3511" h="2362" extrusionOk="0">
                    <a:moveTo>
                      <a:pt x="1666" y="1"/>
                    </a:moveTo>
                    <a:cubicBezTo>
                      <a:pt x="191" y="1"/>
                      <a:pt x="1" y="2337"/>
                      <a:pt x="1907" y="2361"/>
                    </a:cubicBezTo>
                    <a:cubicBezTo>
                      <a:pt x="3335" y="2361"/>
                      <a:pt x="3511" y="55"/>
                      <a:pt x="1782" y="5"/>
                    </a:cubicBezTo>
                    <a:cubicBezTo>
                      <a:pt x="1742" y="2"/>
                      <a:pt x="1704" y="1"/>
                      <a:pt x="1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a:off x="948153" y="3917680"/>
                <a:ext cx="211483" cy="380779"/>
              </a:xfrm>
              <a:custGeom>
                <a:avLst/>
                <a:gdLst/>
                <a:ahLst/>
                <a:cxnLst/>
                <a:rect l="l" t="t" r="r" b="b"/>
                <a:pathLst>
                  <a:path w="8898" h="16021" extrusionOk="0">
                    <a:moveTo>
                      <a:pt x="4239" y="1"/>
                    </a:moveTo>
                    <a:cubicBezTo>
                      <a:pt x="3672" y="1"/>
                      <a:pt x="3052" y="99"/>
                      <a:pt x="2431" y="381"/>
                    </a:cubicBezTo>
                    <a:cubicBezTo>
                      <a:pt x="2005" y="582"/>
                      <a:pt x="1629" y="858"/>
                      <a:pt x="1328" y="1183"/>
                    </a:cubicBezTo>
                    <a:cubicBezTo>
                      <a:pt x="1003" y="1484"/>
                      <a:pt x="777" y="1860"/>
                      <a:pt x="602" y="2186"/>
                    </a:cubicBezTo>
                    <a:cubicBezTo>
                      <a:pt x="251" y="2888"/>
                      <a:pt x="125" y="3564"/>
                      <a:pt x="50" y="4166"/>
                    </a:cubicBezTo>
                    <a:cubicBezTo>
                      <a:pt x="0" y="4767"/>
                      <a:pt x="0" y="5344"/>
                      <a:pt x="25" y="5895"/>
                    </a:cubicBezTo>
                    <a:cubicBezTo>
                      <a:pt x="100" y="6973"/>
                      <a:pt x="301" y="7950"/>
                      <a:pt x="552" y="8853"/>
                    </a:cubicBezTo>
                    <a:cubicBezTo>
                      <a:pt x="802" y="9755"/>
                      <a:pt x="1078" y="10557"/>
                      <a:pt x="1354" y="11309"/>
                    </a:cubicBezTo>
                    <a:cubicBezTo>
                      <a:pt x="1930" y="12788"/>
                      <a:pt x="2557" y="13965"/>
                      <a:pt x="3008" y="14767"/>
                    </a:cubicBezTo>
                    <a:cubicBezTo>
                      <a:pt x="3233" y="15194"/>
                      <a:pt x="3434" y="15494"/>
                      <a:pt x="3559" y="15695"/>
                    </a:cubicBezTo>
                    <a:cubicBezTo>
                      <a:pt x="3684" y="15920"/>
                      <a:pt x="3760" y="16021"/>
                      <a:pt x="3760" y="16021"/>
                    </a:cubicBezTo>
                    <a:cubicBezTo>
                      <a:pt x="3760" y="16021"/>
                      <a:pt x="3760" y="15895"/>
                      <a:pt x="3734" y="15645"/>
                    </a:cubicBezTo>
                    <a:cubicBezTo>
                      <a:pt x="3734" y="15394"/>
                      <a:pt x="3709" y="15018"/>
                      <a:pt x="3659" y="14567"/>
                    </a:cubicBezTo>
                    <a:cubicBezTo>
                      <a:pt x="3609" y="14116"/>
                      <a:pt x="3559" y="13564"/>
                      <a:pt x="3509" y="12938"/>
                    </a:cubicBezTo>
                    <a:cubicBezTo>
                      <a:pt x="3434" y="12311"/>
                      <a:pt x="3359" y="11610"/>
                      <a:pt x="3283" y="10833"/>
                    </a:cubicBezTo>
                    <a:cubicBezTo>
                      <a:pt x="3208" y="10081"/>
                      <a:pt x="3133" y="9279"/>
                      <a:pt x="3058" y="8427"/>
                    </a:cubicBezTo>
                    <a:cubicBezTo>
                      <a:pt x="3008" y="7574"/>
                      <a:pt x="2983" y="6697"/>
                      <a:pt x="3033" y="5845"/>
                    </a:cubicBezTo>
                    <a:cubicBezTo>
                      <a:pt x="3058" y="5419"/>
                      <a:pt x="3083" y="4993"/>
                      <a:pt x="3183" y="4617"/>
                    </a:cubicBezTo>
                    <a:cubicBezTo>
                      <a:pt x="3258" y="4241"/>
                      <a:pt x="3359" y="3915"/>
                      <a:pt x="3484" y="3715"/>
                    </a:cubicBezTo>
                    <a:cubicBezTo>
                      <a:pt x="3634" y="3514"/>
                      <a:pt x="3709" y="3464"/>
                      <a:pt x="3810" y="3414"/>
                    </a:cubicBezTo>
                    <a:cubicBezTo>
                      <a:pt x="3892" y="3373"/>
                      <a:pt x="4074" y="3332"/>
                      <a:pt x="4315" y="3332"/>
                    </a:cubicBezTo>
                    <a:cubicBezTo>
                      <a:pt x="4369" y="3332"/>
                      <a:pt x="4427" y="3334"/>
                      <a:pt x="4486" y="3339"/>
                    </a:cubicBezTo>
                    <a:cubicBezTo>
                      <a:pt x="4562" y="3364"/>
                      <a:pt x="4637" y="3364"/>
                      <a:pt x="4737" y="3389"/>
                    </a:cubicBezTo>
                    <a:lnTo>
                      <a:pt x="4837" y="3389"/>
                    </a:lnTo>
                    <a:lnTo>
                      <a:pt x="4937" y="3414"/>
                    </a:lnTo>
                    <a:lnTo>
                      <a:pt x="4988" y="3439"/>
                    </a:lnTo>
                    <a:lnTo>
                      <a:pt x="5038" y="3439"/>
                    </a:lnTo>
                    <a:lnTo>
                      <a:pt x="5113" y="3464"/>
                    </a:lnTo>
                    <a:cubicBezTo>
                      <a:pt x="5163" y="3489"/>
                      <a:pt x="5213" y="3514"/>
                      <a:pt x="5238" y="3539"/>
                    </a:cubicBezTo>
                    <a:cubicBezTo>
                      <a:pt x="5389" y="3615"/>
                      <a:pt x="5464" y="3690"/>
                      <a:pt x="5589" y="3890"/>
                    </a:cubicBezTo>
                    <a:cubicBezTo>
                      <a:pt x="5689" y="4091"/>
                      <a:pt x="5765" y="4417"/>
                      <a:pt x="5815" y="4792"/>
                    </a:cubicBezTo>
                    <a:cubicBezTo>
                      <a:pt x="5840" y="5168"/>
                      <a:pt x="5840" y="5569"/>
                      <a:pt x="5815" y="5996"/>
                    </a:cubicBezTo>
                    <a:cubicBezTo>
                      <a:pt x="5740" y="6848"/>
                      <a:pt x="5589" y="7725"/>
                      <a:pt x="5414" y="8552"/>
                    </a:cubicBezTo>
                    <a:cubicBezTo>
                      <a:pt x="5238" y="9379"/>
                      <a:pt x="5063" y="10181"/>
                      <a:pt x="4862" y="10933"/>
                    </a:cubicBezTo>
                    <a:cubicBezTo>
                      <a:pt x="4511" y="12412"/>
                      <a:pt x="4186" y="13690"/>
                      <a:pt x="3985" y="14592"/>
                    </a:cubicBezTo>
                    <a:cubicBezTo>
                      <a:pt x="3885" y="15043"/>
                      <a:pt x="3835" y="15394"/>
                      <a:pt x="3810" y="15645"/>
                    </a:cubicBezTo>
                    <a:cubicBezTo>
                      <a:pt x="3760" y="15895"/>
                      <a:pt x="3760" y="16021"/>
                      <a:pt x="3760" y="16021"/>
                    </a:cubicBezTo>
                    <a:cubicBezTo>
                      <a:pt x="3760" y="16021"/>
                      <a:pt x="4060" y="15595"/>
                      <a:pt x="4587" y="14843"/>
                    </a:cubicBezTo>
                    <a:cubicBezTo>
                      <a:pt x="5113" y="14091"/>
                      <a:pt x="5865" y="13013"/>
                      <a:pt x="6617" y="11610"/>
                    </a:cubicBezTo>
                    <a:cubicBezTo>
                      <a:pt x="7018" y="10933"/>
                      <a:pt x="7394" y="10156"/>
                      <a:pt x="7770" y="9304"/>
                    </a:cubicBezTo>
                    <a:cubicBezTo>
                      <a:pt x="8120" y="8427"/>
                      <a:pt x="8471" y="7499"/>
                      <a:pt x="8697" y="6422"/>
                    </a:cubicBezTo>
                    <a:cubicBezTo>
                      <a:pt x="8797" y="5895"/>
                      <a:pt x="8897" y="5319"/>
                      <a:pt x="8897" y="4717"/>
                    </a:cubicBezTo>
                    <a:cubicBezTo>
                      <a:pt x="8897" y="4091"/>
                      <a:pt x="8847" y="3389"/>
                      <a:pt x="8547" y="2662"/>
                    </a:cubicBezTo>
                    <a:cubicBezTo>
                      <a:pt x="8271" y="1935"/>
                      <a:pt x="7694" y="1158"/>
                      <a:pt x="6943" y="707"/>
                    </a:cubicBezTo>
                    <a:cubicBezTo>
                      <a:pt x="6767" y="582"/>
                      <a:pt x="6592" y="507"/>
                      <a:pt x="6391" y="432"/>
                    </a:cubicBezTo>
                    <a:lnTo>
                      <a:pt x="6115" y="306"/>
                    </a:lnTo>
                    <a:lnTo>
                      <a:pt x="5790" y="206"/>
                    </a:lnTo>
                    <a:lnTo>
                      <a:pt x="5664" y="181"/>
                    </a:lnTo>
                    <a:lnTo>
                      <a:pt x="5564" y="156"/>
                    </a:lnTo>
                    <a:lnTo>
                      <a:pt x="5414" y="131"/>
                    </a:lnTo>
                    <a:lnTo>
                      <a:pt x="5288" y="106"/>
                    </a:lnTo>
                    <a:cubicBezTo>
                      <a:pt x="5138" y="81"/>
                      <a:pt x="4963" y="56"/>
                      <a:pt x="4787" y="31"/>
                    </a:cubicBezTo>
                    <a:cubicBezTo>
                      <a:pt x="4612" y="12"/>
                      <a:pt x="4428" y="1"/>
                      <a:pt x="4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1037499" y="4294293"/>
                <a:ext cx="316916" cy="300920"/>
              </a:xfrm>
              <a:custGeom>
                <a:avLst/>
                <a:gdLst/>
                <a:ahLst/>
                <a:cxnLst/>
                <a:rect l="l" t="t" r="r" b="b"/>
                <a:pathLst>
                  <a:path w="13334" h="12661" extrusionOk="0">
                    <a:moveTo>
                      <a:pt x="1504" y="0"/>
                    </a:moveTo>
                    <a:cubicBezTo>
                      <a:pt x="1028" y="0"/>
                      <a:pt x="627" y="50"/>
                      <a:pt x="376" y="100"/>
                    </a:cubicBezTo>
                    <a:cubicBezTo>
                      <a:pt x="126" y="151"/>
                      <a:pt x="1" y="176"/>
                      <a:pt x="1" y="176"/>
                    </a:cubicBezTo>
                    <a:cubicBezTo>
                      <a:pt x="1" y="176"/>
                      <a:pt x="1" y="176"/>
                      <a:pt x="1" y="176"/>
                    </a:cubicBezTo>
                    <a:lnTo>
                      <a:pt x="1" y="176"/>
                    </a:lnTo>
                    <a:cubicBezTo>
                      <a:pt x="1" y="176"/>
                      <a:pt x="126" y="226"/>
                      <a:pt x="376" y="276"/>
                    </a:cubicBezTo>
                    <a:cubicBezTo>
                      <a:pt x="602" y="351"/>
                      <a:pt x="953" y="476"/>
                      <a:pt x="1379" y="652"/>
                    </a:cubicBezTo>
                    <a:cubicBezTo>
                      <a:pt x="2206" y="1028"/>
                      <a:pt x="3384" y="1604"/>
                      <a:pt x="4687" y="2406"/>
                    </a:cubicBezTo>
                    <a:cubicBezTo>
                      <a:pt x="5339" y="2807"/>
                      <a:pt x="6041" y="3233"/>
                      <a:pt x="6717" y="3760"/>
                    </a:cubicBezTo>
                    <a:cubicBezTo>
                      <a:pt x="7394" y="4261"/>
                      <a:pt x="8071" y="4812"/>
                      <a:pt x="8672" y="5439"/>
                    </a:cubicBezTo>
                    <a:cubicBezTo>
                      <a:pt x="8948" y="5740"/>
                      <a:pt x="9224" y="6065"/>
                      <a:pt x="9449" y="6391"/>
                    </a:cubicBezTo>
                    <a:cubicBezTo>
                      <a:pt x="9650" y="6717"/>
                      <a:pt x="9800" y="7018"/>
                      <a:pt x="9875" y="7319"/>
                    </a:cubicBezTo>
                    <a:cubicBezTo>
                      <a:pt x="9976" y="7594"/>
                      <a:pt x="9976" y="7845"/>
                      <a:pt x="9925" y="8095"/>
                    </a:cubicBezTo>
                    <a:cubicBezTo>
                      <a:pt x="9875" y="8321"/>
                      <a:pt x="9775" y="8597"/>
                      <a:pt x="9575" y="8872"/>
                    </a:cubicBezTo>
                    <a:lnTo>
                      <a:pt x="9549" y="8923"/>
                    </a:lnTo>
                    <a:lnTo>
                      <a:pt x="9549" y="8923"/>
                    </a:lnTo>
                    <a:lnTo>
                      <a:pt x="9549" y="8923"/>
                    </a:lnTo>
                    <a:lnTo>
                      <a:pt x="9524" y="8948"/>
                    </a:lnTo>
                    <a:cubicBezTo>
                      <a:pt x="9527" y="8945"/>
                      <a:pt x="9529" y="8943"/>
                      <a:pt x="9530" y="8943"/>
                    </a:cubicBezTo>
                    <a:cubicBezTo>
                      <a:pt x="9530" y="8943"/>
                      <a:pt x="9530" y="8945"/>
                      <a:pt x="9529" y="8948"/>
                    </a:cubicBezTo>
                    <a:lnTo>
                      <a:pt x="9529" y="8948"/>
                    </a:lnTo>
                    <a:lnTo>
                      <a:pt x="9424" y="9073"/>
                    </a:lnTo>
                    <a:cubicBezTo>
                      <a:pt x="9374" y="9123"/>
                      <a:pt x="9374" y="9148"/>
                      <a:pt x="9324" y="9198"/>
                    </a:cubicBezTo>
                    <a:cubicBezTo>
                      <a:pt x="9249" y="9273"/>
                      <a:pt x="9174" y="9324"/>
                      <a:pt x="9123" y="9349"/>
                    </a:cubicBezTo>
                    <a:cubicBezTo>
                      <a:pt x="9073" y="9374"/>
                      <a:pt x="9073" y="9374"/>
                      <a:pt x="9023" y="9374"/>
                    </a:cubicBezTo>
                    <a:cubicBezTo>
                      <a:pt x="8998" y="9386"/>
                      <a:pt x="8967" y="9392"/>
                      <a:pt x="8926" y="9392"/>
                    </a:cubicBezTo>
                    <a:cubicBezTo>
                      <a:pt x="8885" y="9392"/>
                      <a:pt x="8835" y="9386"/>
                      <a:pt x="8773" y="9374"/>
                    </a:cubicBezTo>
                    <a:cubicBezTo>
                      <a:pt x="8572" y="9298"/>
                      <a:pt x="8246" y="9148"/>
                      <a:pt x="7920" y="8923"/>
                    </a:cubicBezTo>
                    <a:cubicBezTo>
                      <a:pt x="7595" y="8697"/>
                      <a:pt x="7244" y="8396"/>
                      <a:pt x="6918" y="8095"/>
                    </a:cubicBezTo>
                    <a:cubicBezTo>
                      <a:pt x="6291" y="7494"/>
                      <a:pt x="5665" y="6817"/>
                      <a:pt x="5088" y="6166"/>
                    </a:cubicBezTo>
                    <a:cubicBezTo>
                      <a:pt x="4537" y="5489"/>
                      <a:pt x="3986" y="4837"/>
                      <a:pt x="3509" y="4236"/>
                    </a:cubicBezTo>
                    <a:cubicBezTo>
                      <a:pt x="2507" y="3008"/>
                      <a:pt x="1655" y="1980"/>
                      <a:pt x="1028" y="1253"/>
                    </a:cubicBezTo>
                    <a:cubicBezTo>
                      <a:pt x="727" y="902"/>
                      <a:pt x="452" y="627"/>
                      <a:pt x="276" y="451"/>
                    </a:cubicBezTo>
                    <a:cubicBezTo>
                      <a:pt x="101" y="276"/>
                      <a:pt x="1" y="176"/>
                      <a:pt x="1" y="176"/>
                    </a:cubicBezTo>
                    <a:lnTo>
                      <a:pt x="1" y="176"/>
                    </a:lnTo>
                    <a:cubicBezTo>
                      <a:pt x="1" y="176"/>
                      <a:pt x="151" y="702"/>
                      <a:pt x="452" y="1604"/>
                    </a:cubicBezTo>
                    <a:cubicBezTo>
                      <a:pt x="752" y="2481"/>
                      <a:pt x="1178" y="3760"/>
                      <a:pt x="1855" y="5238"/>
                    </a:cubicBezTo>
                    <a:cubicBezTo>
                      <a:pt x="2181" y="5990"/>
                      <a:pt x="2582" y="6767"/>
                      <a:pt x="3033" y="7594"/>
                    </a:cubicBezTo>
                    <a:cubicBezTo>
                      <a:pt x="3509" y="8421"/>
                      <a:pt x="4061" y="9273"/>
                      <a:pt x="4762" y="10126"/>
                    </a:cubicBezTo>
                    <a:cubicBezTo>
                      <a:pt x="5113" y="10552"/>
                      <a:pt x="5514" y="10978"/>
                      <a:pt x="5991" y="11379"/>
                    </a:cubicBezTo>
                    <a:cubicBezTo>
                      <a:pt x="6467" y="11780"/>
                      <a:pt x="7018" y="12181"/>
                      <a:pt x="7770" y="12456"/>
                    </a:cubicBezTo>
                    <a:cubicBezTo>
                      <a:pt x="8129" y="12569"/>
                      <a:pt x="8508" y="12661"/>
                      <a:pt x="8944" y="12661"/>
                    </a:cubicBezTo>
                    <a:cubicBezTo>
                      <a:pt x="8995" y="12661"/>
                      <a:pt x="9046" y="12660"/>
                      <a:pt x="9098" y="12657"/>
                    </a:cubicBezTo>
                    <a:cubicBezTo>
                      <a:pt x="9139" y="12659"/>
                      <a:pt x="9180" y="12660"/>
                      <a:pt x="9220" y="12660"/>
                    </a:cubicBezTo>
                    <a:cubicBezTo>
                      <a:pt x="9659" y="12660"/>
                      <a:pt x="10112" y="12540"/>
                      <a:pt x="10502" y="12356"/>
                    </a:cubicBezTo>
                    <a:cubicBezTo>
                      <a:pt x="10928" y="12156"/>
                      <a:pt x="11304" y="11905"/>
                      <a:pt x="11605" y="11629"/>
                    </a:cubicBezTo>
                    <a:cubicBezTo>
                      <a:pt x="11755" y="11504"/>
                      <a:pt x="11905" y="11304"/>
                      <a:pt x="12031" y="11153"/>
                    </a:cubicBezTo>
                    <a:lnTo>
                      <a:pt x="12156" y="11003"/>
                    </a:lnTo>
                    <a:lnTo>
                      <a:pt x="12206" y="10953"/>
                    </a:lnTo>
                    <a:lnTo>
                      <a:pt x="12281" y="10852"/>
                    </a:lnTo>
                    <a:lnTo>
                      <a:pt x="12281" y="10827"/>
                    </a:lnTo>
                    <a:lnTo>
                      <a:pt x="12357" y="10727"/>
                    </a:lnTo>
                    <a:cubicBezTo>
                      <a:pt x="12758" y="10126"/>
                      <a:pt x="13083" y="9399"/>
                      <a:pt x="13209" y="8597"/>
                    </a:cubicBezTo>
                    <a:cubicBezTo>
                      <a:pt x="13334" y="7795"/>
                      <a:pt x="13209" y="6968"/>
                      <a:pt x="12958" y="6291"/>
                    </a:cubicBezTo>
                    <a:cubicBezTo>
                      <a:pt x="12707" y="5589"/>
                      <a:pt x="12331" y="5013"/>
                      <a:pt x="11930" y="4511"/>
                    </a:cubicBezTo>
                    <a:cubicBezTo>
                      <a:pt x="11529" y="4010"/>
                      <a:pt x="11103" y="3609"/>
                      <a:pt x="10652" y="3258"/>
                    </a:cubicBezTo>
                    <a:cubicBezTo>
                      <a:pt x="9775" y="2532"/>
                      <a:pt x="8873" y="2005"/>
                      <a:pt x="7996" y="1579"/>
                    </a:cubicBezTo>
                    <a:cubicBezTo>
                      <a:pt x="7118" y="1178"/>
                      <a:pt x="6266" y="852"/>
                      <a:pt x="5464" y="627"/>
                    </a:cubicBezTo>
                    <a:cubicBezTo>
                      <a:pt x="3860" y="151"/>
                      <a:pt x="2482"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a:off x="720000" y="4226980"/>
                <a:ext cx="323476" cy="95926"/>
              </a:xfrm>
              <a:custGeom>
                <a:avLst/>
                <a:gdLst/>
                <a:ahLst/>
                <a:cxnLst/>
                <a:rect l="l" t="t" r="r" b="b"/>
                <a:pathLst>
                  <a:path w="13610" h="4036" extrusionOk="0">
                    <a:moveTo>
                      <a:pt x="777" y="0"/>
                    </a:moveTo>
                    <a:lnTo>
                      <a:pt x="0" y="1930"/>
                    </a:lnTo>
                    <a:cubicBezTo>
                      <a:pt x="1529" y="2531"/>
                      <a:pt x="3509" y="3033"/>
                      <a:pt x="5614" y="3409"/>
                    </a:cubicBezTo>
                    <a:cubicBezTo>
                      <a:pt x="7744" y="3810"/>
                      <a:pt x="9950" y="4035"/>
                      <a:pt x="11855" y="4035"/>
                    </a:cubicBezTo>
                    <a:cubicBezTo>
                      <a:pt x="12481" y="4035"/>
                      <a:pt x="13058" y="4010"/>
                      <a:pt x="13609" y="3960"/>
                    </a:cubicBezTo>
                    <a:lnTo>
                      <a:pt x="13384" y="1880"/>
                    </a:lnTo>
                    <a:cubicBezTo>
                      <a:pt x="12932" y="1930"/>
                      <a:pt x="12406" y="1955"/>
                      <a:pt x="11855" y="1955"/>
                    </a:cubicBezTo>
                    <a:cubicBezTo>
                      <a:pt x="10125" y="1955"/>
                      <a:pt x="7995" y="1729"/>
                      <a:pt x="5990" y="1353"/>
                    </a:cubicBezTo>
                    <a:cubicBezTo>
                      <a:pt x="3985" y="1003"/>
                      <a:pt x="2080" y="501"/>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a:off x="968404" y="4286544"/>
                <a:ext cx="99491" cy="316322"/>
              </a:xfrm>
              <a:custGeom>
                <a:avLst/>
                <a:gdLst/>
                <a:ahLst/>
                <a:cxnLst/>
                <a:rect l="l" t="t" r="r" b="b"/>
                <a:pathLst>
                  <a:path w="4186" h="13309" extrusionOk="0">
                    <a:moveTo>
                      <a:pt x="2281" y="0"/>
                    </a:moveTo>
                    <a:cubicBezTo>
                      <a:pt x="777" y="3409"/>
                      <a:pt x="25" y="7544"/>
                      <a:pt x="0" y="11229"/>
                    </a:cubicBezTo>
                    <a:cubicBezTo>
                      <a:pt x="0" y="11930"/>
                      <a:pt x="50" y="12632"/>
                      <a:pt x="101" y="13309"/>
                    </a:cubicBezTo>
                    <a:lnTo>
                      <a:pt x="2181" y="13108"/>
                    </a:lnTo>
                    <a:cubicBezTo>
                      <a:pt x="2131" y="12507"/>
                      <a:pt x="2106" y="11880"/>
                      <a:pt x="2106" y="11229"/>
                    </a:cubicBezTo>
                    <a:cubicBezTo>
                      <a:pt x="2106" y="7845"/>
                      <a:pt x="2832" y="3910"/>
                      <a:pt x="4186" y="853"/>
                    </a:cubicBezTo>
                    <a:lnTo>
                      <a:pt x="22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980312" y="4254361"/>
                <a:ext cx="128107" cy="98920"/>
              </a:xfrm>
              <a:custGeom>
                <a:avLst/>
                <a:gdLst/>
                <a:ahLst/>
                <a:cxnLst/>
                <a:rect l="l" t="t" r="r" b="b"/>
                <a:pathLst>
                  <a:path w="5390" h="4162" extrusionOk="0">
                    <a:moveTo>
                      <a:pt x="2707" y="1"/>
                    </a:moveTo>
                    <a:cubicBezTo>
                      <a:pt x="1" y="1"/>
                      <a:pt x="1" y="4161"/>
                      <a:pt x="2707" y="4161"/>
                    </a:cubicBezTo>
                    <a:cubicBezTo>
                      <a:pt x="5389" y="4161"/>
                      <a:pt x="5389" y="1"/>
                      <a:pt x="2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7"/>
            <p:cNvSpPr/>
            <p:nvPr/>
          </p:nvSpPr>
          <p:spPr>
            <a:xfrm rot="-1202736" flipH="1">
              <a:off x="2347914" y="-67984"/>
              <a:ext cx="2106098" cy="474877"/>
            </a:xfrm>
            <a:custGeom>
              <a:avLst/>
              <a:gdLst/>
              <a:ahLst/>
              <a:cxnLst/>
              <a:rect l="l" t="t" r="r" b="b"/>
              <a:pathLst>
                <a:path w="68508" h="15447" extrusionOk="0">
                  <a:moveTo>
                    <a:pt x="43313" y="0"/>
                  </a:moveTo>
                  <a:cubicBezTo>
                    <a:pt x="39438" y="0"/>
                    <a:pt x="35566" y="236"/>
                    <a:pt x="31724" y="725"/>
                  </a:cubicBezTo>
                  <a:cubicBezTo>
                    <a:pt x="20271" y="2178"/>
                    <a:pt x="8842" y="6239"/>
                    <a:pt x="446" y="14384"/>
                  </a:cubicBezTo>
                  <a:cubicBezTo>
                    <a:pt x="0" y="14810"/>
                    <a:pt x="424" y="15447"/>
                    <a:pt x="917" y="15447"/>
                  </a:cubicBezTo>
                  <a:cubicBezTo>
                    <a:pt x="1061" y="15447"/>
                    <a:pt x="1212" y="15392"/>
                    <a:pt x="1348" y="15261"/>
                  </a:cubicBezTo>
                  <a:cubicBezTo>
                    <a:pt x="9820" y="7041"/>
                    <a:pt x="21374" y="3206"/>
                    <a:pt x="32927" y="1828"/>
                  </a:cubicBezTo>
                  <a:cubicBezTo>
                    <a:pt x="36361" y="1423"/>
                    <a:pt x="39826" y="1229"/>
                    <a:pt x="43297" y="1229"/>
                  </a:cubicBezTo>
                  <a:cubicBezTo>
                    <a:pt x="51430" y="1229"/>
                    <a:pt x="59595" y="2294"/>
                    <a:pt x="67464" y="4209"/>
                  </a:cubicBezTo>
                  <a:cubicBezTo>
                    <a:pt x="67523" y="4224"/>
                    <a:pt x="67580" y="4231"/>
                    <a:pt x="67634" y="4231"/>
                  </a:cubicBezTo>
                  <a:cubicBezTo>
                    <a:pt x="68284" y="4231"/>
                    <a:pt x="68507" y="3191"/>
                    <a:pt x="67790" y="3006"/>
                  </a:cubicBezTo>
                  <a:cubicBezTo>
                    <a:pt x="59796" y="1063"/>
                    <a:pt x="51548" y="0"/>
                    <a:pt x="433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rot="-1202736" flipH="1">
              <a:off x="1886936" y="432190"/>
              <a:ext cx="570179" cy="215596"/>
            </a:xfrm>
            <a:custGeom>
              <a:avLst/>
              <a:gdLst/>
              <a:ahLst/>
              <a:cxnLst/>
              <a:rect l="l" t="t" r="r" b="b"/>
              <a:pathLst>
                <a:path w="18547" h="7013" extrusionOk="0">
                  <a:moveTo>
                    <a:pt x="6492" y="1"/>
                  </a:moveTo>
                  <a:cubicBezTo>
                    <a:pt x="5890" y="1"/>
                    <a:pt x="5339" y="26"/>
                    <a:pt x="4762" y="101"/>
                  </a:cubicBezTo>
                  <a:cubicBezTo>
                    <a:pt x="4211" y="176"/>
                    <a:pt x="3685" y="277"/>
                    <a:pt x="3183" y="402"/>
                  </a:cubicBezTo>
                  <a:cubicBezTo>
                    <a:pt x="2958" y="477"/>
                    <a:pt x="2707" y="527"/>
                    <a:pt x="2507" y="577"/>
                  </a:cubicBezTo>
                  <a:cubicBezTo>
                    <a:pt x="2281" y="678"/>
                    <a:pt x="2081" y="728"/>
                    <a:pt x="1880" y="828"/>
                  </a:cubicBezTo>
                  <a:cubicBezTo>
                    <a:pt x="1504" y="978"/>
                    <a:pt x="1153" y="1129"/>
                    <a:pt x="878" y="1279"/>
                  </a:cubicBezTo>
                  <a:cubicBezTo>
                    <a:pt x="602" y="1404"/>
                    <a:pt x="376" y="1555"/>
                    <a:pt x="226" y="1655"/>
                  </a:cubicBezTo>
                  <a:cubicBezTo>
                    <a:pt x="76" y="1730"/>
                    <a:pt x="0" y="1805"/>
                    <a:pt x="0" y="1805"/>
                  </a:cubicBezTo>
                  <a:cubicBezTo>
                    <a:pt x="0" y="1805"/>
                    <a:pt x="51" y="1881"/>
                    <a:pt x="176" y="2006"/>
                  </a:cubicBezTo>
                  <a:cubicBezTo>
                    <a:pt x="301" y="2131"/>
                    <a:pt x="502" y="2332"/>
                    <a:pt x="727" y="2507"/>
                  </a:cubicBezTo>
                  <a:cubicBezTo>
                    <a:pt x="978" y="2733"/>
                    <a:pt x="1254" y="2958"/>
                    <a:pt x="1579" y="3209"/>
                  </a:cubicBezTo>
                  <a:cubicBezTo>
                    <a:pt x="1930" y="3434"/>
                    <a:pt x="2281" y="3685"/>
                    <a:pt x="2682" y="3986"/>
                  </a:cubicBezTo>
                  <a:cubicBezTo>
                    <a:pt x="3083" y="4236"/>
                    <a:pt x="3509" y="4512"/>
                    <a:pt x="3960" y="4738"/>
                  </a:cubicBezTo>
                  <a:cubicBezTo>
                    <a:pt x="4412" y="4988"/>
                    <a:pt x="4913" y="5239"/>
                    <a:pt x="5414" y="5439"/>
                  </a:cubicBezTo>
                  <a:cubicBezTo>
                    <a:pt x="6417" y="5866"/>
                    <a:pt x="7519" y="6241"/>
                    <a:pt x="8647" y="6492"/>
                  </a:cubicBezTo>
                  <a:cubicBezTo>
                    <a:pt x="9224" y="6642"/>
                    <a:pt x="9775" y="6743"/>
                    <a:pt x="10351" y="6818"/>
                  </a:cubicBezTo>
                  <a:cubicBezTo>
                    <a:pt x="10928" y="6918"/>
                    <a:pt x="11479" y="6968"/>
                    <a:pt x="12056" y="6993"/>
                  </a:cubicBezTo>
                  <a:cubicBezTo>
                    <a:pt x="12341" y="7006"/>
                    <a:pt x="12624" y="7013"/>
                    <a:pt x="12904" y="7013"/>
                  </a:cubicBezTo>
                  <a:cubicBezTo>
                    <a:pt x="13707" y="7013"/>
                    <a:pt x="14482" y="6961"/>
                    <a:pt x="15189" y="6868"/>
                  </a:cubicBezTo>
                  <a:cubicBezTo>
                    <a:pt x="16141" y="6718"/>
                    <a:pt x="16968" y="6517"/>
                    <a:pt x="17570" y="6342"/>
                  </a:cubicBezTo>
                  <a:cubicBezTo>
                    <a:pt x="17870" y="6241"/>
                    <a:pt x="18121" y="6141"/>
                    <a:pt x="18296" y="6091"/>
                  </a:cubicBezTo>
                  <a:cubicBezTo>
                    <a:pt x="18447" y="6016"/>
                    <a:pt x="18547" y="5966"/>
                    <a:pt x="18547" y="5966"/>
                  </a:cubicBezTo>
                  <a:cubicBezTo>
                    <a:pt x="18547" y="5966"/>
                    <a:pt x="18497" y="5891"/>
                    <a:pt x="18397" y="5740"/>
                  </a:cubicBezTo>
                  <a:cubicBezTo>
                    <a:pt x="18296" y="5615"/>
                    <a:pt x="18146" y="5364"/>
                    <a:pt x="17945" y="5139"/>
                  </a:cubicBezTo>
                  <a:cubicBezTo>
                    <a:pt x="17745" y="4888"/>
                    <a:pt x="17519" y="4612"/>
                    <a:pt x="17219" y="4312"/>
                  </a:cubicBezTo>
                  <a:cubicBezTo>
                    <a:pt x="16918" y="3986"/>
                    <a:pt x="16592" y="3685"/>
                    <a:pt x="16216" y="3384"/>
                  </a:cubicBezTo>
                  <a:cubicBezTo>
                    <a:pt x="15815" y="3058"/>
                    <a:pt x="15414" y="2733"/>
                    <a:pt x="14938" y="2432"/>
                  </a:cubicBezTo>
                  <a:cubicBezTo>
                    <a:pt x="14487" y="2156"/>
                    <a:pt x="13986" y="1881"/>
                    <a:pt x="13459" y="1605"/>
                  </a:cubicBezTo>
                  <a:cubicBezTo>
                    <a:pt x="12958" y="1354"/>
                    <a:pt x="12407" y="1104"/>
                    <a:pt x="11830" y="928"/>
                  </a:cubicBezTo>
                  <a:cubicBezTo>
                    <a:pt x="11254" y="728"/>
                    <a:pt x="10677" y="552"/>
                    <a:pt x="10076" y="402"/>
                  </a:cubicBezTo>
                  <a:cubicBezTo>
                    <a:pt x="9474" y="277"/>
                    <a:pt x="8873" y="176"/>
                    <a:pt x="8271" y="101"/>
                  </a:cubicBezTo>
                  <a:cubicBezTo>
                    <a:pt x="7670" y="26"/>
                    <a:pt x="7068" y="1"/>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rot="-1202736" flipH="1">
              <a:off x="2084105" y="56876"/>
              <a:ext cx="490064" cy="298693"/>
            </a:xfrm>
            <a:custGeom>
              <a:avLst/>
              <a:gdLst/>
              <a:ahLst/>
              <a:cxnLst/>
              <a:rect l="l" t="t" r="r" b="b"/>
              <a:pathLst>
                <a:path w="15941" h="9716" extrusionOk="0">
                  <a:moveTo>
                    <a:pt x="13156" y="0"/>
                  </a:moveTo>
                  <a:cubicBezTo>
                    <a:pt x="12955" y="0"/>
                    <a:pt x="12747" y="5"/>
                    <a:pt x="12532" y="16"/>
                  </a:cubicBezTo>
                  <a:cubicBezTo>
                    <a:pt x="12056" y="66"/>
                    <a:pt x="11555" y="116"/>
                    <a:pt x="11029" y="242"/>
                  </a:cubicBezTo>
                  <a:cubicBezTo>
                    <a:pt x="10502" y="342"/>
                    <a:pt x="9951" y="467"/>
                    <a:pt x="9425" y="668"/>
                  </a:cubicBezTo>
                  <a:cubicBezTo>
                    <a:pt x="8873" y="868"/>
                    <a:pt x="8347" y="1069"/>
                    <a:pt x="7821" y="1344"/>
                  </a:cubicBezTo>
                  <a:cubicBezTo>
                    <a:pt x="7294" y="1595"/>
                    <a:pt x="6793" y="1871"/>
                    <a:pt x="6292" y="2197"/>
                  </a:cubicBezTo>
                  <a:cubicBezTo>
                    <a:pt x="5815" y="2522"/>
                    <a:pt x="5364" y="2848"/>
                    <a:pt x="4913" y="3174"/>
                  </a:cubicBezTo>
                  <a:cubicBezTo>
                    <a:pt x="4487" y="3525"/>
                    <a:pt x="4086" y="3901"/>
                    <a:pt x="3710" y="4252"/>
                  </a:cubicBezTo>
                  <a:cubicBezTo>
                    <a:pt x="3334" y="4603"/>
                    <a:pt x="2983" y="4979"/>
                    <a:pt x="2683" y="5354"/>
                  </a:cubicBezTo>
                  <a:cubicBezTo>
                    <a:pt x="2357" y="5705"/>
                    <a:pt x="2081" y="6081"/>
                    <a:pt x="1830" y="6432"/>
                  </a:cubicBezTo>
                  <a:cubicBezTo>
                    <a:pt x="1705" y="6608"/>
                    <a:pt x="1580" y="6783"/>
                    <a:pt x="1455" y="6958"/>
                  </a:cubicBezTo>
                  <a:cubicBezTo>
                    <a:pt x="1329" y="7134"/>
                    <a:pt x="1179" y="7284"/>
                    <a:pt x="1079" y="7460"/>
                  </a:cubicBezTo>
                  <a:cubicBezTo>
                    <a:pt x="828" y="7786"/>
                    <a:pt x="627" y="8086"/>
                    <a:pt x="477" y="8362"/>
                  </a:cubicBezTo>
                  <a:cubicBezTo>
                    <a:pt x="327" y="8613"/>
                    <a:pt x="201" y="8838"/>
                    <a:pt x="126" y="8989"/>
                  </a:cubicBezTo>
                  <a:cubicBezTo>
                    <a:pt x="51" y="9139"/>
                    <a:pt x="1" y="9239"/>
                    <a:pt x="1" y="9239"/>
                  </a:cubicBezTo>
                  <a:cubicBezTo>
                    <a:pt x="1" y="9239"/>
                    <a:pt x="101" y="9264"/>
                    <a:pt x="277" y="9314"/>
                  </a:cubicBezTo>
                  <a:cubicBezTo>
                    <a:pt x="427" y="9365"/>
                    <a:pt x="678" y="9440"/>
                    <a:pt x="978" y="9490"/>
                  </a:cubicBezTo>
                  <a:cubicBezTo>
                    <a:pt x="1279" y="9565"/>
                    <a:pt x="1630" y="9615"/>
                    <a:pt x="2031" y="9665"/>
                  </a:cubicBezTo>
                  <a:cubicBezTo>
                    <a:pt x="2231" y="9690"/>
                    <a:pt x="2432" y="9715"/>
                    <a:pt x="2658" y="9715"/>
                  </a:cubicBezTo>
                  <a:cubicBezTo>
                    <a:pt x="2883" y="9715"/>
                    <a:pt x="3134" y="9690"/>
                    <a:pt x="3384" y="9690"/>
                  </a:cubicBezTo>
                  <a:cubicBezTo>
                    <a:pt x="3886" y="9640"/>
                    <a:pt x="4412" y="9565"/>
                    <a:pt x="4988" y="9465"/>
                  </a:cubicBezTo>
                  <a:cubicBezTo>
                    <a:pt x="5515" y="9339"/>
                    <a:pt x="6041" y="9189"/>
                    <a:pt x="6592" y="8989"/>
                  </a:cubicBezTo>
                  <a:cubicBezTo>
                    <a:pt x="7144" y="8813"/>
                    <a:pt x="7670" y="8588"/>
                    <a:pt x="8171" y="8312"/>
                  </a:cubicBezTo>
                  <a:cubicBezTo>
                    <a:pt x="8698" y="8061"/>
                    <a:pt x="9199" y="7760"/>
                    <a:pt x="9675" y="7460"/>
                  </a:cubicBezTo>
                  <a:cubicBezTo>
                    <a:pt x="10151" y="7159"/>
                    <a:pt x="10602" y="6833"/>
                    <a:pt x="11029" y="6507"/>
                  </a:cubicBezTo>
                  <a:cubicBezTo>
                    <a:pt x="11480" y="6182"/>
                    <a:pt x="11881" y="5831"/>
                    <a:pt x="12257" y="5455"/>
                  </a:cubicBezTo>
                  <a:cubicBezTo>
                    <a:pt x="12633" y="5079"/>
                    <a:pt x="13009" y="4728"/>
                    <a:pt x="13334" y="4352"/>
                  </a:cubicBezTo>
                  <a:cubicBezTo>
                    <a:pt x="13660" y="3976"/>
                    <a:pt x="13961" y="3600"/>
                    <a:pt x="14237" y="3224"/>
                  </a:cubicBezTo>
                  <a:cubicBezTo>
                    <a:pt x="14512" y="2873"/>
                    <a:pt x="14763" y="2522"/>
                    <a:pt x="14963" y="2197"/>
                  </a:cubicBezTo>
                  <a:cubicBezTo>
                    <a:pt x="15189" y="1871"/>
                    <a:pt x="15364" y="1545"/>
                    <a:pt x="15515" y="1269"/>
                  </a:cubicBezTo>
                  <a:cubicBezTo>
                    <a:pt x="15665" y="1019"/>
                    <a:pt x="15765" y="768"/>
                    <a:pt x="15841" y="618"/>
                  </a:cubicBezTo>
                  <a:cubicBezTo>
                    <a:pt x="15916" y="467"/>
                    <a:pt x="15941" y="367"/>
                    <a:pt x="15941" y="367"/>
                  </a:cubicBezTo>
                  <a:cubicBezTo>
                    <a:pt x="15941" y="367"/>
                    <a:pt x="15841" y="342"/>
                    <a:pt x="15690" y="292"/>
                  </a:cubicBezTo>
                  <a:cubicBezTo>
                    <a:pt x="15515" y="267"/>
                    <a:pt x="15264" y="192"/>
                    <a:pt x="14963" y="141"/>
                  </a:cubicBezTo>
                  <a:cubicBezTo>
                    <a:pt x="14494" y="63"/>
                    <a:pt x="13871" y="0"/>
                    <a:pt x="13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rot="-1202736" flipH="1">
              <a:off x="2439670" y="244019"/>
              <a:ext cx="443828" cy="411456"/>
            </a:xfrm>
            <a:custGeom>
              <a:avLst/>
              <a:gdLst/>
              <a:ahLst/>
              <a:cxnLst/>
              <a:rect l="l" t="t" r="r" b="b"/>
              <a:pathLst>
                <a:path w="14437" h="13384" extrusionOk="0">
                  <a:moveTo>
                    <a:pt x="0" y="0"/>
                  </a:moveTo>
                  <a:cubicBezTo>
                    <a:pt x="0" y="0"/>
                    <a:pt x="25" y="101"/>
                    <a:pt x="50" y="276"/>
                  </a:cubicBezTo>
                  <a:cubicBezTo>
                    <a:pt x="100" y="452"/>
                    <a:pt x="151" y="727"/>
                    <a:pt x="251" y="1028"/>
                  </a:cubicBezTo>
                  <a:cubicBezTo>
                    <a:pt x="426" y="1629"/>
                    <a:pt x="777" y="2482"/>
                    <a:pt x="1278" y="3359"/>
                  </a:cubicBezTo>
                  <a:cubicBezTo>
                    <a:pt x="1755" y="4236"/>
                    <a:pt x="2381" y="5188"/>
                    <a:pt x="3133" y="6091"/>
                  </a:cubicBezTo>
                  <a:cubicBezTo>
                    <a:pt x="3885" y="6968"/>
                    <a:pt x="4737" y="7820"/>
                    <a:pt x="5639" y="8597"/>
                  </a:cubicBezTo>
                  <a:cubicBezTo>
                    <a:pt x="6090" y="8973"/>
                    <a:pt x="6567" y="9349"/>
                    <a:pt x="7043" y="9675"/>
                  </a:cubicBezTo>
                  <a:cubicBezTo>
                    <a:pt x="7494" y="10025"/>
                    <a:pt x="7970" y="10326"/>
                    <a:pt x="8446" y="10627"/>
                  </a:cubicBezTo>
                  <a:cubicBezTo>
                    <a:pt x="8922" y="10903"/>
                    <a:pt x="9374" y="11178"/>
                    <a:pt x="9850" y="11429"/>
                  </a:cubicBezTo>
                  <a:cubicBezTo>
                    <a:pt x="10301" y="11655"/>
                    <a:pt x="10752" y="11880"/>
                    <a:pt x="11178" y="12081"/>
                  </a:cubicBezTo>
                  <a:cubicBezTo>
                    <a:pt x="11404" y="12156"/>
                    <a:pt x="11579" y="12256"/>
                    <a:pt x="11805" y="12356"/>
                  </a:cubicBezTo>
                  <a:cubicBezTo>
                    <a:pt x="12005" y="12432"/>
                    <a:pt x="12206" y="12532"/>
                    <a:pt x="12381" y="12607"/>
                  </a:cubicBezTo>
                  <a:cubicBezTo>
                    <a:pt x="12732" y="12757"/>
                    <a:pt x="13108" y="12883"/>
                    <a:pt x="13384" y="13008"/>
                  </a:cubicBezTo>
                  <a:cubicBezTo>
                    <a:pt x="13659" y="13133"/>
                    <a:pt x="13910" y="13208"/>
                    <a:pt x="14085" y="13284"/>
                  </a:cubicBezTo>
                  <a:cubicBezTo>
                    <a:pt x="14261" y="13359"/>
                    <a:pt x="14361" y="13384"/>
                    <a:pt x="14361" y="13384"/>
                  </a:cubicBezTo>
                  <a:cubicBezTo>
                    <a:pt x="14361" y="13384"/>
                    <a:pt x="14386" y="13284"/>
                    <a:pt x="14386" y="13108"/>
                  </a:cubicBezTo>
                  <a:cubicBezTo>
                    <a:pt x="14411" y="12933"/>
                    <a:pt x="14436" y="12657"/>
                    <a:pt x="14436" y="12331"/>
                  </a:cubicBezTo>
                  <a:cubicBezTo>
                    <a:pt x="14436" y="11980"/>
                    <a:pt x="14386" y="11604"/>
                    <a:pt x="14311" y="11153"/>
                  </a:cubicBezTo>
                  <a:cubicBezTo>
                    <a:pt x="14236" y="10677"/>
                    <a:pt x="14110" y="10226"/>
                    <a:pt x="13935" y="9700"/>
                  </a:cubicBezTo>
                  <a:cubicBezTo>
                    <a:pt x="13760" y="9198"/>
                    <a:pt x="13534" y="8672"/>
                    <a:pt x="13258" y="8146"/>
                  </a:cubicBezTo>
                  <a:cubicBezTo>
                    <a:pt x="12983" y="7645"/>
                    <a:pt x="12657" y="7093"/>
                    <a:pt x="12281" y="6592"/>
                  </a:cubicBezTo>
                  <a:cubicBezTo>
                    <a:pt x="11554" y="5564"/>
                    <a:pt x="10652" y="4637"/>
                    <a:pt x="9699" y="3810"/>
                  </a:cubicBezTo>
                  <a:cubicBezTo>
                    <a:pt x="8697" y="2983"/>
                    <a:pt x="7669" y="2281"/>
                    <a:pt x="6592" y="1755"/>
                  </a:cubicBezTo>
                  <a:cubicBezTo>
                    <a:pt x="6065" y="1479"/>
                    <a:pt x="5539" y="1228"/>
                    <a:pt x="5013" y="1028"/>
                  </a:cubicBezTo>
                  <a:cubicBezTo>
                    <a:pt x="4511" y="827"/>
                    <a:pt x="3985" y="677"/>
                    <a:pt x="3509" y="527"/>
                  </a:cubicBezTo>
                  <a:cubicBezTo>
                    <a:pt x="2557" y="251"/>
                    <a:pt x="1704" y="126"/>
                    <a:pt x="1053" y="76"/>
                  </a:cubicBezTo>
                  <a:cubicBezTo>
                    <a:pt x="727" y="25"/>
                    <a:pt x="476" y="25"/>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p:nvPr/>
          </p:nvSpPr>
          <p:spPr>
            <a:xfrm rot="-1202736" flipH="1">
              <a:off x="2559718" y="-237730"/>
              <a:ext cx="365250" cy="401465"/>
            </a:xfrm>
            <a:custGeom>
              <a:avLst/>
              <a:gdLst/>
              <a:ahLst/>
              <a:cxnLst/>
              <a:rect l="l" t="t" r="r" b="b"/>
              <a:pathLst>
                <a:path w="11881" h="13059" extrusionOk="0">
                  <a:moveTo>
                    <a:pt x="11755" y="1"/>
                  </a:moveTo>
                  <a:cubicBezTo>
                    <a:pt x="11755" y="1"/>
                    <a:pt x="11655" y="1"/>
                    <a:pt x="11479" y="51"/>
                  </a:cubicBezTo>
                  <a:cubicBezTo>
                    <a:pt x="11329" y="126"/>
                    <a:pt x="11078" y="176"/>
                    <a:pt x="10803" y="276"/>
                  </a:cubicBezTo>
                  <a:cubicBezTo>
                    <a:pt x="10527" y="377"/>
                    <a:pt x="10201" y="502"/>
                    <a:pt x="9850" y="652"/>
                  </a:cubicBezTo>
                  <a:cubicBezTo>
                    <a:pt x="9524" y="803"/>
                    <a:pt x="9148" y="953"/>
                    <a:pt x="8747" y="1129"/>
                  </a:cubicBezTo>
                  <a:cubicBezTo>
                    <a:pt x="8346" y="1329"/>
                    <a:pt x="7945" y="1530"/>
                    <a:pt x="7544" y="1780"/>
                  </a:cubicBezTo>
                  <a:cubicBezTo>
                    <a:pt x="7143" y="2006"/>
                    <a:pt x="6692" y="2256"/>
                    <a:pt x="6291" y="2557"/>
                  </a:cubicBezTo>
                  <a:cubicBezTo>
                    <a:pt x="5890" y="2833"/>
                    <a:pt x="5489" y="3159"/>
                    <a:pt x="5088" y="3485"/>
                  </a:cubicBezTo>
                  <a:cubicBezTo>
                    <a:pt x="4687" y="3835"/>
                    <a:pt x="4286" y="4186"/>
                    <a:pt x="3935" y="4562"/>
                  </a:cubicBezTo>
                  <a:cubicBezTo>
                    <a:pt x="3158" y="5339"/>
                    <a:pt x="2507" y="6191"/>
                    <a:pt x="1930" y="7094"/>
                  </a:cubicBezTo>
                  <a:cubicBezTo>
                    <a:pt x="1630" y="7545"/>
                    <a:pt x="1379" y="7996"/>
                    <a:pt x="1153" y="8447"/>
                  </a:cubicBezTo>
                  <a:cubicBezTo>
                    <a:pt x="928" y="8923"/>
                    <a:pt x="752" y="9374"/>
                    <a:pt x="577" y="9800"/>
                  </a:cubicBezTo>
                  <a:cubicBezTo>
                    <a:pt x="427" y="10251"/>
                    <a:pt x="301" y="10678"/>
                    <a:pt x="226" y="11053"/>
                  </a:cubicBezTo>
                  <a:cubicBezTo>
                    <a:pt x="151" y="11429"/>
                    <a:pt x="101" y="11780"/>
                    <a:pt x="51" y="12081"/>
                  </a:cubicBezTo>
                  <a:cubicBezTo>
                    <a:pt x="26" y="12382"/>
                    <a:pt x="26" y="12632"/>
                    <a:pt x="1" y="12783"/>
                  </a:cubicBezTo>
                  <a:cubicBezTo>
                    <a:pt x="1" y="12958"/>
                    <a:pt x="1" y="13058"/>
                    <a:pt x="1" y="13058"/>
                  </a:cubicBezTo>
                  <a:cubicBezTo>
                    <a:pt x="1" y="13058"/>
                    <a:pt x="101" y="13058"/>
                    <a:pt x="276" y="13033"/>
                  </a:cubicBezTo>
                  <a:cubicBezTo>
                    <a:pt x="427" y="13008"/>
                    <a:pt x="702" y="12983"/>
                    <a:pt x="978" y="12933"/>
                  </a:cubicBezTo>
                  <a:cubicBezTo>
                    <a:pt x="1580" y="12833"/>
                    <a:pt x="2356" y="12582"/>
                    <a:pt x="3209" y="12307"/>
                  </a:cubicBezTo>
                  <a:cubicBezTo>
                    <a:pt x="3635" y="12131"/>
                    <a:pt x="4061" y="11981"/>
                    <a:pt x="4487" y="11755"/>
                  </a:cubicBezTo>
                  <a:cubicBezTo>
                    <a:pt x="4938" y="11555"/>
                    <a:pt x="5389" y="11304"/>
                    <a:pt x="5840" y="11028"/>
                  </a:cubicBezTo>
                  <a:cubicBezTo>
                    <a:pt x="6742" y="10477"/>
                    <a:pt x="7620" y="9750"/>
                    <a:pt x="8397" y="8973"/>
                  </a:cubicBezTo>
                  <a:cubicBezTo>
                    <a:pt x="8798" y="8547"/>
                    <a:pt x="9174" y="8121"/>
                    <a:pt x="9524" y="7670"/>
                  </a:cubicBezTo>
                  <a:cubicBezTo>
                    <a:pt x="9875" y="7244"/>
                    <a:pt x="10176" y="6743"/>
                    <a:pt x="10452" y="6266"/>
                  </a:cubicBezTo>
                  <a:cubicBezTo>
                    <a:pt x="10727" y="5765"/>
                    <a:pt x="10978" y="5289"/>
                    <a:pt x="11154" y="4813"/>
                  </a:cubicBezTo>
                  <a:cubicBezTo>
                    <a:pt x="11354" y="4312"/>
                    <a:pt x="11504" y="3810"/>
                    <a:pt x="11630" y="3359"/>
                  </a:cubicBezTo>
                  <a:cubicBezTo>
                    <a:pt x="11680" y="3109"/>
                    <a:pt x="11730" y="2908"/>
                    <a:pt x="11780" y="2682"/>
                  </a:cubicBezTo>
                  <a:cubicBezTo>
                    <a:pt x="11805" y="2457"/>
                    <a:pt x="11830" y="2256"/>
                    <a:pt x="11830" y="2031"/>
                  </a:cubicBezTo>
                  <a:cubicBezTo>
                    <a:pt x="11880" y="1630"/>
                    <a:pt x="11880" y="1254"/>
                    <a:pt x="11855" y="953"/>
                  </a:cubicBezTo>
                  <a:cubicBezTo>
                    <a:pt x="11855" y="652"/>
                    <a:pt x="11805" y="402"/>
                    <a:pt x="11805" y="251"/>
                  </a:cubicBezTo>
                  <a:cubicBezTo>
                    <a:pt x="11780" y="76"/>
                    <a:pt x="11755" y="1"/>
                    <a:pt x="1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rot="-1202736" flipH="1">
              <a:off x="2925979" y="84111"/>
              <a:ext cx="347512" cy="410687"/>
            </a:xfrm>
            <a:custGeom>
              <a:avLst/>
              <a:gdLst/>
              <a:ahLst/>
              <a:cxnLst/>
              <a:rect l="l" t="t" r="r" b="b"/>
              <a:pathLst>
                <a:path w="11304" h="13359" extrusionOk="0">
                  <a:moveTo>
                    <a:pt x="0" y="0"/>
                  </a:moveTo>
                  <a:cubicBezTo>
                    <a:pt x="0" y="0"/>
                    <a:pt x="25" y="101"/>
                    <a:pt x="25" y="276"/>
                  </a:cubicBezTo>
                  <a:cubicBezTo>
                    <a:pt x="50" y="426"/>
                    <a:pt x="75" y="677"/>
                    <a:pt x="150" y="978"/>
                  </a:cubicBezTo>
                  <a:cubicBezTo>
                    <a:pt x="201" y="1254"/>
                    <a:pt x="276" y="1604"/>
                    <a:pt x="401" y="1980"/>
                  </a:cubicBezTo>
                  <a:cubicBezTo>
                    <a:pt x="451" y="2181"/>
                    <a:pt x="501" y="2356"/>
                    <a:pt x="576" y="2557"/>
                  </a:cubicBezTo>
                  <a:cubicBezTo>
                    <a:pt x="627" y="2757"/>
                    <a:pt x="702" y="2958"/>
                    <a:pt x="752" y="3183"/>
                  </a:cubicBezTo>
                  <a:cubicBezTo>
                    <a:pt x="877" y="3584"/>
                    <a:pt x="1028" y="4010"/>
                    <a:pt x="1203" y="4436"/>
                  </a:cubicBezTo>
                  <a:cubicBezTo>
                    <a:pt x="1228" y="4537"/>
                    <a:pt x="1278" y="4637"/>
                    <a:pt x="1328" y="4737"/>
                  </a:cubicBezTo>
                  <a:cubicBezTo>
                    <a:pt x="1379" y="4863"/>
                    <a:pt x="1429" y="4963"/>
                    <a:pt x="1479" y="5088"/>
                  </a:cubicBezTo>
                  <a:cubicBezTo>
                    <a:pt x="1579" y="5314"/>
                    <a:pt x="1679" y="5539"/>
                    <a:pt x="1780" y="5765"/>
                  </a:cubicBezTo>
                  <a:cubicBezTo>
                    <a:pt x="2005" y="6216"/>
                    <a:pt x="2281" y="6617"/>
                    <a:pt x="2556" y="7068"/>
                  </a:cubicBezTo>
                  <a:cubicBezTo>
                    <a:pt x="2832" y="7519"/>
                    <a:pt x="3133" y="7945"/>
                    <a:pt x="3459" y="8346"/>
                  </a:cubicBezTo>
                  <a:cubicBezTo>
                    <a:pt x="4110" y="9223"/>
                    <a:pt x="4837" y="9975"/>
                    <a:pt x="5639" y="10677"/>
                  </a:cubicBezTo>
                  <a:cubicBezTo>
                    <a:pt x="6065" y="11028"/>
                    <a:pt x="6466" y="11329"/>
                    <a:pt x="6892" y="11604"/>
                  </a:cubicBezTo>
                  <a:cubicBezTo>
                    <a:pt x="7293" y="11880"/>
                    <a:pt x="7744" y="12131"/>
                    <a:pt x="8145" y="12356"/>
                  </a:cubicBezTo>
                  <a:cubicBezTo>
                    <a:pt x="8346" y="12457"/>
                    <a:pt x="8546" y="12557"/>
                    <a:pt x="8747" y="12632"/>
                  </a:cubicBezTo>
                  <a:cubicBezTo>
                    <a:pt x="8947" y="12707"/>
                    <a:pt x="9123" y="12807"/>
                    <a:pt x="9323" y="12858"/>
                  </a:cubicBezTo>
                  <a:cubicBezTo>
                    <a:pt x="9699" y="13008"/>
                    <a:pt x="10025" y="13108"/>
                    <a:pt x="10326" y="13183"/>
                  </a:cubicBezTo>
                  <a:cubicBezTo>
                    <a:pt x="10602" y="13259"/>
                    <a:pt x="10852" y="13284"/>
                    <a:pt x="11028" y="13334"/>
                  </a:cubicBezTo>
                  <a:cubicBezTo>
                    <a:pt x="11178" y="13359"/>
                    <a:pt x="11278" y="13359"/>
                    <a:pt x="11278" y="13359"/>
                  </a:cubicBezTo>
                  <a:cubicBezTo>
                    <a:pt x="11278" y="13359"/>
                    <a:pt x="11303" y="13259"/>
                    <a:pt x="11303" y="13108"/>
                  </a:cubicBezTo>
                  <a:cubicBezTo>
                    <a:pt x="11303" y="12933"/>
                    <a:pt x="11303" y="12682"/>
                    <a:pt x="11303" y="12381"/>
                  </a:cubicBezTo>
                  <a:cubicBezTo>
                    <a:pt x="11278" y="11780"/>
                    <a:pt x="11178" y="11003"/>
                    <a:pt x="11003" y="10126"/>
                  </a:cubicBezTo>
                  <a:cubicBezTo>
                    <a:pt x="10902" y="9675"/>
                    <a:pt x="10802" y="9223"/>
                    <a:pt x="10652" y="8747"/>
                  </a:cubicBezTo>
                  <a:cubicBezTo>
                    <a:pt x="10501" y="8296"/>
                    <a:pt x="10301" y="7795"/>
                    <a:pt x="10100" y="7319"/>
                  </a:cubicBezTo>
                  <a:cubicBezTo>
                    <a:pt x="9674" y="6366"/>
                    <a:pt x="9073" y="5414"/>
                    <a:pt x="8396" y="4512"/>
                  </a:cubicBezTo>
                  <a:cubicBezTo>
                    <a:pt x="8045" y="4086"/>
                    <a:pt x="7669" y="3634"/>
                    <a:pt x="7268" y="3233"/>
                  </a:cubicBezTo>
                  <a:cubicBezTo>
                    <a:pt x="6892" y="2832"/>
                    <a:pt x="6441" y="2482"/>
                    <a:pt x="5990" y="2131"/>
                  </a:cubicBezTo>
                  <a:cubicBezTo>
                    <a:pt x="5790" y="1980"/>
                    <a:pt x="5564" y="1805"/>
                    <a:pt x="5338" y="1655"/>
                  </a:cubicBezTo>
                  <a:cubicBezTo>
                    <a:pt x="5113" y="1504"/>
                    <a:pt x="4887" y="1379"/>
                    <a:pt x="4637" y="1228"/>
                  </a:cubicBezTo>
                  <a:cubicBezTo>
                    <a:pt x="4160" y="978"/>
                    <a:pt x="3684" y="752"/>
                    <a:pt x="3258" y="577"/>
                  </a:cubicBezTo>
                  <a:cubicBezTo>
                    <a:pt x="3033" y="502"/>
                    <a:pt x="2832" y="401"/>
                    <a:pt x="2607" y="351"/>
                  </a:cubicBezTo>
                  <a:cubicBezTo>
                    <a:pt x="2406" y="301"/>
                    <a:pt x="2206" y="251"/>
                    <a:pt x="2005" y="201"/>
                  </a:cubicBezTo>
                  <a:cubicBezTo>
                    <a:pt x="1629" y="126"/>
                    <a:pt x="1278" y="76"/>
                    <a:pt x="977" y="51"/>
                  </a:cubicBezTo>
                  <a:cubicBezTo>
                    <a:pt x="702" y="0"/>
                    <a:pt x="451" y="25"/>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p:nvPr/>
          </p:nvSpPr>
          <p:spPr>
            <a:xfrm rot="-1202736" flipH="1">
              <a:off x="2948826" y="-399110"/>
              <a:ext cx="360608" cy="434574"/>
            </a:xfrm>
            <a:custGeom>
              <a:avLst/>
              <a:gdLst/>
              <a:ahLst/>
              <a:cxnLst/>
              <a:rect l="l" t="t" r="r" b="b"/>
              <a:pathLst>
                <a:path w="11730" h="14136" extrusionOk="0">
                  <a:moveTo>
                    <a:pt x="11554" y="0"/>
                  </a:moveTo>
                  <a:cubicBezTo>
                    <a:pt x="11554" y="0"/>
                    <a:pt x="11454" y="25"/>
                    <a:pt x="11303" y="75"/>
                  </a:cubicBezTo>
                  <a:cubicBezTo>
                    <a:pt x="11153" y="151"/>
                    <a:pt x="10902" y="226"/>
                    <a:pt x="10627" y="351"/>
                  </a:cubicBezTo>
                  <a:cubicBezTo>
                    <a:pt x="10326" y="476"/>
                    <a:pt x="10025" y="627"/>
                    <a:pt x="9674" y="802"/>
                  </a:cubicBezTo>
                  <a:cubicBezTo>
                    <a:pt x="9349" y="978"/>
                    <a:pt x="8973" y="1178"/>
                    <a:pt x="8547" y="1404"/>
                  </a:cubicBezTo>
                  <a:cubicBezTo>
                    <a:pt x="8171" y="1629"/>
                    <a:pt x="7745" y="1880"/>
                    <a:pt x="7369" y="2156"/>
                  </a:cubicBezTo>
                  <a:cubicBezTo>
                    <a:pt x="6968" y="2431"/>
                    <a:pt x="6541" y="2707"/>
                    <a:pt x="6140" y="3033"/>
                  </a:cubicBezTo>
                  <a:cubicBezTo>
                    <a:pt x="5739" y="3359"/>
                    <a:pt x="5338" y="3709"/>
                    <a:pt x="4937" y="4085"/>
                  </a:cubicBezTo>
                  <a:cubicBezTo>
                    <a:pt x="4536" y="4461"/>
                    <a:pt x="4161" y="4862"/>
                    <a:pt x="3810" y="5263"/>
                  </a:cubicBezTo>
                  <a:cubicBezTo>
                    <a:pt x="3058" y="6090"/>
                    <a:pt x="2406" y="6993"/>
                    <a:pt x="1830" y="7945"/>
                  </a:cubicBezTo>
                  <a:cubicBezTo>
                    <a:pt x="1554" y="8421"/>
                    <a:pt x="1328" y="8897"/>
                    <a:pt x="1103" y="9374"/>
                  </a:cubicBezTo>
                  <a:cubicBezTo>
                    <a:pt x="877" y="9875"/>
                    <a:pt x="702" y="10351"/>
                    <a:pt x="551" y="10802"/>
                  </a:cubicBezTo>
                  <a:cubicBezTo>
                    <a:pt x="401" y="11253"/>
                    <a:pt x="276" y="11679"/>
                    <a:pt x="201" y="12080"/>
                  </a:cubicBezTo>
                  <a:cubicBezTo>
                    <a:pt x="125" y="12481"/>
                    <a:pt x="75" y="12832"/>
                    <a:pt x="50" y="13133"/>
                  </a:cubicBezTo>
                  <a:cubicBezTo>
                    <a:pt x="0" y="13434"/>
                    <a:pt x="25" y="13709"/>
                    <a:pt x="0" y="13860"/>
                  </a:cubicBezTo>
                  <a:cubicBezTo>
                    <a:pt x="0" y="14035"/>
                    <a:pt x="0" y="14136"/>
                    <a:pt x="0" y="14136"/>
                  </a:cubicBezTo>
                  <a:cubicBezTo>
                    <a:pt x="0" y="14136"/>
                    <a:pt x="100" y="14136"/>
                    <a:pt x="276" y="14110"/>
                  </a:cubicBezTo>
                  <a:cubicBezTo>
                    <a:pt x="426" y="14060"/>
                    <a:pt x="702" y="14035"/>
                    <a:pt x="1003" y="13960"/>
                  </a:cubicBezTo>
                  <a:cubicBezTo>
                    <a:pt x="1579" y="13835"/>
                    <a:pt x="2381" y="13534"/>
                    <a:pt x="3258" y="13183"/>
                  </a:cubicBezTo>
                  <a:cubicBezTo>
                    <a:pt x="3684" y="13008"/>
                    <a:pt x="4135" y="12807"/>
                    <a:pt x="4562" y="12557"/>
                  </a:cubicBezTo>
                  <a:cubicBezTo>
                    <a:pt x="5013" y="12331"/>
                    <a:pt x="5464" y="12030"/>
                    <a:pt x="5915" y="11704"/>
                  </a:cubicBezTo>
                  <a:cubicBezTo>
                    <a:pt x="6366" y="11404"/>
                    <a:pt x="6817" y="11053"/>
                    <a:pt x="7243" y="10652"/>
                  </a:cubicBezTo>
                  <a:cubicBezTo>
                    <a:pt x="7669" y="10276"/>
                    <a:pt x="8095" y="9850"/>
                    <a:pt x="8471" y="9424"/>
                  </a:cubicBezTo>
                  <a:cubicBezTo>
                    <a:pt x="8872" y="8973"/>
                    <a:pt x="9248" y="8496"/>
                    <a:pt x="9574" y="8020"/>
                  </a:cubicBezTo>
                  <a:cubicBezTo>
                    <a:pt x="9925" y="7544"/>
                    <a:pt x="10226" y="7018"/>
                    <a:pt x="10476" y="6516"/>
                  </a:cubicBezTo>
                  <a:cubicBezTo>
                    <a:pt x="10752" y="5990"/>
                    <a:pt x="10978" y="5489"/>
                    <a:pt x="11153" y="4963"/>
                  </a:cubicBezTo>
                  <a:cubicBezTo>
                    <a:pt x="11328" y="4436"/>
                    <a:pt x="11454" y="3935"/>
                    <a:pt x="11554" y="3459"/>
                  </a:cubicBezTo>
                  <a:cubicBezTo>
                    <a:pt x="11604" y="3208"/>
                    <a:pt x="11654" y="2983"/>
                    <a:pt x="11679" y="2757"/>
                  </a:cubicBezTo>
                  <a:cubicBezTo>
                    <a:pt x="11704" y="2531"/>
                    <a:pt x="11729" y="2306"/>
                    <a:pt x="11729" y="2080"/>
                  </a:cubicBezTo>
                  <a:cubicBezTo>
                    <a:pt x="11729" y="1654"/>
                    <a:pt x="11729" y="1303"/>
                    <a:pt x="11704" y="978"/>
                  </a:cubicBezTo>
                  <a:cubicBezTo>
                    <a:pt x="11679" y="677"/>
                    <a:pt x="11629" y="426"/>
                    <a:pt x="11629" y="251"/>
                  </a:cubicBezTo>
                  <a:cubicBezTo>
                    <a:pt x="11579" y="100"/>
                    <a:pt x="11554" y="0"/>
                    <a:pt x="11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p:nvPr/>
          </p:nvSpPr>
          <p:spPr>
            <a:xfrm rot="-1202736" flipH="1">
              <a:off x="3339515" y="-12425"/>
              <a:ext cx="409150" cy="359839"/>
            </a:xfrm>
            <a:custGeom>
              <a:avLst/>
              <a:gdLst/>
              <a:ahLst/>
              <a:cxnLst/>
              <a:rect l="l" t="t" r="r" b="b"/>
              <a:pathLst>
                <a:path w="13309" h="11705" extrusionOk="0">
                  <a:moveTo>
                    <a:pt x="2005" y="1"/>
                  </a:moveTo>
                  <a:cubicBezTo>
                    <a:pt x="1604" y="1"/>
                    <a:pt x="1253" y="1"/>
                    <a:pt x="952" y="51"/>
                  </a:cubicBezTo>
                  <a:cubicBezTo>
                    <a:pt x="677" y="76"/>
                    <a:pt x="426" y="126"/>
                    <a:pt x="251" y="126"/>
                  </a:cubicBezTo>
                  <a:cubicBezTo>
                    <a:pt x="75" y="176"/>
                    <a:pt x="0" y="201"/>
                    <a:pt x="0" y="201"/>
                  </a:cubicBezTo>
                  <a:cubicBezTo>
                    <a:pt x="0" y="201"/>
                    <a:pt x="25" y="276"/>
                    <a:pt x="75" y="452"/>
                  </a:cubicBezTo>
                  <a:cubicBezTo>
                    <a:pt x="125" y="602"/>
                    <a:pt x="201" y="853"/>
                    <a:pt x="326" y="1128"/>
                  </a:cubicBezTo>
                  <a:cubicBezTo>
                    <a:pt x="426" y="1404"/>
                    <a:pt x="577" y="1705"/>
                    <a:pt x="777" y="2056"/>
                  </a:cubicBezTo>
                  <a:cubicBezTo>
                    <a:pt x="852" y="2231"/>
                    <a:pt x="978" y="2407"/>
                    <a:pt x="1078" y="2607"/>
                  </a:cubicBezTo>
                  <a:cubicBezTo>
                    <a:pt x="1153" y="2782"/>
                    <a:pt x="1253" y="2983"/>
                    <a:pt x="1354" y="3184"/>
                  </a:cubicBezTo>
                  <a:cubicBezTo>
                    <a:pt x="1579" y="3559"/>
                    <a:pt x="1780" y="3935"/>
                    <a:pt x="2030" y="4311"/>
                  </a:cubicBezTo>
                  <a:cubicBezTo>
                    <a:pt x="2281" y="4687"/>
                    <a:pt x="2582" y="5113"/>
                    <a:pt x="2882" y="5514"/>
                  </a:cubicBezTo>
                  <a:cubicBezTo>
                    <a:pt x="3183" y="5915"/>
                    <a:pt x="3534" y="6266"/>
                    <a:pt x="3860" y="6667"/>
                  </a:cubicBezTo>
                  <a:cubicBezTo>
                    <a:pt x="4211" y="7043"/>
                    <a:pt x="4587" y="7419"/>
                    <a:pt x="4988" y="7770"/>
                  </a:cubicBezTo>
                  <a:cubicBezTo>
                    <a:pt x="5364" y="8121"/>
                    <a:pt x="5765" y="8447"/>
                    <a:pt x="6191" y="8773"/>
                  </a:cubicBezTo>
                  <a:cubicBezTo>
                    <a:pt x="6617" y="9073"/>
                    <a:pt x="7043" y="9374"/>
                    <a:pt x="7494" y="9650"/>
                  </a:cubicBezTo>
                  <a:cubicBezTo>
                    <a:pt x="8371" y="10176"/>
                    <a:pt x="9273" y="10627"/>
                    <a:pt x="10100" y="10928"/>
                  </a:cubicBezTo>
                  <a:cubicBezTo>
                    <a:pt x="10953" y="11254"/>
                    <a:pt x="11729" y="11479"/>
                    <a:pt x="12331" y="11580"/>
                  </a:cubicBezTo>
                  <a:cubicBezTo>
                    <a:pt x="12607" y="11630"/>
                    <a:pt x="12882" y="11655"/>
                    <a:pt x="13033" y="11680"/>
                  </a:cubicBezTo>
                  <a:cubicBezTo>
                    <a:pt x="13208" y="11705"/>
                    <a:pt x="13308" y="11705"/>
                    <a:pt x="13308" y="11705"/>
                  </a:cubicBezTo>
                  <a:cubicBezTo>
                    <a:pt x="13308" y="11705"/>
                    <a:pt x="13308" y="11605"/>
                    <a:pt x="13308" y="11454"/>
                  </a:cubicBezTo>
                  <a:cubicBezTo>
                    <a:pt x="13283" y="11279"/>
                    <a:pt x="13283" y="11028"/>
                    <a:pt x="13258" y="10727"/>
                  </a:cubicBezTo>
                  <a:cubicBezTo>
                    <a:pt x="13233" y="10427"/>
                    <a:pt x="13158" y="10076"/>
                    <a:pt x="13083" y="9675"/>
                  </a:cubicBezTo>
                  <a:cubicBezTo>
                    <a:pt x="13008" y="9299"/>
                    <a:pt x="12882" y="8873"/>
                    <a:pt x="12732" y="8447"/>
                  </a:cubicBezTo>
                  <a:cubicBezTo>
                    <a:pt x="12582" y="7996"/>
                    <a:pt x="12406" y="7544"/>
                    <a:pt x="12181" y="7068"/>
                  </a:cubicBezTo>
                  <a:cubicBezTo>
                    <a:pt x="11955" y="6617"/>
                    <a:pt x="11679" y="6141"/>
                    <a:pt x="11404" y="5690"/>
                  </a:cubicBezTo>
                  <a:cubicBezTo>
                    <a:pt x="11103" y="5214"/>
                    <a:pt x="10752" y="4762"/>
                    <a:pt x="10376" y="4336"/>
                  </a:cubicBezTo>
                  <a:cubicBezTo>
                    <a:pt x="10000" y="3910"/>
                    <a:pt x="9599" y="3509"/>
                    <a:pt x="9173" y="3108"/>
                  </a:cubicBezTo>
                  <a:cubicBezTo>
                    <a:pt x="8747" y="2732"/>
                    <a:pt x="8271" y="2356"/>
                    <a:pt x="7820" y="2031"/>
                  </a:cubicBezTo>
                  <a:cubicBezTo>
                    <a:pt x="7344" y="1705"/>
                    <a:pt x="6842" y="1429"/>
                    <a:pt x="6341" y="1178"/>
                  </a:cubicBezTo>
                  <a:cubicBezTo>
                    <a:pt x="5815" y="928"/>
                    <a:pt x="5338" y="702"/>
                    <a:pt x="4812" y="527"/>
                  </a:cubicBezTo>
                  <a:cubicBezTo>
                    <a:pt x="4286" y="351"/>
                    <a:pt x="3785" y="226"/>
                    <a:pt x="3308" y="126"/>
                  </a:cubicBezTo>
                  <a:cubicBezTo>
                    <a:pt x="3058" y="76"/>
                    <a:pt x="2832" y="51"/>
                    <a:pt x="2632" y="26"/>
                  </a:cubicBezTo>
                  <a:cubicBezTo>
                    <a:pt x="2406" y="1"/>
                    <a:pt x="2206" y="1"/>
                    <a:pt x="2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p:nvPr/>
          </p:nvSpPr>
          <p:spPr>
            <a:xfrm rot="-1202736" flipH="1">
              <a:off x="3428772" y="-501243"/>
              <a:ext cx="320551" cy="462304"/>
            </a:xfrm>
            <a:custGeom>
              <a:avLst/>
              <a:gdLst/>
              <a:ahLst/>
              <a:cxnLst/>
              <a:rect l="l" t="t" r="r" b="b"/>
              <a:pathLst>
                <a:path w="10427" h="15038" extrusionOk="0">
                  <a:moveTo>
                    <a:pt x="10276" y="0"/>
                  </a:moveTo>
                  <a:cubicBezTo>
                    <a:pt x="10276" y="0"/>
                    <a:pt x="10176" y="25"/>
                    <a:pt x="10025" y="75"/>
                  </a:cubicBezTo>
                  <a:cubicBezTo>
                    <a:pt x="9850" y="125"/>
                    <a:pt x="9599" y="201"/>
                    <a:pt x="9323" y="326"/>
                  </a:cubicBezTo>
                  <a:cubicBezTo>
                    <a:pt x="9048" y="426"/>
                    <a:pt x="8722" y="577"/>
                    <a:pt x="8346" y="777"/>
                  </a:cubicBezTo>
                  <a:cubicBezTo>
                    <a:pt x="7995" y="952"/>
                    <a:pt x="7619" y="1178"/>
                    <a:pt x="7218" y="1404"/>
                  </a:cubicBezTo>
                  <a:cubicBezTo>
                    <a:pt x="6842" y="1679"/>
                    <a:pt x="6441" y="1955"/>
                    <a:pt x="6040" y="2256"/>
                  </a:cubicBezTo>
                  <a:cubicBezTo>
                    <a:pt x="5639" y="2582"/>
                    <a:pt x="5238" y="2907"/>
                    <a:pt x="4837" y="3283"/>
                  </a:cubicBezTo>
                  <a:cubicBezTo>
                    <a:pt x="4060" y="4035"/>
                    <a:pt x="3358" y="4887"/>
                    <a:pt x="2732" y="5815"/>
                  </a:cubicBezTo>
                  <a:cubicBezTo>
                    <a:pt x="2080" y="6742"/>
                    <a:pt x="1529" y="7745"/>
                    <a:pt x="1128" y="8747"/>
                  </a:cubicBezTo>
                  <a:cubicBezTo>
                    <a:pt x="702" y="9750"/>
                    <a:pt x="401" y="10752"/>
                    <a:pt x="226" y="11679"/>
                  </a:cubicBezTo>
                  <a:cubicBezTo>
                    <a:pt x="50" y="12607"/>
                    <a:pt x="0" y="13434"/>
                    <a:pt x="0" y="14035"/>
                  </a:cubicBezTo>
                  <a:cubicBezTo>
                    <a:pt x="0" y="14336"/>
                    <a:pt x="25" y="14612"/>
                    <a:pt x="25" y="14762"/>
                  </a:cubicBezTo>
                  <a:cubicBezTo>
                    <a:pt x="50" y="14938"/>
                    <a:pt x="50" y="15038"/>
                    <a:pt x="50" y="15038"/>
                  </a:cubicBezTo>
                  <a:cubicBezTo>
                    <a:pt x="50" y="15038"/>
                    <a:pt x="150" y="15013"/>
                    <a:pt x="326" y="14988"/>
                  </a:cubicBezTo>
                  <a:cubicBezTo>
                    <a:pt x="476" y="14938"/>
                    <a:pt x="752" y="14862"/>
                    <a:pt x="1028" y="14762"/>
                  </a:cubicBezTo>
                  <a:cubicBezTo>
                    <a:pt x="1604" y="14562"/>
                    <a:pt x="2381" y="14236"/>
                    <a:pt x="3183" y="13760"/>
                  </a:cubicBezTo>
                  <a:cubicBezTo>
                    <a:pt x="3985" y="13283"/>
                    <a:pt x="4862" y="12682"/>
                    <a:pt x="5664" y="11930"/>
                  </a:cubicBezTo>
                  <a:cubicBezTo>
                    <a:pt x="6466" y="11203"/>
                    <a:pt x="7218" y="10326"/>
                    <a:pt x="7870" y="9374"/>
                  </a:cubicBezTo>
                  <a:cubicBezTo>
                    <a:pt x="8521" y="8421"/>
                    <a:pt x="9073" y="7394"/>
                    <a:pt x="9474" y="6366"/>
                  </a:cubicBezTo>
                  <a:cubicBezTo>
                    <a:pt x="9674" y="5865"/>
                    <a:pt x="9875" y="5364"/>
                    <a:pt x="10000" y="4837"/>
                  </a:cubicBezTo>
                  <a:cubicBezTo>
                    <a:pt x="10125" y="4336"/>
                    <a:pt x="10226" y="3835"/>
                    <a:pt x="10276" y="3384"/>
                  </a:cubicBezTo>
                  <a:cubicBezTo>
                    <a:pt x="10351" y="2907"/>
                    <a:pt x="10401" y="2456"/>
                    <a:pt x="10401" y="2055"/>
                  </a:cubicBezTo>
                  <a:cubicBezTo>
                    <a:pt x="10426" y="1654"/>
                    <a:pt x="10426" y="1303"/>
                    <a:pt x="10401" y="978"/>
                  </a:cubicBezTo>
                  <a:cubicBezTo>
                    <a:pt x="10376" y="677"/>
                    <a:pt x="10351" y="426"/>
                    <a:pt x="10326" y="251"/>
                  </a:cubicBezTo>
                  <a:cubicBezTo>
                    <a:pt x="10301" y="100"/>
                    <a:pt x="10276" y="0"/>
                    <a:pt x="10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7"/>
            <p:cNvSpPr/>
            <p:nvPr/>
          </p:nvSpPr>
          <p:spPr>
            <a:xfrm rot="-1202736" flipH="1">
              <a:off x="2563638" y="54996"/>
              <a:ext cx="191125" cy="163365"/>
            </a:xfrm>
            <a:custGeom>
              <a:avLst/>
              <a:gdLst/>
              <a:ahLst/>
              <a:cxnLst/>
              <a:rect l="l" t="t" r="r" b="b"/>
              <a:pathLst>
                <a:path w="6217" h="5314" extrusionOk="0">
                  <a:moveTo>
                    <a:pt x="5617" y="1"/>
                  </a:moveTo>
                  <a:cubicBezTo>
                    <a:pt x="5526" y="1"/>
                    <a:pt x="5432" y="36"/>
                    <a:pt x="5348" y="120"/>
                  </a:cubicBezTo>
                  <a:cubicBezTo>
                    <a:pt x="3744" y="1699"/>
                    <a:pt x="2015" y="3152"/>
                    <a:pt x="336" y="4606"/>
                  </a:cubicBezTo>
                  <a:cubicBezTo>
                    <a:pt x="0" y="4882"/>
                    <a:pt x="302" y="5314"/>
                    <a:pt x="641" y="5314"/>
                  </a:cubicBezTo>
                  <a:cubicBezTo>
                    <a:pt x="732" y="5314"/>
                    <a:pt x="827" y="5282"/>
                    <a:pt x="912" y="5207"/>
                  </a:cubicBezTo>
                  <a:cubicBezTo>
                    <a:pt x="2616" y="3729"/>
                    <a:pt x="4321" y="2300"/>
                    <a:pt x="5925" y="721"/>
                  </a:cubicBezTo>
                  <a:cubicBezTo>
                    <a:pt x="6217" y="429"/>
                    <a:pt x="5934" y="1"/>
                    <a:pt x="5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rot="-1202736" flipH="1">
              <a:off x="3245348" y="-16168"/>
              <a:ext cx="196013" cy="205882"/>
            </a:xfrm>
            <a:custGeom>
              <a:avLst/>
              <a:gdLst/>
              <a:ahLst/>
              <a:cxnLst/>
              <a:rect l="l" t="t" r="r" b="b"/>
              <a:pathLst>
                <a:path w="6376" h="6697" extrusionOk="0">
                  <a:moveTo>
                    <a:pt x="570" y="0"/>
                  </a:moveTo>
                  <a:cubicBezTo>
                    <a:pt x="272" y="0"/>
                    <a:pt x="1" y="419"/>
                    <a:pt x="248" y="723"/>
                  </a:cubicBezTo>
                  <a:cubicBezTo>
                    <a:pt x="1852" y="2803"/>
                    <a:pt x="3531" y="4808"/>
                    <a:pt x="5461" y="6588"/>
                  </a:cubicBezTo>
                  <a:cubicBezTo>
                    <a:pt x="5548" y="6664"/>
                    <a:pt x="5645" y="6696"/>
                    <a:pt x="5739" y="6696"/>
                  </a:cubicBezTo>
                  <a:cubicBezTo>
                    <a:pt x="6076" y="6696"/>
                    <a:pt x="6376" y="6280"/>
                    <a:pt x="6062" y="5986"/>
                  </a:cubicBezTo>
                  <a:cubicBezTo>
                    <a:pt x="4107" y="4207"/>
                    <a:pt x="2453" y="2227"/>
                    <a:pt x="849" y="146"/>
                  </a:cubicBezTo>
                  <a:cubicBezTo>
                    <a:pt x="764" y="43"/>
                    <a:pt x="666" y="0"/>
                    <a:pt x="5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rot="-1202736" flipH="1">
              <a:off x="3374733" y="-244907"/>
              <a:ext cx="132899" cy="207357"/>
            </a:xfrm>
            <a:custGeom>
              <a:avLst/>
              <a:gdLst/>
              <a:ahLst/>
              <a:cxnLst/>
              <a:rect l="l" t="t" r="r" b="b"/>
              <a:pathLst>
                <a:path w="4323" h="6745" extrusionOk="0">
                  <a:moveTo>
                    <a:pt x="3816" y="0"/>
                  </a:moveTo>
                  <a:cubicBezTo>
                    <a:pt x="3649" y="0"/>
                    <a:pt x="3478" y="85"/>
                    <a:pt x="3399" y="282"/>
                  </a:cubicBezTo>
                  <a:cubicBezTo>
                    <a:pt x="2547" y="2337"/>
                    <a:pt x="1369" y="4242"/>
                    <a:pt x="191" y="6122"/>
                  </a:cubicBezTo>
                  <a:cubicBezTo>
                    <a:pt x="0" y="6451"/>
                    <a:pt x="290" y="6745"/>
                    <a:pt x="577" y="6745"/>
                  </a:cubicBezTo>
                  <a:cubicBezTo>
                    <a:pt x="705" y="6745"/>
                    <a:pt x="833" y="6687"/>
                    <a:pt x="918" y="6548"/>
                  </a:cubicBezTo>
                  <a:cubicBezTo>
                    <a:pt x="2146" y="4593"/>
                    <a:pt x="3324" y="2638"/>
                    <a:pt x="4201" y="508"/>
                  </a:cubicBezTo>
                  <a:cubicBezTo>
                    <a:pt x="4323" y="203"/>
                    <a:pt x="4075" y="0"/>
                    <a:pt x="3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rot="-1202736" flipH="1">
              <a:off x="2829928" y="124671"/>
              <a:ext cx="162350" cy="178306"/>
            </a:xfrm>
            <a:custGeom>
              <a:avLst/>
              <a:gdLst/>
              <a:ahLst/>
              <a:cxnLst/>
              <a:rect l="l" t="t" r="r" b="b"/>
              <a:pathLst>
                <a:path w="5281" h="5800" extrusionOk="0">
                  <a:moveTo>
                    <a:pt x="637" y="0"/>
                  </a:moveTo>
                  <a:cubicBezTo>
                    <a:pt x="300" y="0"/>
                    <a:pt x="0" y="417"/>
                    <a:pt x="314" y="711"/>
                  </a:cubicBezTo>
                  <a:cubicBezTo>
                    <a:pt x="1918" y="2139"/>
                    <a:pt x="3020" y="3944"/>
                    <a:pt x="4324" y="5623"/>
                  </a:cubicBezTo>
                  <a:cubicBezTo>
                    <a:pt x="4419" y="5748"/>
                    <a:pt x="4549" y="5799"/>
                    <a:pt x="4677" y="5799"/>
                  </a:cubicBezTo>
                  <a:cubicBezTo>
                    <a:pt x="4985" y="5799"/>
                    <a:pt x="5281" y="5498"/>
                    <a:pt x="5051" y="5197"/>
                  </a:cubicBezTo>
                  <a:cubicBezTo>
                    <a:pt x="3697" y="3467"/>
                    <a:pt x="2569" y="1613"/>
                    <a:pt x="915" y="109"/>
                  </a:cubicBezTo>
                  <a:cubicBezTo>
                    <a:pt x="828" y="33"/>
                    <a:pt x="731" y="0"/>
                    <a:pt x="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rot="-1202736" flipH="1">
              <a:off x="2811586" y="271646"/>
              <a:ext cx="143874" cy="96500"/>
            </a:xfrm>
            <a:custGeom>
              <a:avLst/>
              <a:gdLst/>
              <a:ahLst/>
              <a:cxnLst/>
              <a:rect l="l" t="t" r="r" b="b"/>
              <a:pathLst>
                <a:path w="4680" h="3139" extrusionOk="0">
                  <a:moveTo>
                    <a:pt x="2235" y="0"/>
                  </a:moveTo>
                  <a:cubicBezTo>
                    <a:pt x="255" y="0"/>
                    <a:pt x="0" y="3138"/>
                    <a:pt x="2524" y="3138"/>
                  </a:cubicBezTo>
                  <a:cubicBezTo>
                    <a:pt x="4429" y="3138"/>
                    <a:pt x="4679" y="81"/>
                    <a:pt x="2374" y="5"/>
                  </a:cubicBezTo>
                  <a:cubicBezTo>
                    <a:pt x="2327" y="2"/>
                    <a:pt x="2280" y="0"/>
                    <a:pt x="2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rot="-1202736" flipH="1">
              <a:off x="3253953" y="148775"/>
              <a:ext cx="143874" cy="96500"/>
            </a:xfrm>
            <a:custGeom>
              <a:avLst/>
              <a:gdLst/>
              <a:ahLst/>
              <a:cxnLst/>
              <a:rect l="l" t="t" r="r" b="b"/>
              <a:pathLst>
                <a:path w="4680" h="3139" extrusionOk="0">
                  <a:moveTo>
                    <a:pt x="2260" y="0"/>
                  </a:moveTo>
                  <a:cubicBezTo>
                    <a:pt x="279" y="0"/>
                    <a:pt x="1" y="3138"/>
                    <a:pt x="2549" y="3138"/>
                  </a:cubicBezTo>
                  <a:cubicBezTo>
                    <a:pt x="4454" y="3138"/>
                    <a:pt x="4679" y="56"/>
                    <a:pt x="2398" y="5"/>
                  </a:cubicBezTo>
                  <a:cubicBezTo>
                    <a:pt x="2351" y="2"/>
                    <a:pt x="2305" y="0"/>
                    <a:pt x="2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rot="-1202736" flipH="1">
              <a:off x="3289647" y="-263716"/>
              <a:ext cx="143874" cy="96500"/>
            </a:xfrm>
            <a:custGeom>
              <a:avLst/>
              <a:gdLst/>
              <a:ahLst/>
              <a:cxnLst/>
              <a:rect l="l" t="t" r="r" b="b"/>
              <a:pathLst>
                <a:path w="4680" h="3139" extrusionOk="0">
                  <a:moveTo>
                    <a:pt x="2259" y="1"/>
                  </a:moveTo>
                  <a:cubicBezTo>
                    <a:pt x="256" y="1"/>
                    <a:pt x="1" y="3139"/>
                    <a:pt x="2525" y="3139"/>
                  </a:cubicBezTo>
                  <a:cubicBezTo>
                    <a:pt x="4454" y="3139"/>
                    <a:pt x="4680" y="56"/>
                    <a:pt x="2399" y="6"/>
                  </a:cubicBezTo>
                  <a:cubicBezTo>
                    <a:pt x="2352" y="2"/>
                    <a:pt x="2305"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rot="-1202736" flipH="1">
              <a:off x="2887777" y="189912"/>
              <a:ext cx="107168" cy="72583"/>
            </a:xfrm>
            <a:custGeom>
              <a:avLst/>
              <a:gdLst/>
              <a:ahLst/>
              <a:cxnLst/>
              <a:rect l="l" t="t" r="r" b="b"/>
              <a:pathLst>
                <a:path w="3486" h="2361" extrusionOk="0">
                  <a:moveTo>
                    <a:pt x="1666" y="0"/>
                  </a:moveTo>
                  <a:cubicBezTo>
                    <a:pt x="192" y="0"/>
                    <a:pt x="0" y="2336"/>
                    <a:pt x="1882" y="2361"/>
                  </a:cubicBezTo>
                  <a:cubicBezTo>
                    <a:pt x="3310" y="2361"/>
                    <a:pt x="3486" y="55"/>
                    <a:pt x="1782" y="5"/>
                  </a:cubicBezTo>
                  <a:cubicBezTo>
                    <a:pt x="1742" y="2"/>
                    <a:pt x="1704" y="0"/>
                    <a:pt x="1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rot="-1202736" flipH="1">
              <a:off x="3246774" y="58771"/>
              <a:ext cx="107936" cy="72583"/>
            </a:xfrm>
            <a:custGeom>
              <a:avLst/>
              <a:gdLst/>
              <a:ahLst/>
              <a:cxnLst/>
              <a:rect l="l" t="t" r="r" b="b"/>
              <a:pathLst>
                <a:path w="3511" h="2361" extrusionOk="0">
                  <a:moveTo>
                    <a:pt x="1666" y="0"/>
                  </a:moveTo>
                  <a:cubicBezTo>
                    <a:pt x="191" y="0"/>
                    <a:pt x="0" y="2336"/>
                    <a:pt x="1907" y="2361"/>
                  </a:cubicBezTo>
                  <a:cubicBezTo>
                    <a:pt x="3335" y="2361"/>
                    <a:pt x="3511" y="55"/>
                    <a:pt x="1781" y="5"/>
                  </a:cubicBezTo>
                  <a:cubicBezTo>
                    <a:pt x="1742" y="2"/>
                    <a:pt x="1704" y="0"/>
                    <a:pt x="1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rot="-1202736" flipH="1">
              <a:off x="3410691" y="-193779"/>
              <a:ext cx="107660" cy="71845"/>
            </a:xfrm>
            <a:custGeom>
              <a:avLst/>
              <a:gdLst/>
              <a:ahLst/>
              <a:cxnLst/>
              <a:rect l="l" t="t" r="r" b="b"/>
              <a:pathLst>
                <a:path w="3502" h="2337" extrusionOk="0">
                  <a:moveTo>
                    <a:pt x="1667" y="1"/>
                  </a:moveTo>
                  <a:cubicBezTo>
                    <a:pt x="192" y="1"/>
                    <a:pt x="0" y="2336"/>
                    <a:pt x="1882" y="2336"/>
                  </a:cubicBezTo>
                  <a:cubicBezTo>
                    <a:pt x="1890" y="2336"/>
                    <a:pt x="1897" y="2336"/>
                    <a:pt x="1905" y="2336"/>
                  </a:cubicBezTo>
                  <a:cubicBezTo>
                    <a:pt x="3313" y="2336"/>
                    <a:pt x="3502" y="30"/>
                    <a:pt x="1782" y="5"/>
                  </a:cubicBezTo>
                  <a:cubicBezTo>
                    <a:pt x="1743" y="2"/>
                    <a:pt x="1704" y="1"/>
                    <a:pt x="1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rot="-1202736" flipH="1">
              <a:off x="2485864" y="35344"/>
              <a:ext cx="143567" cy="96562"/>
            </a:xfrm>
            <a:custGeom>
              <a:avLst/>
              <a:gdLst/>
              <a:ahLst/>
              <a:cxnLst/>
              <a:rect l="l" t="t" r="r" b="b"/>
              <a:pathLst>
                <a:path w="4670" h="3141" extrusionOk="0">
                  <a:moveTo>
                    <a:pt x="2203" y="1"/>
                  </a:moveTo>
                  <a:cubicBezTo>
                    <a:pt x="244" y="1"/>
                    <a:pt x="0" y="3116"/>
                    <a:pt x="2514" y="3140"/>
                  </a:cubicBezTo>
                  <a:cubicBezTo>
                    <a:pt x="4419" y="3140"/>
                    <a:pt x="4670" y="57"/>
                    <a:pt x="2364" y="7"/>
                  </a:cubicBezTo>
                  <a:cubicBezTo>
                    <a:pt x="2309" y="3"/>
                    <a:pt x="2256" y="1"/>
                    <a:pt x="2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rot="-1202736" flipH="1">
              <a:off x="2606250" y="61190"/>
              <a:ext cx="107936" cy="72613"/>
            </a:xfrm>
            <a:custGeom>
              <a:avLst/>
              <a:gdLst/>
              <a:ahLst/>
              <a:cxnLst/>
              <a:rect l="l" t="t" r="r" b="b"/>
              <a:pathLst>
                <a:path w="3511" h="2362" extrusionOk="0">
                  <a:moveTo>
                    <a:pt x="1666" y="1"/>
                  </a:moveTo>
                  <a:cubicBezTo>
                    <a:pt x="191" y="1"/>
                    <a:pt x="1" y="2337"/>
                    <a:pt x="1907" y="2361"/>
                  </a:cubicBezTo>
                  <a:cubicBezTo>
                    <a:pt x="3335" y="2361"/>
                    <a:pt x="3511" y="55"/>
                    <a:pt x="1782" y="5"/>
                  </a:cubicBezTo>
                  <a:cubicBezTo>
                    <a:pt x="1742" y="2"/>
                    <a:pt x="1704" y="1"/>
                    <a:pt x="1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rot="-1202736" flipH="1">
              <a:off x="3785332" y="-564564"/>
              <a:ext cx="273546" cy="492524"/>
            </a:xfrm>
            <a:custGeom>
              <a:avLst/>
              <a:gdLst/>
              <a:ahLst/>
              <a:cxnLst/>
              <a:rect l="l" t="t" r="r" b="b"/>
              <a:pathLst>
                <a:path w="8898" h="16021" extrusionOk="0">
                  <a:moveTo>
                    <a:pt x="4239" y="1"/>
                  </a:moveTo>
                  <a:cubicBezTo>
                    <a:pt x="3672" y="1"/>
                    <a:pt x="3052" y="99"/>
                    <a:pt x="2431" y="381"/>
                  </a:cubicBezTo>
                  <a:cubicBezTo>
                    <a:pt x="2005" y="582"/>
                    <a:pt x="1629" y="858"/>
                    <a:pt x="1328" y="1183"/>
                  </a:cubicBezTo>
                  <a:cubicBezTo>
                    <a:pt x="1003" y="1484"/>
                    <a:pt x="777" y="1860"/>
                    <a:pt x="602" y="2186"/>
                  </a:cubicBezTo>
                  <a:cubicBezTo>
                    <a:pt x="251" y="2888"/>
                    <a:pt x="125" y="3564"/>
                    <a:pt x="50" y="4166"/>
                  </a:cubicBezTo>
                  <a:cubicBezTo>
                    <a:pt x="0" y="4767"/>
                    <a:pt x="0" y="5344"/>
                    <a:pt x="25" y="5895"/>
                  </a:cubicBezTo>
                  <a:cubicBezTo>
                    <a:pt x="100" y="6973"/>
                    <a:pt x="301" y="7950"/>
                    <a:pt x="552" y="8853"/>
                  </a:cubicBezTo>
                  <a:cubicBezTo>
                    <a:pt x="802" y="9755"/>
                    <a:pt x="1078" y="10557"/>
                    <a:pt x="1354" y="11309"/>
                  </a:cubicBezTo>
                  <a:cubicBezTo>
                    <a:pt x="1930" y="12788"/>
                    <a:pt x="2557" y="13965"/>
                    <a:pt x="3008" y="14767"/>
                  </a:cubicBezTo>
                  <a:cubicBezTo>
                    <a:pt x="3233" y="15194"/>
                    <a:pt x="3434" y="15494"/>
                    <a:pt x="3559" y="15695"/>
                  </a:cubicBezTo>
                  <a:cubicBezTo>
                    <a:pt x="3684" y="15920"/>
                    <a:pt x="3760" y="16021"/>
                    <a:pt x="3760" y="16021"/>
                  </a:cubicBezTo>
                  <a:cubicBezTo>
                    <a:pt x="3760" y="16021"/>
                    <a:pt x="3760" y="15895"/>
                    <a:pt x="3734" y="15645"/>
                  </a:cubicBezTo>
                  <a:cubicBezTo>
                    <a:pt x="3734" y="15394"/>
                    <a:pt x="3709" y="15018"/>
                    <a:pt x="3659" y="14567"/>
                  </a:cubicBezTo>
                  <a:cubicBezTo>
                    <a:pt x="3609" y="14116"/>
                    <a:pt x="3559" y="13564"/>
                    <a:pt x="3509" y="12938"/>
                  </a:cubicBezTo>
                  <a:cubicBezTo>
                    <a:pt x="3434" y="12311"/>
                    <a:pt x="3359" y="11610"/>
                    <a:pt x="3283" y="10833"/>
                  </a:cubicBezTo>
                  <a:cubicBezTo>
                    <a:pt x="3208" y="10081"/>
                    <a:pt x="3133" y="9279"/>
                    <a:pt x="3058" y="8427"/>
                  </a:cubicBezTo>
                  <a:cubicBezTo>
                    <a:pt x="3008" y="7574"/>
                    <a:pt x="2983" y="6697"/>
                    <a:pt x="3033" y="5845"/>
                  </a:cubicBezTo>
                  <a:cubicBezTo>
                    <a:pt x="3058" y="5419"/>
                    <a:pt x="3083" y="4993"/>
                    <a:pt x="3183" y="4617"/>
                  </a:cubicBezTo>
                  <a:cubicBezTo>
                    <a:pt x="3258" y="4241"/>
                    <a:pt x="3359" y="3915"/>
                    <a:pt x="3484" y="3715"/>
                  </a:cubicBezTo>
                  <a:cubicBezTo>
                    <a:pt x="3634" y="3514"/>
                    <a:pt x="3709" y="3464"/>
                    <a:pt x="3810" y="3414"/>
                  </a:cubicBezTo>
                  <a:cubicBezTo>
                    <a:pt x="3892" y="3373"/>
                    <a:pt x="4074" y="3332"/>
                    <a:pt x="4315" y="3332"/>
                  </a:cubicBezTo>
                  <a:cubicBezTo>
                    <a:pt x="4369" y="3332"/>
                    <a:pt x="4427" y="3334"/>
                    <a:pt x="4486" y="3339"/>
                  </a:cubicBezTo>
                  <a:cubicBezTo>
                    <a:pt x="4562" y="3364"/>
                    <a:pt x="4637" y="3364"/>
                    <a:pt x="4737" y="3389"/>
                  </a:cubicBezTo>
                  <a:lnTo>
                    <a:pt x="4837" y="3389"/>
                  </a:lnTo>
                  <a:lnTo>
                    <a:pt x="4937" y="3414"/>
                  </a:lnTo>
                  <a:lnTo>
                    <a:pt x="4988" y="3439"/>
                  </a:lnTo>
                  <a:lnTo>
                    <a:pt x="5038" y="3439"/>
                  </a:lnTo>
                  <a:lnTo>
                    <a:pt x="5113" y="3464"/>
                  </a:lnTo>
                  <a:cubicBezTo>
                    <a:pt x="5163" y="3489"/>
                    <a:pt x="5213" y="3514"/>
                    <a:pt x="5238" y="3539"/>
                  </a:cubicBezTo>
                  <a:cubicBezTo>
                    <a:pt x="5389" y="3615"/>
                    <a:pt x="5464" y="3690"/>
                    <a:pt x="5589" y="3890"/>
                  </a:cubicBezTo>
                  <a:cubicBezTo>
                    <a:pt x="5689" y="4091"/>
                    <a:pt x="5765" y="4417"/>
                    <a:pt x="5815" y="4792"/>
                  </a:cubicBezTo>
                  <a:cubicBezTo>
                    <a:pt x="5840" y="5168"/>
                    <a:pt x="5840" y="5569"/>
                    <a:pt x="5815" y="5996"/>
                  </a:cubicBezTo>
                  <a:cubicBezTo>
                    <a:pt x="5740" y="6848"/>
                    <a:pt x="5589" y="7725"/>
                    <a:pt x="5414" y="8552"/>
                  </a:cubicBezTo>
                  <a:cubicBezTo>
                    <a:pt x="5238" y="9379"/>
                    <a:pt x="5063" y="10181"/>
                    <a:pt x="4862" y="10933"/>
                  </a:cubicBezTo>
                  <a:cubicBezTo>
                    <a:pt x="4511" y="12412"/>
                    <a:pt x="4186" y="13690"/>
                    <a:pt x="3985" y="14592"/>
                  </a:cubicBezTo>
                  <a:cubicBezTo>
                    <a:pt x="3885" y="15043"/>
                    <a:pt x="3835" y="15394"/>
                    <a:pt x="3810" y="15645"/>
                  </a:cubicBezTo>
                  <a:cubicBezTo>
                    <a:pt x="3760" y="15895"/>
                    <a:pt x="3760" y="16021"/>
                    <a:pt x="3760" y="16021"/>
                  </a:cubicBezTo>
                  <a:cubicBezTo>
                    <a:pt x="3760" y="16021"/>
                    <a:pt x="4060" y="15595"/>
                    <a:pt x="4587" y="14843"/>
                  </a:cubicBezTo>
                  <a:cubicBezTo>
                    <a:pt x="5113" y="14091"/>
                    <a:pt x="5865" y="13013"/>
                    <a:pt x="6617" y="11610"/>
                  </a:cubicBezTo>
                  <a:cubicBezTo>
                    <a:pt x="7018" y="10933"/>
                    <a:pt x="7394" y="10156"/>
                    <a:pt x="7770" y="9304"/>
                  </a:cubicBezTo>
                  <a:cubicBezTo>
                    <a:pt x="8120" y="8427"/>
                    <a:pt x="8471" y="7499"/>
                    <a:pt x="8697" y="6422"/>
                  </a:cubicBezTo>
                  <a:cubicBezTo>
                    <a:pt x="8797" y="5895"/>
                    <a:pt x="8897" y="5319"/>
                    <a:pt x="8897" y="4717"/>
                  </a:cubicBezTo>
                  <a:cubicBezTo>
                    <a:pt x="8897" y="4091"/>
                    <a:pt x="8847" y="3389"/>
                    <a:pt x="8547" y="2662"/>
                  </a:cubicBezTo>
                  <a:cubicBezTo>
                    <a:pt x="8271" y="1935"/>
                    <a:pt x="7694" y="1158"/>
                    <a:pt x="6943" y="707"/>
                  </a:cubicBezTo>
                  <a:cubicBezTo>
                    <a:pt x="6767" y="582"/>
                    <a:pt x="6592" y="507"/>
                    <a:pt x="6391" y="432"/>
                  </a:cubicBezTo>
                  <a:lnTo>
                    <a:pt x="6115" y="306"/>
                  </a:lnTo>
                  <a:lnTo>
                    <a:pt x="5790" y="206"/>
                  </a:lnTo>
                  <a:lnTo>
                    <a:pt x="5664" y="181"/>
                  </a:lnTo>
                  <a:lnTo>
                    <a:pt x="5564" y="156"/>
                  </a:lnTo>
                  <a:lnTo>
                    <a:pt x="5414" y="131"/>
                  </a:lnTo>
                  <a:lnTo>
                    <a:pt x="5288" y="106"/>
                  </a:lnTo>
                  <a:cubicBezTo>
                    <a:pt x="5138" y="81"/>
                    <a:pt x="4963" y="56"/>
                    <a:pt x="4787" y="31"/>
                  </a:cubicBezTo>
                  <a:cubicBezTo>
                    <a:pt x="4612" y="12"/>
                    <a:pt x="4428" y="1"/>
                    <a:pt x="4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rot="-1202736" flipH="1">
              <a:off x="3693813" y="-40824"/>
              <a:ext cx="409919" cy="389229"/>
            </a:xfrm>
            <a:custGeom>
              <a:avLst/>
              <a:gdLst/>
              <a:ahLst/>
              <a:cxnLst/>
              <a:rect l="l" t="t" r="r" b="b"/>
              <a:pathLst>
                <a:path w="13334" h="12661" extrusionOk="0">
                  <a:moveTo>
                    <a:pt x="1504" y="0"/>
                  </a:moveTo>
                  <a:cubicBezTo>
                    <a:pt x="1028" y="0"/>
                    <a:pt x="627" y="50"/>
                    <a:pt x="376" y="100"/>
                  </a:cubicBezTo>
                  <a:cubicBezTo>
                    <a:pt x="126" y="151"/>
                    <a:pt x="1" y="176"/>
                    <a:pt x="1" y="176"/>
                  </a:cubicBezTo>
                  <a:cubicBezTo>
                    <a:pt x="1" y="176"/>
                    <a:pt x="1" y="176"/>
                    <a:pt x="1" y="176"/>
                  </a:cubicBezTo>
                  <a:lnTo>
                    <a:pt x="1" y="176"/>
                  </a:lnTo>
                  <a:cubicBezTo>
                    <a:pt x="1" y="176"/>
                    <a:pt x="126" y="226"/>
                    <a:pt x="376" y="276"/>
                  </a:cubicBezTo>
                  <a:cubicBezTo>
                    <a:pt x="602" y="351"/>
                    <a:pt x="953" y="476"/>
                    <a:pt x="1379" y="652"/>
                  </a:cubicBezTo>
                  <a:cubicBezTo>
                    <a:pt x="2206" y="1028"/>
                    <a:pt x="3384" y="1604"/>
                    <a:pt x="4687" y="2406"/>
                  </a:cubicBezTo>
                  <a:cubicBezTo>
                    <a:pt x="5339" y="2807"/>
                    <a:pt x="6041" y="3233"/>
                    <a:pt x="6717" y="3760"/>
                  </a:cubicBezTo>
                  <a:cubicBezTo>
                    <a:pt x="7394" y="4261"/>
                    <a:pt x="8071" y="4812"/>
                    <a:pt x="8672" y="5439"/>
                  </a:cubicBezTo>
                  <a:cubicBezTo>
                    <a:pt x="8948" y="5740"/>
                    <a:pt x="9224" y="6065"/>
                    <a:pt x="9449" y="6391"/>
                  </a:cubicBezTo>
                  <a:cubicBezTo>
                    <a:pt x="9650" y="6717"/>
                    <a:pt x="9800" y="7018"/>
                    <a:pt x="9875" y="7319"/>
                  </a:cubicBezTo>
                  <a:cubicBezTo>
                    <a:pt x="9976" y="7594"/>
                    <a:pt x="9976" y="7845"/>
                    <a:pt x="9925" y="8095"/>
                  </a:cubicBezTo>
                  <a:cubicBezTo>
                    <a:pt x="9875" y="8321"/>
                    <a:pt x="9775" y="8597"/>
                    <a:pt x="9575" y="8872"/>
                  </a:cubicBezTo>
                  <a:lnTo>
                    <a:pt x="9549" y="8923"/>
                  </a:lnTo>
                  <a:lnTo>
                    <a:pt x="9549" y="8923"/>
                  </a:lnTo>
                  <a:lnTo>
                    <a:pt x="9549" y="8923"/>
                  </a:lnTo>
                  <a:lnTo>
                    <a:pt x="9524" y="8948"/>
                  </a:lnTo>
                  <a:cubicBezTo>
                    <a:pt x="9527" y="8945"/>
                    <a:pt x="9529" y="8943"/>
                    <a:pt x="9530" y="8943"/>
                  </a:cubicBezTo>
                  <a:cubicBezTo>
                    <a:pt x="9530" y="8943"/>
                    <a:pt x="9530" y="8945"/>
                    <a:pt x="9529" y="8948"/>
                  </a:cubicBezTo>
                  <a:lnTo>
                    <a:pt x="9529" y="8948"/>
                  </a:lnTo>
                  <a:lnTo>
                    <a:pt x="9424" y="9073"/>
                  </a:lnTo>
                  <a:cubicBezTo>
                    <a:pt x="9374" y="9123"/>
                    <a:pt x="9374" y="9148"/>
                    <a:pt x="9324" y="9198"/>
                  </a:cubicBezTo>
                  <a:cubicBezTo>
                    <a:pt x="9249" y="9273"/>
                    <a:pt x="9174" y="9324"/>
                    <a:pt x="9123" y="9349"/>
                  </a:cubicBezTo>
                  <a:cubicBezTo>
                    <a:pt x="9073" y="9374"/>
                    <a:pt x="9073" y="9374"/>
                    <a:pt x="9023" y="9374"/>
                  </a:cubicBezTo>
                  <a:cubicBezTo>
                    <a:pt x="8998" y="9386"/>
                    <a:pt x="8967" y="9392"/>
                    <a:pt x="8926" y="9392"/>
                  </a:cubicBezTo>
                  <a:cubicBezTo>
                    <a:pt x="8885" y="9392"/>
                    <a:pt x="8835" y="9386"/>
                    <a:pt x="8773" y="9374"/>
                  </a:cubicBezTo>
                  <a:cubicBezTo>
                    <a:pt x="8572" y="9298"/>
                    <a:pt x="8246" y="9148"/>
                    <a:pt x="7920" y="8923"/>
                  </a:cubicBezTo>
                  <a:cubicBezTo>
                    <a:pt x="7595" y="8697"/>
                    <a:pt x="7244" y="8396"/>
                    <a:pt x="6918" y="8095"/>
                  </a:cubicBezTo>
                  <a:cubicBezTo>
                    <a:pt x="6291" y="7494"/>
                    <a:pt x="5665" y="6817"/>
                    <a:pt x="5088" y="6166"/>
                  </a:cubicBezTo>
                  <a:cubicBezTo>
                    <a:pt x="4537" y="5489"/>
                    <a:pt x="3986" y="4837"/>
                    <a:pt x="3509" y="4236"/>
                  </a:cubicBezTo>
                  <a:cubicBezTo>
                    <a:pt x="2507" y="3008"/>
                    <a:pt x="1655" y="1980"/>
                    <a:pt x="1028" y="1253"/>
                  </a:cubicBezTo>
                  <a:cubicBezTo>
                    <a:pt x="727" y="902"/>
                    <a:pt x="452" y="627"/>
                    <a:pt x="276" y="451"/>
                  </a:cubicBezTo>
                  <a:cubicBezTo>
                    <a:pt x="101" y="276"/>
                    <a:pt x="1" y="176"/>
                    <a:pt x="1" y="176"/>
                  </a:cubicBezTo>
                  <a:lnTo>
                    <a:pt x="1" y="176"/>
                  </a:lnTo>
                  <a:cubicBezTo>
                    <a:pt x="1" y="176"/>
                    <a:pt x="151" y="702"/>
                    <a:pt x="452" y="1604"/>
                  </a:cubicBezTo>
                  <a:cubicBezTo>
                    <a:pt x="752" y="2481"/>
                    <a:pt x="1178" y="3760"/>
                    <a:pt x="1855" y="5238"/>
                  </a:cubicBezTo>
                  <a:cubicBezTo>
                    <a:pt x="2181" y="5990"/>
                    <a:pt x="2582" y="6767"/>
                    <a:pt x="3033" y="7594"/>
                  </a:cubicBezTo>
                  <a:cubicBezTo>
                    <a:pt x="3509" y="8421"/>
                    <a:pt x="4061" y="9273"/>
                    <a:pt x="4762" y="10126"/>
                  </a:cubicBezTo>
                  <a:cubicBezTo>
                    <a:pt x="5113" y="10552"/>
                    <a:pt x="5514" y="10978"/>
                    <a:pt x="5991" y="11379"/>
                  </a:cubicBezTo>
                  <a:cubicBezTo>
                    <a:pt x="6467" y="11780"/>
                    <a:pt x="7018" y="12181"/>
                    <a:pt x="7770" y="12456"/>
                  </a:cubicBezTo>
                  <a:cubicBezTo>
                    <a:pt x="8129" y="12569"/>
                    <a:pt x="8508" y="12661"/>
                    <a:pt x="8944" y="12661"/>
                  </a:cubicBezTo>
                  <a:cubicBezTo>
                    <a:pt x="8995" y="12661"/>
                    <a:pt x="9046" y="12660"/>
                    <a:pt x="9098" y="12657"/>
                  </a:cubicBezTo>
                  <a:cubicBezTo>
                    <a:pt x="9139" y="12659"/>
                    <a:pt x="9180" y="12660"/>
                    <a:pt x="9220" y="12660"/>
                  </a:cubicBezTo>
                  <a:cubicBezTo>
                    <a:pt x="9659" y="12660"/>
                    <a:pt x="10112" y="12540"/>
                    <a:pt x="10502" y="12356"/>
                  </a:cubicBezTo>
                  <a:cubicBezTo>
                    <a:pt x="10928" y="12156"/>
                    <a:pt x="11304" y="11905"/>
                    <a:pt x="11605" y="11629"/>
                  </a:cubicBezTo>
                  <a:cubicBezTo>
                    <a:pt x="11755" y="11504"/>
                    <a:pt x="11905" y="11304"/>
                    <a:pt x="12031" y="11153"/>
                  </a:cubicBezTo>
                  <a:lnTo>
                    <a:pt x="12156" y="11003"/>
                  </a:lnTo>
                  <a:lnTo>
                    <a:pt x="12206" y="10953"/>
                  </a:lnTo>
                  <a:lnTo>
                    <a:pt x="12281" y="10852"/>
                  </a:lnTo>
                  <a:lnTo>
                    <a:pt x="12281" y="10827"/>
                  </a:lnTo>
                  <a:lnTo>
                    <a:pt x="12357" y="10727"/>
                  </a:lnTo>
                  <a:cubicBezTo>
                    <a:pt x="12758" y="10126"/>
                    <a:pt x="13083" y="9399"/>
                    <a:pt x="13209" y="8597"/>
                  </a:cubicBezTo>
                  <a:cubicBezTo>
                    <a:pt x="13334" y="7795"/>
                    <a:pt x="13209" y="6968"/>
                    <a:pt x="12958" y="6291"/>
                  </a:cubicBezTo>
                  <a:cubicBezTo>
                    <a:pt x="12707" y="5589"/>
                    <a:pt x="12331" y="5013"/>
                    <a:pt x="11930" y="4511"/>
                  </a:cubicBezTo>
                  <a:cubicBezTo>
                    <a:pt x="11529" y="4010"/>
                    <a:pt x="11103" y="3609"/>
                    <a:pt x="10652" y="3258"/>
                  </a:cubicBezTo>
                  <a:cubicBezTo>
                    <a:pt x="9775" y="2532"/>
                    <a:pt x="8873" y="2005"/>
                    <a:pt x="7996" y="1579"/>
                  </a:cubicBezTo>
                  <a:cubicBezTo>
                    <a:pt x="7118" y="1178"/>
                    <a:pt x="6266" y="852"/>
                    <a:pt x="5464" y="627"/>
                  </a:cubicBezTo>
                  <a:cubicBezTo>
                    <a:pt x="3860" y="151"/>
                    <a:pt x="2482"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rot="-1202736" flipH="1">
              <a:off x="3996089" y="-253909"/>
              <a:ext cx="418404" cy="124076"/>
            </a:xfrm>
            <a:custGeom>
              <a:avLst/>
              <a:gdLst/>
              <a:ahLst/>
              <a:cxnLst/>
              <a:rect l="l" t="t" r="r" b="b"/>
              <a:pathLst>
                <a:path w="13610" h="4036" extrusionOk="0">
                  <a:moveTo>
                    <a:pt x="777" y="0"/>
                  </a:moveTo>
                  <a:lnTo>
                    <a:pt x="0" y="1930"/>
                  </a:lnTo>
                  <a:cubicBezTo>
                    <a:pt x="1529" y="2531"/>
                    <a:pt x="3509" y="3033"/>
                    <a:pt x="5614" y="3409"/>
                  </a:cubicBezTo>
                  <a:cubicBezTo>
                    <a:pt x="7744" y="3810"/>
                    <a:pt x="9950" y="4035"/>
                    <a:pt x="11855" y="4035"/>
                  </a:cubicBezTo>
                  <a:cubicBezTo>
                    <a:pt x="12481" y="4035"/>
                    <a:pt x="13058" y="4010"/>
                    <a:pt x="13609" y="3960"/>
                  </a:cubicBezTo>
                  <a:lnTo>
                    <a:pt x="13384" y="1880"/>
                  </a:lnTo>
                  <a:cubicBezTo>
                    <a:pt x="12932" y="1930"/>
                    <a:pt x="12406" y="1955"/>
                    <a:pt x="11855" y="1955"/>
                  </a:cubicBezTo>
                  <a:cubicBezTo>
                    <a:pt x="10125" y="1955"/>
                    <a:pt x="7995" y="1729"/>
                    <a:pt x="5990" y="1353"/>
                  </a:cubicBezTo>
                  <a:cubicBezTo>
                    <a:pt x="3985" y="1003"/>
                    <a:pt x="2080" y="501"/>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rot="-1202736" flipH="1">
              <a:off x="4050461" y="-129678"/>
              <a:ext cx="128688" cy="409150"/>
            </a:xfrm>
            <a:custGeom>
              <a:avLst/>
              <a:gdLst/>
              <a:ahLst/>
              <a:cxnLst/>
              <a:rect l="l" t="t" r="r" b="b"/>
              <a:pathLst>
                <a:path w="4186" h="13309" extrusionOk="0">
                  <a:moveTo>
                    <a:pt x="2281" y="0"/>
                  </a:moveTo>
                  <a:cubicBezTo>
                    <a:pt x="777" y="3409"/>
                    <a:pt x="25" y="7544"/>
                    <a:pt x="0" y="11229"/>
                  </a:cubicBezTo>
                  <a:cubicBezTo>
                    <a:pt x="0" y="11930"/>
                    <a:pt x="50" y="12632"/>
                    <a:pt x="101" y="13309"/>
                  </a:cubicBezTo>
                  <a:lnTo>
                    <a:pt x="2181" y="13108"/>
                  </a:lnTo>
                  <a:cubicBezTo>
                    <a:pt x="2131" y="12507"/>
                    <a:pt x="2106" y="11880"/>
                    <a:pt x="2106" y="11229"/>
                  </a:cubicBezTo>
                  <a:cubicBezTo>
                    <a:pt x="2106" y="7845"/>
                    <a:pt x="2832" y="3910"/>
                    <a:pt x="4186" y="853"/>
                  </a:cubicBezTo>
                  <a:lnTo>
                    <a:pt x="22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rot="-1202736" flipH="1">
              <a:off x="3937636" y="-148642"/>
              <a:ext cx="165701" cy="127950"/>
            </a:xfrm>
            <a:custGeom>
              <a:avLst/>
              <a:gdLst/>
              <a:ahLst/>
              <a:cxnLst/>
              <a:rect l="l" t="t" r="r" b="b"/>
              <a:pathLst>
                <a:path w="5390" h="4162" extrusionOk="0">
                  <a:moveTo>
                    <a:pt x="2707" y="1"/>
                  </a:moveTo>
                  <a:cubicBezTo>
                    <a:pt x="1" y="1"/>
                    <a:pt x="1" y="4161"/>
                    <a:pt x="2707" y="4161"/>
                  </a:cubicBezTo>
                  <a:cubicBezTo>
                    <a:pt x="5389" y="4161"/>
                    <a:pt x="5389" y="1"/>
                    <a:pt x="2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7"/>
          <p:cNvGrpSpPr/>
          <p:nvPr/>
        </p:nvGrpSpPr>
        <p:grpSpPr>
          <a:xfrm>
            <a:off x="1839686" y="3944087"/>
            <a:ext cx="5464636" cy="1852584"/>
            <a:chOff x="1850223" y="3798112"/>
            <a:chExt cx="5464636" cy="1852584"/>
          </a:xfrm>
        </p:grpSpPr>
        <p:grpSp>
          <p:nvGrpSpPr>
            <p:cNvPr id="234" name="Google Shape;234;p7"/>
            <p:cNvGrpSpPr/>
            <p:nvPr/>
          </p:nvGrpSpPr>
          <p:grpSpPr>
            <a:xfrm rot="-9597153">
              <a:off x="1941151" y="4223947"/>
              <a:ext cx="2661380" cy="1000914"/>
              <a:chOff x="720000" y="3829047"/>
              <a:chExt cx="2057547" cy="773819"/>
            </a:xfrm>
          </p:grpSpPr>
          <p:sp>
            <p:nvSpPr>
              <p:cNvPr id="235" name="Google Shape;235;p7"/>
              <p:cNvSpPr/>
              <p:nvPr/>
            </p:nvSpPr>
            <p:spPr>
              <a:xfrm>
                <a:off x="747524" y="4140653"/>
                <a:ext cx="1628264" cy="367137"/>
              </a:xfrm>
              <a:custGeom>
                <a:avLst/>
                <a:gdLst/>
                <a:ahLst/>
                <a:cxnLst/>
                <a:rect l="l" t="t" r="r" b="b"/>
                <a:pathLst>
                  <a:path w="68508" h="15447" extrusionOk="0">
                    <a:moveTo>
                      <a:pt x="43313" y="0"/>
                    </a:moveTo>
                    <a:cubicBezTo>
                      <a:pt x="39438" y="0"/>
                      <a:pt x="35566" y="236"/>
                      <a:pt x="31724" y="725"/>
                    </a:cubicBezTo>
                    <a:cubicBezTo>
                      <a:pt x="20271" y="2178"/>
                      <a:pt x="8842" y="6239"/>
                      <a:pt x="446" y="14384"/>
                    </a:cubicBezTo>
                    <a:cubicBezTo>
                      <a:pt x="0" y="14810"/>
                      <a:pt x="424" y="15447"/>
                      <a:pt x="917" y="15447"/>
                    </a:cubicBezTo>
                    <a:cubicBezTo>
                      <a:pt x="1061" y="15447"/>
                      <a:pt x="1212" y="15392"/>
                      <a:pt x="1348" y="15261"/>
                    </a:cubicBezTo>
                    <a:cubicBezTo>
                      <a:pt x="9820" y="7041"/>
                      <a:pt x="21374" y="3206"/>
                      <a:pt x="32927" y="1828"/>
                    </a:cubicBezTo>
                    <a:cubicBezTo>
                      <a:pt x="36361" y="1423"/>
                      <a:pt x="39826" y="1229"/>
                      <a:pt x="43297" y="1229"/>
                    </a:cubicBezTo>
                    <a:cubicBezTo>
                      <a:pt x="51430" y="1229"/>
                      <a:pt x="59595" y="2294"/>
                      <a:pt x="67464" y="4209"/>
                    </a:cubicBezTo>
                    <a:cubicBezTo>
                      <a:pt x="67523" y="4224"/>
                      <a:pt x="67580" y="4231"/>
                      <a:pt x="67634" y="4231"/>
                    </a:cubicBezTo>
                    <a:cubicBezTo>
                      <a:pt x="68284" y="4231"/>
                      <a:pt x="68507" y="3191"/>
                      <a:pt x="67790" y="3006"/>
                    </a:cubicBezTo>
                    <a:cubicBezTo>
                      <a:pt x="59796" y="1063"/>
                      <a:pt x="51548" y="0"/>
                      <a:pt x="433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2336731" y="4176923"/>
                <a:ext cx="440816" cy="166681"/>
              </a:xfrm>
              <a:custGeom>
                <a:avLst/>
                <a:gdLst/>
                <a:ahLst/>
                <a:cxnLst/>
                <a:rect l="l" t="t" r="r" b="b"/>
                <a:pathLst>
                  <a:path w="18547" h="7013" extrusionOk="0">
                    <a:moveTo>
                      <a:pt x="6492" y="1"/>
                    </a:moveTo>
                    <a:cubicBezTo>
                      <a:pt x="5890" y="1"/>
                      <a:pt x="5339" y="26"/>
                      <a:pt x="4762" y="101"/>
                    </a:cubicBezTo>
                    <a:cubicBezTo>
                      <a:pt x="4211" y="176"/>
                      <a:pt x="3685" y="277"/>
                      <a:pt x="3183" y="402"/>
                    </a:cubicBezTo>
                    <a:cubicBezTo>
                      <a:pt x="2958" y="477"/>
                      <a:pt x="2707" y="527"/>
                      <a:pt x="2507" y="577"/>
                    </a:cubicBezTo>
                    <a:cubicBezTo>
                      <a:pt x="2281" y="678"/>
                      <a:pt x="2081" y="728"/>
                      <a:pt x="1880" y="828"/>
                    </a:cubicBezTo>
                    <a:cubicBezTo>
                      <a:pt x="1504" y="978"/>
                      <a:pt x="1153" y="1129"/>
                      <a:pt x="878" y="1279"/>
                    </a:cubicBezTo>
                    <a:cubicBezTo>
                      <a:pt x="602" y="1404"/>
                      <a:pt x="376" y="1555"/>
                      <a:pt x="226" y="1655"/>
                    </a:cubicBezTo>
                    <a:cubicBezTo>
                      <a:pt x="76" y="1730"/>
                      <a:pt x="0" y="1805"/>
                      <a:pt x="0" y="1805"/>
                    </a:cubicBezTo>
                    <a:cubicBezTo>
                      <a:pt x="0" y="1805"/>
                      <a:pt x="51" y="1881"/>
                      <a:pt x="176" y="2006"/>
                    </a:cubicBezTo>
                    <a:cubicBezTo>
                      <a:pt x="301" y="2131"/>
                      <a:pt x="502" y="2332"/>
                      <a:pt x="727" y="2507"/>
                    </a:cubicBezTo>
                    <a:cubicBezTo>
                      <a:pt x="978" y="2733"/>
                      <a:pt x="1254" y="2958"/>
                      <a:pt x="1579" y="3209"/>
                    </a:cubicBezTo>
                    <a:cubicBezTo>
                      <a:pt x="1930" y="3434"/>
                      <a:pt x="2281" y="3685"/>
                      <a:pt x="2682" y="3986"/>
                    </a:cubicBezTo>
                    <a:cubicBezTo>
                      <a:pt x="3083" y="4236"/>
                      <a:pt x="3509" y="4512"/>
                      <a:pt x="3960" y="4738"/>
                    </a:cubicBezTo>
                    <a:cubicBezTo>
                      <a:pt x="4412" y="4988"/>
                      <a:pt x="4913" y="5239"/>
                      <a:pt x="5414" y="5439"/>
                    </a:cubicBezTo>
                    <a:cubicBezTo>
                      <a:pt x="6417" y="5866"/>
                      <a:pt x="7519" y="6241"/>
                      <a:pt x="8647" y="6492"/>
                    </a:cubicBezTo>
                    <a:cubicBezTo>
                      <a:pt x="9224" y="6642"/>
                      <a:pt x="9775" y="6743"/>
                      <a:pt x="10351" y="6818"/>
                    </a:cubicBezTo>
                    <a:cubicBezTo>
                      <a:pt x="10928" y="6918"/>
                      <a:pt x="11479" y="6968"/>
                      <a:pt x="12056" y="6993"/>
                    </a:cubicBezTo>
                    <a:cubicBezTo>
                      <a:pt x="12341" y="7006"/>
                      <a:pt x="12624" y="7013"/>
                      <a:pt x="12904" y="7013"/>
                    </a:cubicBezTo>
                    <a:cubicBezTo>
                      <a:pt x="13707" y="7013"/>
                      <a:pt x="14482" y="6961"/>
                      <a:pt x="15189" y="6868"/>
                    </a:cubicBezTo>
                    <a:cubicBezTo>
                      <a:pt x="16141" y="6718"/>
                      <a:pt x="16968" y="6517"/>
                      <a:pt x="17570" y="6342"/>
                    </a:cubicBezTo>
                    <a:cubicBezTo>
                      <a:pt x="17870" y="6241"/>
                      <a:pt x="18121" y="6141"/>
                      <a:pt x="18296" y="6091"/>
                    </a:cubicBezTo>
                    <a:cubicBezTo>
                      <a:pt x="18447" y="6016"/>
                      <a:pt x="18547" y="5966"/>
                      <a:pt x="18547" y="5966"/>
                    </a:cubicBezTo>
                    <a:cubicBezTo>
                      <a:pt x="18547" y="5966"/>
                      <a:pt x="18497" y="5891"/>
                      <a:pt x="18397" y="5740"/>
                    </a:cubicBezTo>
                    <a:cubicBezTo>
                      <a:pt x="18296" y="5615"/>
                      <a:pt x="18146" y="5364"/>
                      <a:pt x="17945" y="5139"/>
                    </a:cubicBezTo>
                    <a:cubicBezTo>
                      <a:pt x="17745" y="4888"/>
                      <a:pt x="17519" y="4612"/>
                      <a:pt x="17219" y="4312"/>
                    </a:cubicBezTo>
                    <a:cubicBezTo>
                      <a:pt x="16918" y="3986"/>
                      <a:pt x="16592" y="3685"/>
                      <a:pt x="16216" y="3384"/>
                    </a:cubicBezTo>
                    <a:cubicBezTo>
                      <a:pt x="15815" y="3058"/>
                      <a:pt x="15414" y="2733"/>
                      <a:pt x="14938" y="2432"/>
                    </a:cubicBezTo>
                    <a:cubicBezTo>
                      <a:pt x="14487" y="2156"/>
                      <a:pt x="13986" y="1881"/>
                      <a:pt x="13459" y="1605"/>
                    </a:cubicBezTo>
                    <a:cubicBezTo>
                      <a:pt x="12958" y="1354"/>
                      <a:pt x="12407" y="1104"/>
                      <a:pt x="11830" y="928"/>
                    </a:cubicBezTo>
                    <a:cubicBezTo>
                      <a:pt x="11254" y="728"/>
                      <a:pt x="10677" y="552"/>
                      <a:pt x="10076" y="402"/>
                    </a:cubicBezTo>
                    <a:cubicBezTo>
                      <a:pt x="9474" y="277"/>
                      <a:pt x="8873" y="176"/>
                      <a:pt x="8271" y="101"/>
                    </a:cubicBezTo>
                    <a:cubicBezTo>
                      <a:pt x="7670" y="26"/>
                      <a:pt x="7068" y="1"/>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2160393" y="3951383"/>
                <a:ext cx="378878" cy="230925"/>
              </a:xfrm>
              <a:custGeom>
                <a:avLst/>
                <a:gdLst/>
                <a:ahLst/>
                <a:cxnLst/>
                <a:rect l="l" t="t" r="r" b="b"/>
                <a:pathLst>
                  <a:path w="15941" h="9716" extrusionOk="0">
                    <a:moveTo>
                      <a:pt x="13156" y="0"/>
                    </a:moveTo>
                    <a:cubicBezTo>
                      <a:pt x="12955" y="0"/>
                      <a:pt x="12747" y="5"/>
                      <a:pt x="12532" y="16"/>
                    </a:cubicBezTo>
                    <a:cubicBezTo>
                      <a:pt x="12056" y="66"/>
                      <a:pt x="11555" y="116"/>
                      <a:pt x="11029" y="242"/>
                    </a:cubicBezTo>
                    <a:cubicBezTo>
                      <a:pt x="10502" y="342"/>
                      <a:pt x="9951" y="467"/>
                      <a:pt x="9425" y="668"/>
                    </a:cubicBezTo>
                    <a:cubicBezTo>
                      <a:pt x="8873" y="868"/>
                      <a:pt x="8347" y="1069"/>
                      <a:pt x="7821" y="1344"/>
                    </a:cubicBezTo>
                    <a:cubicBezTo>
                      <a:pt x="7294" y="1595"/>
                      <a:pt x="6793" y="1871"/>
                      <a:pt x="6292" y="2197"/>
                    </a:cubicBezTo>
                    <a:cubicBezTo>
                      <a:pt x="5815" y="2522"/>
                      <a:pt x="5364" y="2848"/>
                      <a:pt x="4913" y="3174"/>
                    </a:cubicBezTo>
                    <a:cubicBezTo>
                      <a:pt x="4487" y="3525"/>
                      <a:pt x="4086" y="3901"/>
                      <a:pt x="3710" y="4252"/>
                    </a:cubicBezTo>
                    <a:cubicBezTo>
                      <a:pt x="3334" y="4603"/>
                      <a:pt x="2983" y="4979"/>
                      <a:pt x="2683" y="5354"/>
                    </a:cubicBezTo>
                    <a:cubicBezTo>
                      <a:pt x="2357" y="5705"/>
                      <a:pt x="2081" y="6081"/>
                      <a:pt x="1830" y="6432"/>
                    </a:cubicBezTo>
                    <a:cubicBezTo>
                      <a:pt x="1705" y="6608"/>
                      <a:pt x="1580" y="6783"/>
                      <a:pt x="1455" y="6958"/>
                    </a:cubicBezTo>
                    <a:cubicBezTo>
                      <a:pt x="1329" y="7134"/>
                      <a:pt x="1179" y="7284"/>
                      <a:pt x="1079" y="7460"/>
                    </a:cubicBezTo>
                    <a:cubicBezTo>
                      <a:pt x="828" y="7786"/>
                      <a:pt x="627" y="8086"/>
                      <a:pt x="477" y="8362"/>
                    </a:cubicBezTo>
                    <a:cubicBezTo>
                      <a:pt x="327" y="8613"/>
                      <a:pt x="201" y="8838"/>
                      <a:pt x="126" y="8989"/>
                    </a:cubicBezTo>
                    <a:cubicBezTo>
                      <a:pt x="51" y="9139"/>
                      <a:pt x="1" y="9239"/>
                      <a:pt x="1" y="9239"/>
                    </a:cubicBezTo>
                    <a:cubicBezTo>
                      <a:pt x="1" y="9239"/>
                      <a:pt x="101" y="9264"/>
                      <a:pt x="277" y="9314"/>
                    </a:cubicBezTo>
                    <a:cubicBezTo>
                      <a:pt x="427" y="9365"/>
                      <a:pt x="678" y="9440"/>
                      <a:pt x="978" y="9490"/>
                    </a:cubicBezTo>
                    <a:cubicBezTo>
                      <a:pt x="1279" y="9565"/>
                      <a:pt x="1630" y="9615"/>
                      <a:pt x="2031" y="9665"/>
                    </a:cubicBezTo>
                    <a:cubicBezTo>
                      <a:pt x="2231" y="9690"/>
                      <a:pt x="2432" y="9715"/>
                      <a:pt x="2658" y="9715"/>
                    </a:cubicBezTo>
                    <a:cubicBezTo>
                      <a:pt x="2883" y="9715"/>
                      <a:pt x="3134" y="9690"/>
                      <a:pt x="3384" y="9690"/>
                    </a:cubicBezTo>
                    <a:cubicBezTo>
                      <a:pt x="3886" y="9640"/>
                      <a:pt x="4412" y="9565"/>
                      <a:pt x="4988" y="9465"/>
                    </a:cubicBezTo>
                    <a:cubicBezTo>
                      <a:pt x="5515" y="9339"/>
                      <a:pt x="6041" y="9189"/>
                      <a:pt x="6592" y="8989"/>
                    </a:cubicBezTo>
                    <a:cubicBezTo>
                      <a:pt x="7144" y="8813"/>
                      <a:pt x="7670" y="8588"/>
                      <a:pt x="8171" y="8312"/>
                    </a:cubicBezTo>
                    <a:cubicBezTo>
                      <a:pt x="8698" y="8061"/>
                      <a:pt x="9199" y="7760"/>
                      <a:pt x="9675" y="7460"/>
                    </a:cubicBezTo>
                    <a:cubicBezTo>
                      <a:pt x="10151" y="7159"/>
                      <a:pt x="10602" y="6833"/>
                      <a:pt x="11029" y="6507"/>
                    </a:cubicBezTo>
                    <a:cubicBezTo>
                      <a:pt x="11480" y="6182"/>
                      <a:pt x="11881" y="5831"/>
                      <a:pt x="12257" y="5455"/>
                    </a:cubicBezTo>
                    <a:cubicBezTo>
                      <a:pt x="12633" y="5079"/>
                      <a:pt x="13009" y="4728"/>
                      <a:pt x="13334" y="4352"/>
                    </a:cubicBezTo>
                    <a:cubicBezTo>
                      <a:pt x="13660" y="3976"/>
                      <a:pt x="13961" y="3600"/>
                      <a:pt x="14237" y="3224"/>
                    </a:cubicBezTo>
                    <a:cubicBezTo>
                      <a:pt x="14512" y="2873"/>
                      <a:pt x="14763" y="2522"/>
                      <a:pt x="14963" y="2197"/>
                    </a:cubicBezTo>
                    <a:cubicBezTo>
                      <a:pt x="15189" y="1871"/>
                      <a:pt x="15364" y="1545"/>
                      <a:pt x="15515" y="1269"/>
                    </a:cubicBezTo>
                    <a:cubicBezTo>
                      <a:pt x="15665" y="1019"/>
                      <a:pt x="15765" y="768"/>
                      <a:pt x="15841" y="618"/>
                    </a:cubicBezTo>
                    <a:cubicBezTo>
                      <a:pt x="15916" y="467"/>
                      <a:pt x="15941" y="367"/>
                      <a:pt x="15941" y="367"/>
                    </a:cubicBezTo>
                    <a:cubicBezTo>
                      <a:pt x="15941" y="367"/>
                      <a:pt x="15841" y="342"/>
                      <a:pt x="15690" y="292"/>
                    </a:cubicBezTo>
                    <a:cubicBezTo>
                      <a:pt x="15515" y="267"/>
                      <a:pt x="15264" y="192"/>
                      <a:pt x="14963" y="141"/>
                    </a:cubicBezTo>
                    <a:cubicBezTo>
                      <a:pt x="14494" y="63"/>
                      <a:pt x="13871" y="0"/>
                      <a:pt x="13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2001358" y="4172764"/>
                <a:ext cx="343131" cy="318104"/>
              </a:xfrm>
              <a:custGeom>
                <a:avLst/>
                <a:gdLst/>
                <a:ahLst/>
                <a:cxnLst/>
                <a:rect l="l" t="t" r="r" b="b"/>
                <a:pathLst>
                  <a:path w="14437" h="13384" extrusionOk="0">
                    <a:moveTo>
                      <a:pt x="0" y="0"/>
                    </a:moveTo>
                    <a:cubicBezTo>
                      <a:pt x="0" y="0"/>
                      <a:pt x="25" y="101"/>
                      <a:pt x="50" y="276"/>
                    </a:cubicBezTo>
                    <a:cubicBezTo>
                      <a:pt x="100" y="452"/>
                      <a:pt x="151" y="727"/>
                      <a:pt x="251" y="1028"/>
                    </a:cubicBezTo>
                    <a:cubicBezTo>
                      <a:pt x="426" y="1629"/>
                      <a:pt x="777" y="2482"/>
                      <a:pt x="1278" y="3359"/>
                    </a:cubicBezTo>
                    <a:cubicBezTo>
                      <a:pt x="1755" y="4236"/>
                      <a:pt x="2381" y="5188"/>
                      <a:pt x="3133" y="6091"/>
                    </a:cubicBezTo>
                    <a:cubicBezTo>
                      <a:pt x="3885" y="6968"/>
                      <a:pt x="4737" y="7820"/>
                      <a:pt x="5639" y="8597"/>
                    </a:cubicBezTo>
                    <a:cubicBezTo>
                      <a:pt x="6090" y="8973"/>
                      <a:pt x="6567" y="9349"/>
                      <a:pt x="7043" y="9675"/>
                    </a:cubicBezTo>
                    <a:cubicBezTo>
                      <a:pt x="7494" y="10025"/>
                      <a:pt x="7970" y="10326"/>
                      <a:pt x="8446" y="10627"/>
                    </a:cubicBezTo>
                    <a:cubicBezTo>
                      <a:pt x="8922" y="10903"/>
                      <a:pt x="9374" y="11178"/>
                      <a:pt x="9850" y="11429"/>
                    </a:cubicBezTo>
                    <a:cubicBezTo>
                      <a:pt x="10301" y="11655"/>
                      <a:pt x="10752" y="11880"/>
                      <a:pt x="11178" y="12081"/>
                    </a:cubicBezTo>
                    <a:cubicBezTo>
                      <a:pt x="11404" y="12156"/>
                      <a:pt x="11579" y="12256"/>
                      <a:pt x="11805" y="12356"/>
                    </a:cubicBezTo>
                    <a:cubicBezTo>
                      <a:pt x="12005" y="12432"/>
                      <a:pt x="12206" y="12532"/>
                      <a:pt x="12381" y="12607"/>
                    </a:cubicBezTo>
                    <a:cubicBezTo>
                      <a:pt x="12732" y="12757"/>
                      <a:pt x="13108" y="12883"/>
                      <a:pt x="13384" y="13008"/>
                    </a:cubicBezTo>
                    <a:cubicBezTo>
                      <a:pt x="13659" y="13133"/>
                      <a:pt x="13910" y="13208"/>
                      <a:pt x="14085" y="13284"/>
                    </a:cubicBezTo>
                    <a:cubicBezTo>
                      <a:pt x="14261" y="13359"/>
                      <a:pt x="14361" y="13384"/>
                      <a:pt x="14361" y="13384"/>
                    </a:cubicBezTo>
                    <a:cubicBezTo>
                      <a:pt x="14361" y="13384"/>
                      <a:pt x="14386" y="13284"/>
                      <a:pt x="14386" y="13108"/>
                    </a:cubicBezTo>
                    <a:cubicBezTo>
                      <a:pt x="14411" y="12933"/>
                      <a:pt x="14436" y="12657"/>
                      <a:pt x="14436" y="12331"/>
                    </a:cubicBezTo>
                    <a:cubicBezTo>
                      <a:pt x="14436" y="11980"/>
                      <a:pt x="14386" y="11604"/>
                      <a:pt x="14311" y="11153"/>
                    </a:cubicBezTo>
                    <a:cubicBezTo>
                      <a:pt x="14236" y="10677"/>
                      <a:pt x="14110" y="10226"/>
                      <a:pt x="13935" y="9700"/>
                    </a:cubicBezTo>
                    <a:cubicBezTo>
                      <a:pt x="13760" y="9198"/>
                      <a:pt x="13534" y="8672"/>
                      <a:pt x="13258" y="8146"/>
                    </a:cubicBezTo>
                    <a:cubicBezTo>
                      <a:pt x="12983" y="7645"/>
                      <a:pt x="12657" y="7093"/>
                      <a:pt x="12281" y="6592"/>
                    </a:cubicBezTo>
                    <a:cubicBezTo>
                      <a:pt x="11554" y="5564"/>
                      <a:pt x="10652" y="4637"/>
                      <a:pt x="9699" y="3810"/>
                    </a:cubicBezTo>
                    <a:cubicBezTo>
                      <a:pt x="8697" y="2983"/>
                      <a:pt x="7669" y="2281"/>
                      <a:pt x="6592" y="1755"/>
                    </a:cubicBezTo>
                    <a:cubicBezTo>
                      <a:pt x="6065" y="1479"/>
                      <a:pt x="5539" y="1228"/>
                      <a:pt x="5013" y="1028"/>
                    </a:cubicBezTo>
                    <a:cubicBezTo>
                      <a:pt x="4511" y="827"/>
                      <a:pt x="3985" y="677"/>
                      <a:pt x="3509" y="527"/>
                    </a:cubicBezTo>
                    <a:cubicBezTo>
                      <a:pt x="2557" y="251"/>
                      <a:pt x="1704" y="126"/>
                      <a:pt x="1053" y="76"/>
                    </a:cubicBezTo>
                    <a:cubicBezTo>
                      <a:pt x="727" y="25"/>
                      <a:pt x="476" y="25"/>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1844082" y="3844520"/>
                <a:ext cx="282382" cy="310380"/>
              </a:xfrm>
              <a:custGeom>
                <a:avLst/>
                <a:gdLst/>
                <a:ahLst/>
                <a:cxnLst/>
                <a:rect l="l" t="t" r="r" b="b"/>
                <a:pathLst>
                  <a:path w="11881" h="13059" extrusionOk="0">
                    <a:moveTo>
                      <a:pt x="11755" y="1"/>
                    </a:moveTo>
                    <a:cubicBezTo>
                      <a:pt x="11755" y="1"/>
                      <a:pt x="11655" y="1"/>
                      <a:pt x="11479" y="51"/>
                    </a:cubicBezTo>
                    <a:cubicBezTo>
                      <a:pt x="11329" y="126"/>
                      <a:pt x="11078" y="176"/>
                      <a:pt x="10803" y="276"/>
                    </a:cubicBezTo>
                    <a:cubicBezTo>
                      <a:pt x="10527" y="377"/>
                      <a:pt x="10201" y="502"/>
                      <a:pt x="9850" y="652"/>
                    </a:cubicBezTo>
                    <a:cubicBezTo>
                      <a:pt x="9524" y="803"/>
                      <a:pt x="9148" y="953"/>
                      <a:pt x="8747" y="1129"/>
                    </a:cubicBezTo>
                    <a:cubicBezTo>
                      <a:pt x="8346" y="1329"/>
                      <a:pt x="7945" y="1530"/>
                      <a:pt x="7544" y="1780"/>
                    </a:cubicBezTo>
                    <a:cubicBezTo>
                      <a:pt x="7143" y="2006"/>
                      <a:pt x="6692" y="2256"/>
                      <a:pt x="6291" y="2557"/>
                    </a:cubicBezTo>
                    <a:cubicBezTo>
                      <a:pt x="5890" y="2833"/>
                      <a:pt x="5489" y="3159"/>
                      <a:pt x="5088" y="3485"/>
                    </a:cubicBezTo>
                    <a:cubicBezTo>
                      <a:pt x="4687" y="3835"/>
                      <a:pt x="4286" y="4186"/>
                      <a:pt x="3935" y="4562"/>
                    </a:cubicBezTo>
                    <a:cubicBezTo>
                      <a:pt x="3158" y="5339"/>
                      <a:pt x="2507" y="6191"/>
                      <a:pt x="1930" y="7094"/>
                    </a:cubicBezTo>
                    <a:cubicBezTo>
                      <a:pt x="1630" y="7545"/>
                      <a:pt x="1379" y="7996"/>
                      <a:pt x="1153" y="8447"/>
                    </a:cubicBezTo>
                    <a:cubicBezTo>
                      <a:pt x="928" y="8923"/>
                      <a:pt x="752" y="9374"/>
                      <a:pt x="577" y="9800"/>
                    </a:cubicBezTo>
                    <a:cubicBezTo>
                      <a:pt x="427" y="10251"/>
                      <a:pt x="301" y="10678"/>
                      <a:pt x="226" y="11053"/>
                    </a:cubicBezTo>
                    <a:cubicBezTo>
                      <a:pt x="151" y="11429"/>
                      <a:pt x="101" y="11780"/>
                      <a:pt x="51" y="12081"/>
                    </a:cubicBezTo>
                    <a:cubicBezTo>
                      <a:pt x="26" y="12382"/>
                      <a:pt x="26" y="12632"/>
                      <a:pt x="1" y="12783"/>
                    </a:cubicBezTo>
                    <a:cubicBezTo>
                      <a:pt x="1" y="12958"/>
                      <a:pt x="1" y="13058"/>
                      <a:pt x="1" y="13058"/>
                    </a:cubicBezTo>
                    <a:cubicBezTo>
                      <a:pt x="1" y="13058"/>
                      <a:pt x="101" y="13058"/>
                      <a:pt x="276" y="13033"/>
                    </a:cubicBezTo>
                    <a:cubicBezTo>
                      <a:pt x="427" y="13008"/>
                      <a:pt x="702" y="12983"/>
                      <a:pt x="978" y="12933"/>
                    </a:cubicBezTo>
                    <a:cubicBezTo>
                      <a:pt x="1580" y="12833"/>
                      <a:pt x="2356" y="12582"/>
                      <a:pt x="3209" y="12307"/>
                    </a:cubicBezTo>
                    <a:cubicBezTo>
                      <a:pt x="3635" y="12131"/>
                      <a:pt x="4061" y="11981"/>
                      <a:pt x="4487" y="11755"/>
                    </a:cubicBezTo>
                    <a:cubicBezTo>
                      <a:pt x="4938" y="11555"/>
                      <a:pt x="5389" y="11304"/>
                      <a:pt x="5840" y="11028"/>
                    </a:cubicBezTo>
                    <a:cubicBezTo>
                      <a:pt x="6742" y="10477"/>
                      <a:pt x="7620" y="9750"/>
                      <a:pt x="8397" y="8973"/>
                    </a:cubicBezTo>
                    <a:cubicBezTo>
                      <a:pt x="8798" y="8547"/>
                      <a:pt x="9174" y="8121"/>
                      <a:pt x="9524" y="7670"/>
                    </a:cubicBezTo>
                    <a:cubicBezTo>
                      <a:pt x="9875" y="7244"/>
                      <a:pt x="10176" y="6743"/>
                      <a:pt x="10452" y="6266"/>
                    </a:cubicBezTo>
                    <a:cubicBezTo>
                      <a:pt x="10727" y="5765"/>
                      <a:pt x="10978" y="5289"/>
                      <a:pt x="11154" y="4813"/>
                    </a:cubicBezTo>
                    <a:cubicBezTo>
                      <a:pt x="11354" y="4312"/>
                      <a:pt x="11504" y="3810"/>
                      <a:pt x="11630" y="3359"/>
                    </a:cubicBezTo>
                    <a:cubicBezTo>
                      <a:pt x="11680" y="3109"/>
                      <a:pt x="11730" y="2908"/>
                      <a:pt x="11780" y="2682"/>
                    </a:cubicBezTo>
                    <a:cubicBezTo>
                      <a:pt x="11805" y="2457"/>
                      <a:pt x="11830" y="2256"/>
                      <a:pt x="11830" y="2031"/>
                    </a:cubicBezTo>
                    <a:cubicBezTo>
                      <a:pt x="11880" y="1630"/>
                      <a:pt x="11880" y="1254"/>
                      <a:pt x="11855" y="953"/>
                    </a:cubicBezTo>
                    <a:cubicBezTo>
                      <a:pt x="11855" y="652"/>
                      <a:pt x="11805" y="402"/>
                      <a:pt x="11805" y="251"/>
                    </a:cubicBezTo>
                    <a:cubicBezTo>
                      <a:pt x="11780" y="76"/>
                      <a:pt x="11755" y="1"/>
                      <a:pt x="1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1677893" y="4172764"/>
                <a:ext cx="268668" cy="317510"/>
              </a:xfrm>
              <a:custGeom>
                <a:avLst/>
                <a:gdLst/>
                <a:ahLst/>
                <a:cxnLst/>
                <a:rect l="l" t="t" r="r" b="b"/>
                <a:pathLst>
                  <a:path w="11304" h="13359" extrusionOk="0">
                    <a:moveTo>
                      <a:pt x="0" y="0"/>
                    </a:moveTo>
                    <a:cubicBezTo>
                      <a:pt x="0" y="0"/>
                      <a:pt x="25" y="101"/>
                      <a:pt x="25" y="276"/>
                    </a:cubicBezTo>
                    <a:cubicBezTo>
                      <a:pt x="50" y="426"/>
                      <a:pt x="75" y="677"/>
                      <a:pt x="150" y="978"/>
                    </a:cubicBezTo>
                    <a:cubicBezTo>
                      <a:pt x="201" y="1254"/>
                      <a:pt x="276" y="1604"/>
                      <a:pt x="401" y="1980"/>
                    </a:cubicBezTo>
                    <a:cubicBezTo>
                      <a:pt x="451" y="2181"/>
                      <a:pt x="501" y="2356"/>
                      <a:pt x="576" y="2557"/>
                    </a:cubicBezTo>
                    <a:cubicBezTo>
                      <a:pt x="627" y="2757"/>
                      <a:pt x="702" y="2958"/>
                      <a:pt x="752" y="3183"/>
                    </a:cubicBezTo>
                    <a:cubicBezTo>
                      <a:pt x="877" y="3584"/>
                      <a:pt x="1028" y="4010"/>
                      <a:pt x="1203" y="4436"/>
                    </a:cubicBezTo>
                    <a:cubicBezTo>
                      <a:pt x="1228" y="4537"/>
                      <a:pt x="1278" y="4637"/>
                      <a:pt x="1328" y="4737"/>
                    </a:cubicBezTo>
                    <a:cubicBezTo>
                      <a:pt x="1379" y="4863"/>
                      <a:pt x="1429" y="4963"/>
                      <a:pt x="1479" y="5088"/>
                    </a:cubicBezTo>
                    <a:cubicBezTo>
                      <a:pt x="1579" y="5314"/>
                      <a:pt x="1679" y="5539"/>
                      <a:pt x="1780" y="5765"/>
                    </a:cubicBezTo>
                    <a:cubicBezTo>
                      <a:pt x="2005" y="6216"/>
                      <a:pt x="2281" y="6617"/>
                      <a:pt x="2556" y="7068"/>
                    </a:cubicBezTo>
                    <a:cubicBezTo>
                      <a:pt x="2832" y="7519"/>
                      <a:pt x="3133" y="7945"/>
                      <a:pt x="3459" y="8346"/>
                    </a:cubicBezTo>
                    <a:cubicBezTo>
                      <a:pt x="4110" y="9223"/>
                      <a:pt x="4837" y="9975"/>
                      <a:pt x="5639" y="10677"/>
                    </a:cubicBezTo>
                    <a:cubicBezTo>
                      <a:pt x="6065" y="11028"/>
                      <a:pt x="6466" y="11329"/>
                      <a:pt x="6892" y="11604"/>
                    </a:cubicBezTo>
                    <a:cubicBezTo>
                      <a:pt x="7293" y="11880"/>
                      <a:pt x="7744" y="12131"/>
                      <a:pt x="8145" y="12356"/>
                    </a:cubicBezTo>
                    <a:cubicBezTo>
                      <a:pt x="8346" y="12457"/>
                      <a:pt x="8546" y="12557"/>
                      <a:pt x="8747" y="12632"/>
                    </a:cubicBezTo>
                    <a:cubicBezTo>
                      <a:pt x="8947" y="12707"/>
                      <a:pt x="9123" y="12807"/>
                      <a:pt x="9323" y="12858"/>
                    </a:cubicBezTo>
                    <a:cubicBezTo>
                      <a:pt x="9699" y="13008"/>
                      <a:pt x="10025" y="13108"/>
                      <a:pt x="10326" y="13183"/>
                    </a:cubicBezTo>
                    <a:cubicBezTo>
                      <a:pt x="10602" y="13259"/>
                      <a:pt x="10852" y="13284"/>
                      <a:pt x="11028" y="13334"/>
                    </a:cubicBezTo>
                    <a:cubicBezTo>
                      <a:pt x="11178" y="13359"/>
                      <a:pt x="11278" y="13359"/>
                      <a:pt x="11278" y="13359"/>
                    </a:cubicBezTo>
                    <a:cubicBezTo>
                      <a:pt x="11278" y="13359"/>
                      <a:pt x="11303" y="13259"/>
                      <a:pt x="11303" y="13108"/>
                    </a:cubicBezTo>
                    <a:cubicBezTo>
                      <a:pt x="11303" y="12933"/>
                      <a:pt x="11303" y="12682"/>
                      <a:pt x="11303" y="12381"/>
                    </a:cubicBezTo>
                    <a:cubicBezTo>
                      <a:pt x="11278" y="11780"/>
                      <a:pt x="11178" y="11003"/>
                      <a:pt x="11003" y="10126"/>
                    </a:cubicBezTo>
                    <a:cubicBezTo>
                      <a:pt x="10902" y="9675"/>
                      <a:pt x="10802" y="9223"/>
                      <a:pt x="10652" y="8747"/>
                    </a:cubicBezTo>
                    <a:cubicBezTo>
                      <a:pt x="10501" y="8296"/>
                      <a:pt x="10301" y="7795"/>
                      <a:pt x="10100" y="7319"/>
                    </a:cubicBezTo>
                    <a:cubicBezTo>
                      <a:pt x="9674" y="6366"/>
                      <a:pt x="9073" y="5414"/>
                      <a:pt x="8396" y="4512"/>
                    </a:cubicBezTo>
                    <a:cubicBezTo>
                      <a:pt x="8045" y="4086"/>
                      <a:pt x="7669" y="3634"/>
                      <a:pt x="7268" y="3233"/>
                    </a:cubicBezTo>
                    <a:cubicBezTo>
                      <a:pt x="6892" y="2832"/>
                      <a:pt x="6441" y="2482"/>
                      <a:pt x="5990" y="2131"/>
                    </a:cubicBezTo>
                    <a:cubicBezTo>
                      <a:pt x="5790" y="1980"/>
                      <a:pt x="5564" y="1805"/>
                      <a:pt x="5338" y="1655"/>
                    </a:cubicBezTo>
                    <a:cubicBezTo>
                      <a:pt x="5113" y="1504"/>
                      <a:pt x="4887" y="1379"/>
                      <a:pt x="4637" y="1228"/>
                    </a:cubicBezTo>
                    <a:cubicBezTo>
                      <a:pt x="4160" y="978"/>
                      <a:pt x="3684" y="752"/>
                      <a:pt x="3258" y="577"/>
                    </a:cubicBezTo>
                    <a:cubicBezTo>
                      <a:pt x="3033" y="502"/>
                      <a:pt x="2832" y="401"/>
                      <a:pt x="2607" y="351"/>
                    </a:cubicBezTo>
                    <a:cubicBezTo>
                      <a:pt x="2406" y="301"/>
                      <a:pt x="2206" y="251"/>
                      <a:pt x="2005" y="201"/>
                    </a:cubicBezTo>
                    <a:cubicBezTo>
                      <a:pt x="1629" y="126"/>
                      <a:pt x="1278" y="76"/>
                      <a:pt x="977" y="51"/>
                    </a:cubicBezTo>
                    <a:cubicBezTo>
                      <a:pt x="702" y="0"/>
                      <a:pt x="451" y="25"/>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1526583" y="3829047"/>
                <a:ext cx="278793" cy="335977"/>
              </a:xfrm>
              <a:custGeom>
                <a:avLst/>
                <a:gdLst/>
                <a:ahLst/>
                <a:cxnLst/>
                <a:rect l="l" t="t" r="r" b="b"/>
                <a:pathLst>
                  <a:path w="11730" h="14136" extrusionOk="0">
                    <a:moveTo>
                      <a:pt x="11554" y="0"/>
                    </a:moveTo>
                    <a:cubicBezTo>
                      <a:pt x="11554" y="0"/>
                      <a:pt x="11454" y="25"/>
                      <a:pt x="11303" y="75"/>
                    </a:cubicBezTo>
                    <a:cubicBezTo>
                      <a:pt x="11153" y="151"/>
                      <a:pt x="10902" y="226"/>
                      <a:pt x="10627" y="351"/>
                    </a:cubicBezTo>
                    <a:cubicBezTo>
                      <a:pt x="10326" y="476"/>
                      <a:pt x="10025" y="627"/>
                      <a:pt x="9674" y="802"/>
                    </a:cubicBezTo>
                    <a:cubicBezTo>
                      <a:pt x="9349" y="978"/>
                      <a:pt x="8973" y="1178"/>
                      <a:pt x="8547" y="1404"/>
                    </a:cubicBezTo>
                    <a:cubicBezTo>
                      <a:pt x="8171" y="1629"/>
                      <a:pt x="7745" y="1880"/>
                      <a:pt x="7369" y="2156"/>
                    </a:cubicBezTo>
                    <a:cubicBezTo>
                      <a:pt x="6968" y="2431"/>
                      <a:pt x="6541" y="2707"/>
                      <a:pt x="6140" y="3033"/>
                    </a:cubicBezTo>
                    <a:cubicBezTo>
                      <a:pt x="5739" y="3359"/>
                      <a:pt x="5338" y="3709"/>
                      <a:pt x="4937" y="4085"/>
                    </a:cubicBezTo>
                    <a:cubicBezTo>
                      <a:pt x="4536" y="4461"/>
                      <a:pt x="4161" y="4862"/>
                      <a:pt x="3810" y="5263"/>
                    </a:cubicBezTo>
                    <a:cubicBezTo>
                      <a:pt x="3058" y="6090"/>
                      <a:pt x="2406" y="6993"/>
                      <a:pt x="1830" y="7945"/>
                    </a:cubicBezTo>
                    <a:cubicBezTo>
                      <a:pt x="1554" y="8421"/>
                      <a:pt x="1328" y="8897"/>
                      <a:pt x="1103" y="9374"/>
                    </a:cubicBezTo>
                    <a:cubicBezTo>
                      <a:pt x="877" y="9875"/>
                      <a:pt x="702" y="10351"/>
                      <a:pt x="551" y="10802"/>
                    </a:cubicBezTo>
                    <a:cubicBezTo>
                      <a:pt x="401" y="11253"/>
                      <a:pt x="276" y="11679"/>
                      <a:pt x="201" y="12080"/>
                    </a:cubicBezTo>
                    <a:cubicBezTo>
                      <a:pt x="125" y="12481"/>
                      <a:pt x="75" y="12832"/>
                      <a:pt x="50" y="13133"/>
                    </a:cubicBezTo>
                    <a:cubicBezTo>
                      <a:pt x="0" y="13434"/>
                      <a:pt x="25" y="13709"/>
                      <a:pt x="0" y="13860"/>
                    </a:cubicBezTo>
                    <a:cubicBezTo>
                      <a:pt x="0" y="14035"/>
                      <a:pt x="0" y="14136"/>
                      <a:pt x="0" y="14136"/>
                    </a:cubicBezTo>
                    <a:cubicBezTo>
                      <a:pt x="0" y="14136"/>
                      <a:pt x="100" y="14136"/>
                      <a:pt x="276" y="14110"/>
                    </a:cubicBezTo>
                    <a:cubicBezTo>
                      <a:pt x="426" y="14060"/>
                      <a:pt x="702" y="14035"/>
                      <a:pt x="1003" y="13960"/>
                    </a:cubicBezTo>
                    <a:cubicBezTo>
                      <a:pt x="1579" y="13835"/>
                      <a:pt x="2381" y="13534"/>
                      <a:pt x="3258" y="13183"/>
                    </a:cubicBezTo>
                    <a:cubicBezTo>
                      <a:pt x="3684" y="13008"/>
                      <a:pt x="4135" y="12807"/>
                      <a:pt x="4562" y="12557"/>
                    </a:cubicBezTo>
                    <a:cubicBezTo>
                      <a:pt x="5013" y="12331"/>
                      <a:pt x="5464" y="12030"/>
                      <a:pt x="5915" y="11704"/>
                    </a:cubicBezTo>
                    <a:cubicBezTo>
                      <a:pt x="6366" y="11404"/>
                      <a:pt x="6817" y="11053"/>
                      <a:pt x="7243" y="10652"/>
                    </a:cubicBezTo>
                    <a:cubicBezTo>
                      <a:pt x="7669" y="10276"/>
                      <a:pt x="8095" y="9850"/>
                      <a:pt x="8471" y="9424"/>
                    </a:cubicBezTo>
                    <a:cubicBezTo>
                      <a:pt x="8872" y="8973"/>
                      <a:pt x="9248" y="8496"/>
                      <a:pt x="9574" y="8020"/>
                    </a:cubicBezTo>
                    <a:cubicBezTo>
                      <a:pt x="9925" y="7544"/>
                      <a:pt x="10226" y="7018"/>
                      <a:pt x="10476" y="6516"/>
                    </a:cubicBezTo>
                    <a:cubicBezTo>
                      <a:pt x="10752" y="5990"/>
                      <a:pt x="10978" y="5489"/>
                      <a:pt x="11153" y="4963"/>
                    </a:cubicBezTo>
                    <a:cubicBezTo>
                      <a:pt x="11328" y="4436"/>
                      <a:pt x="11454" y="3935"/>
                      <a:pt x="11554" y="3459"/>
                    </a:cubicBezTo>
                    <a:cubicBezTo>
                      <a:pt x="11604" y="3208"/>
                      <a:pt x="11654" y="2983"/>
                      <a:pt x="11679" y="2757"/>
                    </a:cubicBezTo>
                    <a:cubicBezTo>
                      <a:pt x="11704" y="2531"/>
                      <a:pt x="11729" y="2306"/>
                      <a:pt x="11729" y="2080"/>
                    </a:cubicBezTo>
                    <a:cubicBezTo>
                      <a:pt x="11729" y="1654"/>
                      <a:pt x="11729" y="1303"/>
                      <a:pt x="11704" y="978"/>
                    </a:cubicBezTo>
                    <a:cubicBezTo>
                      <a:pt x="11679" y="677"/>
                      <a:pt x="11629" y="426"/>
                      <a:pt x="11629" y="251"/>
                    </a:cubicBezTo>
                    <a:cubicBezTo>
                      <a:pt x="11579" y="100"/>
                      <a:pt x="11554" y="0"/>
                      <a:pt x="11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1299023" y="4221608"/>
                <a:ext cx="316322" cy="278199"/>
              </a:xfrm>
              <a:custGeom>
                <a:avLst/>
                <a:gdLst/>
                <a:ahLst/>
                <a:cxnLst/>
                <a:rect l="l" t="t" r="r" b="b"/>
                <a:pathLst>
                  <a:path w="13309" h="11705" extrusionOk="0">
                    <a:moveTo>
                      <a:pt x="2005" y="1"/>
                    </a:moveTo>
                    <a:cubicBezTo>
                      <a:pt x="1604" y="1"/>
                      <a:pt x="1253" y="1"/>
                      <a:pt x="952" y="51"/>
                    </a:cubicBezTo>
                    <a:cubicBezTo>
                      <a:pt x="677" y="76"/>
                      <a:pt x="426" y="126"/>
                      <a:pt x="251" y="126"/>
                    </a:cubicBezTo>
                    <a:cubicBezTo>
                      <a:pt x="75" y="176"/>
                      <a:pt x="0" y="201"/>
                      <a:pt x="0" y="201"/>
                    </a:cubicBezTo>
                    <a:cubicBezTo>
                      <a:pt x="0" y="201"/>
                      <a:pt x="25" y="276"/>
                      <a:pt x="75" y="452"/>
                    </a:cubicBezTo>
                    <a:cubicBezTo>
                      <a:pt x="125" y="602"/>
                      <a:pt x="201" y="853"/>
                      <a:pt x="326" y="1128"/>
                    </a:cubicBezTo>
                    <a:cubicBezTo>
                      <a:pt x="426" y="1404"/>
                      <a:pt x="577" y="1705"/>
                      <a:pt x="777" y="2056"/>
                    </a:cubicBezTo>
                    <a:cubicBezTo>
                      <a:pt x="852" y="2231"/>
                      <a:pt x="978" y="2407"/>
                      <a:pt x="1078" y="2607"/>
                    </a:cubicBezTo>
                    <a:cubicBezTo>
                      <a:pt x="1153" y="2782"/>
                      <a:pt x="1253" y="2983"/>
                      <a:pt x="1354" y="3184"/>
                    </a:cubicBezTo>
                    <a:cubicBezTo>
                      <a:pt x="1579" y="3559"/>
                      <a:pt x="1780" y="3935"/>
                      <a:pt x="2030" y="4311"/>
                    </a:cubicBezTo>
                    <a:cubicBezTo>
                      <a:pt x="2281" y="4687"/>
                      <a:pt x="2582" y="5113"/>
                      <a:pt x="2882" y="5514"/>
                    </a:cubicBezTo>
                    <a:cubicBezTo>
                      <a:pt x="3183" y="5915"/>
                      <a:pt x="3534" y="6266"/>
                      <a:pt x="3860" y="6667"/>
                    </a:cubicBezTo>
                    <a:cubicBezTo>
                      <a:pt x="4211" y="7043"/>
                      <a:pt x="4587" y="7419"/>
                      <a:pt x="4988" y="7770"/>
                    </a:cubicBezTo>
                    <a:cubicBezTo>
                      <a:pt x="5364" y="8121"/>
                      <a:pt x="5765" y="8447"/>
                      <a:pt x="6191" y="8773"/>
                    </a:cubicBezTo>
                    <a:cubicBezTo>
                      <a:pt x="6617" y="9073"/>
                      <a:pt x="7043" y="9374"/>
                      <a:pt x="7494" y="9650"/>
                    </a:cubicBezTo>
                    <a:cubicBezTo>
                      <a:pt x="8371" y="10176"/>
                      <a:pt x="9273" y="10627"/>
                      <a:pt x="10100" y="10928"/>
                    </a:cubicBezTo>
                    <a:cubicBezTo>
                      <a:pt x="10953" y="11254"/>
                      <a:pt x="11729" y="11479"/>
                      <a:pt x="12331" y="11580"/>
                    </a:cubicBezTo>
                    <a:cubicBezTo>
                      <a:pt x="12607" y="11630"/>
                      <a:pt x="12882" y="11655"/>
                      <a:pt x="13033" y="11680"/>
                    </a:cubicBezTo>
                    <a:cubicBezTo>
                      <a:pt x="13208" y="11705"/>
                      <a:pt x="13308" y="11705"/>
                      <a:pt x="13308" y="11705"/>
                    </a:cubicBezTo>
                    <a:cubicBezTo>
                      <a:pt x="13308" y="11705"/>
                      <a:pt x="13308" y="11605"/>
                      <a:pt x="13308" y="11454"/>
                    </a:cubicBezTo>
                    <a:cubicBezTo>
                      <a:pt x="13283" y="11279"/>
                      <a:pt x="13283" y="11028"/>
                      <a:pt x="13258" y="10727"/>
                    </a:cubicBezTo>
                    <a:cubicBezTo>
                      <a:pt x="13233" y="10427"/>
                      <a:pt x="13158" y="10076"/>
                      <a:pt x="13083" y="9675"/>
                    </a:cubicBezTo>
                    <a:cubicBezTo>
                      <a:pt x="13008" y="9299"/>
                      <a:pt x="12882" y="8873"/>
                      <a:pt x="12732" y="8447"/>
                    </a:cubicBezTo>
                    <a:cubicBezTo>
                      <a:pt x="12582" y="7996"/>
                      <a:pt x="12406" y="7544"/>
                      <a:pt x="12181" y="7068"/>
                    </a:cubicBezTo>
                    <a:cubicBezTo>
                      <a:pt x="11955" y="6617"/>
                      <a:pt x="11679" y="6141"/>
                      <a:pt x="11404" y="5690"/>
                    </a:cubicBezTo>
                    <a:cubicBezTo>
                      <a:pt x="11103" y="5214"/>
                      <a:pt x="10752" y="4762"/>
                      <a:pt x="10376" y="4336"/>
                    </a:cubicBezTo>
                    <a:cubicBezTo>
                      <a:pt x="10000" y="3910"/>
                      <a:pt x="9599" y="3509"/>
                      <a:pt x="9173" y="3108"/>
                    </a:cubicBezTo>
                    <a:cubicBezTo>
                      <a:pt x="8747" y="2732"/>
                      <a:pt x="8271" y="2356"/>
                      <a:pt x="7820" y="2031"/>
                    </a:cubicBezTo>
                    <a:cubicBezTo>
                      <a:pt x="7344" y="1705"/>
                      <a:pt x="6842" y="1429"/>
                      <a:pt x="6341" y="1178"/>
                    </a:cubicBezTo>
                    <a:cubicBezTo>
                      <a:pt x="5815" y="928"/>
                      <a:pt x="5338" y="702"/>
                      <a:pt x="4812" y="527"/>
                    </a:cubicBezTo>
                    <a:cubicBezTo>
                      <a:pt x="4286" y="351"/>
                      <a:pt x="3785" y="226"/>
                      <a:pt x="3308" y="126"/>
                    </a:cubicBezTo>
                    <a:cubicBezTo>
                      <a:pt x="3058" y="76"/>
                      <a:pt x="2832" y="51"/>
                      <a:pt x="2632" y="26"/>
                    </a:cubicBezTo>
                    <a:cubicBezTo>
                      <a:pt x="2406" y="1"/>
                      <a:pt x="2206" y="1"/>
                      <a:pt x="2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1184650" y="3876108"/>
                <a:ext cx="247824" cy="357416"/>
              </a:xfrm>
              <a:custGeom>
                <a:avLst/>
                <a:gdLst/>
                <a:ahLst/>
                <a:cxnLst/>
                <a:rect l="l" t="t" r="r" b="b"/>
                <a:pathLst>
                  <a:path w="10427" h="15038" extrusionOk="0">
                    <a:moveTo>
                      <a:pt x="10276" y="0"/>
                    </a:moveTo>
                    <a:cubicBezTo>
                      <a:pt x="10276" y="0"/>
                      <a:pt x="10176" y="25"/>
                      <a:pt x="10025" y="75"/>
                    </a:cubicBezTo>
                    <a:cubicBezTo>
                      <a:pt x="9850" y="125"/>
                      <a:pt x="9599" y="201"/>
                      <a:pt x="9323" y="326"/>
                    </a:cubicBezTo>
                    <a:cubicBezTo>
                      <a:pt x="9048" y="426"/>
                      <a:pt x="8722" y="577"/>
                      <a:pt x="8346" y="777"/>
                    </a:cubicBezTo>
                    <a:cubicBezTo>
                      <a:pt x="7995" y="952"/>
                      <a:pt x="7619" y="1178"/>
                      <a:pt x="7218" y="1404"/>
                    </a:cubicBezTo>
                    <a:cubicBezTo>
                      <a:pt x="6842" y="1679"/>
                      <a:pt x="6441" y="1955"/>
                      <a:pt x="6040" y="2256"/>
                    </a:cubicBezTo>
                    <a:cubicBezTo>
                      <a:pt x="5639" y="2582"/>
                      <a:pt x="5238" y="2907"/>
                      <a:pt x="4837" y="3283"/>
                    </a:cubicBezTo>
                    <a:cubicBezTo>
                      <a:pt x="4060" y="4035"/>
                      <a:pt x="3358" y="4887"/>
                      <a:pt x="2732" y="5815"/>
                    </a:cubicBezTo>
                    <a:cubicBezTo>
                      <a:pt x="2080" y="6742"/>
                      <a:pt x="1529" y="7745"/>
                      <a:pt x="1128" y="8747"/>
                    </a:cubicBezTo>
                    <a:cubicBezTo>
                      <a:pt x="702" y="9750"/>
                      <a:pt x="401" y="10752"/>
                      <a:pt x="226" y="11679"/>
                    </a:cubicBezTo>
                    <a:cubicBezTo>
                      <a:pt x="50" y="12607"/>
                      <a:pt x="0" y="13434"/>
                      <a:pt x="0" y="14035"/>
                    </a:cubicBezTo>
                    <a:cubicBezTo>
                      <a:pt x="0" y="14336"/>
                      <a:pt x="25" y="14612"/>
                      <a:pt x="25" y="14762"/>
                    </a:cubicBezTo>
                    <a:cubicBezTo>
                      <a:pt x="50" y="14938"/>
                      <a:pt x="50" y="15038"/>
                      <a:pt x="50" y="15038"/>
                    </a:cubicBezTo>
                    <a:cubicBezTo>
                      <a:pt x="50" y="15038"/>
                      <a:pt x="150" y="15013"/>
                      <a:pt x="326" y="14988"/>
                    </a:cubicBezTo>
                    <a:cubicBezTo>
                      <a:pt x="476" y="14938"/>
                      <a:pt x="752" y="14862"/>
                      <a:pt x="1028" y="14762"/>
                    </a:cubicBezTo>
                    <a:cubicBezTo>
                      <a:pt x="1604" y="14562"/>
                      <a:pt x="2381" y="14236"/>
                      <a:pt x="3183" y="13760"/>
                    </a:cubicBezTo>
                    <a:cubicBezTo>
                      <a:pt x="3985" y="13283"/>
                      <a:pt x="4862" y="12682"/>
                      <a:pt x="5664" y="11930"/>
                    </a:cubicBezTo>
                    <a:cubicBezTo>
                      <a:pt x="6466" y="11203"/>
                      <a:pt x="7218" y="10326"/>
                      <a:pt x="7870" y="9374"/>
                    </a:cubicBezTo>
                    <a:cubicBezTo>
                      <a:pt x="8521" y="8421"/>
                      <a:pt x="9073" y="7394"/>
                      <a:pt x="9474" y="6366"/>
                    </a:cubicBezTo>
                    <a:cubicBezTo>
                      <a:pt x="9674" y="5865"/>
                      <a:pt x="9875" y="5364"/>
                      <a:pt x="10000" y="4837"/>
                    </a:cubicBezTo>
                    <a:cubicBezTo>
                      <a:pt x="10125" y="4336"/>
                      <a:pt x="10226" y="3835"/>
                      <a:pt x="10276" y="3384"/>
                    </a:cubicBezTo>
                    <a:cubicBezTo>
                      <a:pt x="10351" y="2907"/>
                      <a:pt x="10401" y="2456"/>
                      <a:pt x="10401" y="2055"/>
                    </a:cubicBezTo>
                    <a:cubicBezTo>
                      <a:pt x="10426" y="1654"/>
                      <a:pt x="10426" y="1303"/>
                      <a:pt x="10401" y="978"/>
                    </a:cubicBezTo>
                    <a:cubicBezTo>
                      <a:pt x="10376" y="677"/>
                      <a:pt x="10351" y="426"/>
                      <a:pt x="10326" y="251"/>
                    </a:cubicBezTo>
                    <a:cubicBezTo>
                      <a:pt x="10301" y="100"/>
                      <a:pt x="10276" y="0"/>
                      <a:pt x="10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2017806" y="4040658"/>
                <a:ext cx="147763" cy="126300"/>
              </a:xfrm>
              <a:custGeom>
                <a:avLst/>
                <a:gdLst/>
                <a:ahLst/>
                <a:cxnLst/>
                <a:rect l="l" t="t" r="r" b="b"/>
                <a:pathLst>
                  <a:path w="6217" h="5314" extrusionOk="0">
                    <a:moveTo>
                      <a:pt x="5617" y="1"/>
                    </a:moveTo>
                    <a:cubicBezTo>
                      <a:pt x="5526" y="1"/>
                      <a:pt x="5432" y="36"/>
                      <a:pt x="5348" y="120"/>
                    </a:cubicBezTo>
                    <a:cubicBezTo>
                      <a:pt x="3744" y="1699"/>
                      <a:pt x="2015" y="3152"/>
                      <a:pt x="336" y="4606"/>
                    </a:cubicBezTo>
                    <a:cubicBezTo>
                      <a:pt x="0" y="4882"/>
                      <a:pt x="302" y="5314"/>
                      <a:pt x="641" y="5314"/>
                    </a:cubicBezTo>
                    <a:cubicBezTo>
                      <a:pt x="732" y="5314"/>
                      <a:pt x="827" y="5282"/>
                      <a:pt x="912" y="5207"/>
                    </a:cubicBezTo>
                    <a:cubicBezTo>
                      <a:pt x="2616" y="3729"/>
                      <a:pt x="4321" y="2300"/>
                      <a:pt x="5925" y="721"/>
                    </a:cubicBezTo>
                    <a:cubicBezTo>
                      <a:pt x="6217" y="429"/>
                      <a:pt x="5934" y="1"/>
                      <a:pt x="5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1505809" y="4169294"/>
                <a:ext cx="151542" cy="159171"/>
              </a:xfrm>
              <a:custGeom>
                <a:avLst/>
                <a:gdLst/>
                <a:ahLst/>
                <a:cxnLst/>
                <a:rect l="l" t="t" r="r" b="b"/>
                <a:pathLst>
                  <a:path w="6376" h="6697" extrusionOk="0">
                    <a:moveTo>
                      <a:pt x="570" y="0"/>
                    </a:moveTo>
                    <a:cubicBezTo>
                      <a:pt x="272" y="0"/>
                      <a:pt x="1" y="419"/>
                      <a:pt x="248" y="723"/>
                    </a:cubicBezTo>
                    <a:cubicBezTo>
                      <a:pt x="1852" y="2803"/>
                      <a:pt x="3531" y="4808"/>
                      <a:pt x="5461" y="6588"/>
                    </a:cubicBezTo>
                    <a:cubicBezTo>
                      <a:pt x="5548" y="6664"/>
                      <a:pt x="5645" y="6696"/>
                      <a:pt x="5739" y="6696"/>
                    </a:cubicBezTo>
                    <a:cubicBezTo>
                      <a:pt x="6076" y="6696"/>
                      <a:pt x="6376" y="6280"/>
                      <a:pt x="6062" y="5986"/>
                    </a:cubicBezTo>
                    <a:cubicBezTo>
                      <a:pt x="4107" y="4207"/>
                      <a:pt x="2453" y="2227"/>
                      <a:pt x="849" y="146"/>
                    </a:cubicBezTo>
                    <a:cubicBezTo>
                      <a:pt x="764" y="43"/>
                      <a:pt x="666" y="0"/>
                      <a:pt x="5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1398732" y="4029059"/>
                <a:ext cx="102747" cy="160312"/>
              </a:xfrm>
              <a:custGeom>
                <a:avLst/>
                <a:gdLst/>
                <a:ahLst/>
                <a:cxnLst/>
                <a:rect l="l" t="t" r="r" b="b"/>
                <a:pathLst>
                  <a:path w="4323" h="6745" extrusionOk="0">
                    <a:moveTo>
                      <a:pt x="3816" y="0"/>
                    </a:moveTo>
                    <a:cubicBezTo>
                      <a:pt x="3649" y="0"/>
                      <a:pt x="3478" y="85"/>
                      <a:pt x="3399" y="282"/>
                    </a:cubicBezTo>
                    <a:cubicBezTo>
                      <a:pt x="2547" y="2337"/>
                      <a:pt x="1369" y="4242"/>
                      <a:pt x="191" y="6122"/>
                    </a:cubicBezTo>
                    <a:cubicBezTo>
                      <a:pt x="0" y="6451"/>
                      <a:pt x="290" y="6745"/>
                      <a:pt x="577" y="6745"/>
                    </a:cubicBezTo>
                    <a:cubicBezTo>
                      <a:pt x="705" y="6745"/>
                      <a:pt x="833" y="6687"/>
                      <a:pt x="918" y="6548"/>
                    </a:cubicBezTo>
                    <a:cubicBezTo>
                      <a:pt x="2146" y="4593"/>
                      <a:pt x="3324" y="2638"/>
                      <a:pt x="4201" y="508"/>
                    </a:cubicBezTo>
                    <a:cubicBezTo>
                      <a:pt x="4323" y="203"/>
                      <a:pt x="4075" y="0"/>
                      <a:pt x="3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1866424" y="4157671"/>
                <a:ext cx="125516" cy="137851"/>
              </a:xfrm>
              <a:custGeom>
                <a:avLst/>
                <a:gdLst/>
                <a:ahLst/>
                <a:cxnLst/>
                <a:rect l="l" t="t" r="r" b="b"/>
                <a:pathLst>
                  <a:path w="5281" h="5800" extrusionOk="0">
                    <a:moveTo>
                      <a:pt x="637" y="0"/>
                    </a:moveTo>
                    <a:cubicBezTo>
                      <a:pt x="300" y="0"/>
                      <a:pt x="0" y="417"/>
                      <a:pt x="314" y="711"/>
                    </a:cubicBezTo>
                    <a:cubicBezTo>
                      <a:pt x="1918" y="2139"/>
                      <a:pt x="3020" y="3944"/>
                      <a:pt x="4324" y="5623"/>
                    </a:cubicBezTo>
                    <a:cubicBezTo>
                      <a:pt x="4419" y="5748"/>
                      <a:pt x="4549" y="5799"/>
                      <a:pt x="4677" y="5799"/>
                    </a:cubicBezTo>
                    <a:cubicBezTo>
                      <a:pt x="4985" y="5799"/>
                      <a:pt x="5281" y="5498"/>
                      <a:pt x="5051" y="5197"/>
                    </a:cubicBezTo>
                    <a:cubicBezTo>
                      <a:pt x="3697" y="3467"/>
                      <a:pt x="2569" y="1613"/>
                      <a:pt x="915" y="109"/>
                    </a:cubicBezTo>
                    <a:cubicBezTo>
                      <a:pt x="828" y="33"/>
                      <a:pt x="731" y="0"/>
                      <a:pt x="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1921710" y="4259020"/>
                <a:ext cx="111232" cy="74606"/>
              </a:xfrm>
              <a:custGeom>
                <a:avLst/>
                <a:gdLst/>
                <a:ahLst/>
                <a:cxnLst/>
                <a:rect l="l" t="t" r="r" b="b"/>
                <a:pathLst>
                  <a:path w="4680" h="3139" extrusionOk="0">
                    <a:moveTo>
                      <a:pt x="2235" y="0"/>
                    </a:moveTo>
                    <a:cubicBezTo>
                      <a:pt x="255" y="0"/>
                      <a:pt x="0" y="3138"/>
                      <a:pt x="2524" y="3138"/>
                    </a:cubicBezTo>
                    <a:cubicBezTo>
                      <a:pt x="4429" y="3138"/>
                      <a:pt x="4679" y="81"/>
                      <a:pt x="2374" y="5"/>
                    </a:cubicBezTo>
                    <a:cubicBezTo>
                      <a:pt x="2327" y="2"/>
                      <a:pt x="2280" y="0"/>
                      <a:pt x="2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1567869" y="4287019"/>
                <a:ext cx="111232" cy="74606"/>
              </a:xfrm>
              <a:custGeom>
                <a:avLst/>
                <a:gdLst/>
                <a:ahLst/>
                <a:cxnLst/>
                <a:rect l="l" t="t" r="r" b="b"/>
                <a:pathLst>
                  <a:path w="4680" h="3139" extrusionOk="0">
                    <a:moveTo>
                      <a:pt x="2260" y="0"/>
                    </a:moveTo>
                    <a:cubicBezTo>
                      <a:pt x="279" y="0"/>
                      <a:pt x="1" y="3138"/>
                      <a:pt x="2549" y="3138"/>
                    </a:cubicBezTo>
                    <a:cubicBezTo>
                      <a:pt x="4454" y="3138"/>
                      <a:pt x="4679" y="56"/>
                      <a:pt x="2398" y="5"/>
                    </a:cubicBezTo>
                    <a:cubicBezTo>
                      <a:pt x="2351" y="2"/>
                      <a:pt x="2305" y="0"/>
                      <a:pt x="2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1432626" y="3996900"/>
                <a:ext cx="111232" cy="74606"/>
              </a:xfrm>
              <a:custGeom>
                <a:avLst/>
                <a:gdLst/>
                <a:ahLst/>
                <a:cxnLst/>
                <a:rect l="l" t="t" r="r" b="b"/>
                <a:pathLst>
                  <a:path w="4680" h="3139" extrusionOk="0">
                    <a:moveTo>
                      <a:pt x="2259" y="1"/>
                    </a:moveTo>
                    <a:cubicBezTo>
                      <a:pt x="256" y="1"/>
                      <a:pt x="1" y="3139"/>
                      <a:pt x="2525" y="3139"/>
                    </a:cubicBezTo>
                    <a:cubicBezTo>
                      <a:pt x="4454" y="3139"/>
                      <a:pt x="4680" y="56"/>
                      <a:pt x="2399" y="6"/>
                    </a:cubicBezTo>
                    <a:cubicBezTo>
                      <a:pt x="2352" y="2"/>
                      <a:pt x="2305"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1869062" y="4215547"/>
                <a:ext cx="82854" cy="56115"/>
              </a:xfrm>
              <a:custGeom>
                <a:avLst/>
                <a:gdLst/>
                <a:ahLst/>
                <a:cxnLst/>
                <a:rect l="l" t="t" r="r" b="b"/>
                <a:pathLst>
                  <a:path w="3486" h="2361" extrusionOk="0">
                    <a:moveTo>
                      <a:pt x="1666" y="0"/>
                    </a:moveTo>
                    <a:cubicBezTo>
                      <a:pt x="192" y="0"/>
                      <a:pt x="0" y="2336"/>
                      <a:pt x="1882" y="2361"/>
                    </a:cubicBezTo>
                    <a:cubicBezTo>
                      <a:pt x="3310" y="2361"/>
                      <a:pt x="3486" y="55"/>
                      <a:pt x="1782" y="5"/>
                    </a:cubicBezTo>
                    <a:cubicBezTo>
                      <a:pt x="1742" y="2"/>
                      <a:pt x="1704" y="0"/>
                      <a:pt x="1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1573003" y="4215547"/>
                <a:ext cx="83448" cy="56115"/>
              </a:xfrm>
              <a:custGeom>
                <a:avLst/>
                <a:gdLst/>
                <a:ahLst/>
                <a:cxnLst/>
                <a:rect l="l" t="t" r="r" b="b"/>
                <a:pathLst>
                  <a:path w="3511" h="2361" extrusionOk="0">
                    <a:moveTo>
                      <a:pt x="1666" y="0"/>
                    </a:moveTo>
                    <a:cubicBezTo>
                      <a:pt x="191" y="0"/>
                      <a:pt x="0" y="2336"/>
                      <a:pt x="1907" y="2361"/>
                    </a:cubicBezTo>
                    <a:cubicBezTo>
                      <a:pt x="3335" y="2361"/>
                      <a:pt x="3511" y="55"/>
                      <a:pt x="1781" y="5"/>
                    </a:cubicBezTo>
                    <a:cubicBezTo>
                      <a:pt x="1742" y="2"/>
                      <a:pt x="1704" y="0"/>
                      <a:pt x="1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1387133" y="4075550"/>
                <a:ext cx="83234" cy="55545"/>
              </a:xfrm>
              <a:custGeom>
                <a:avLst/>
                <a:gdLst/>
                <a:ahLst/>
                <a:cxnLst/>
                <a:rect l="l" t="t" r="r" b="b"/>
                <a:pathLst>
                  <a:path w="3502" h="2337" extrusionOk="0">
                    <a:moveTo>
                      <a:pt x="1667" y="1"/>
                    </a:moveTo>
                    <a:cubicBezTo>
                      <a:pt x="192" y="1"/>
                      <a:pt x="0" y="2336"/>
                      <a:pt x="1882" y="2336"/>
                    </a:cubicBezTo>
                    <a:cubicBezTo>
                      <a:pt x="1890" y="2336"/>
                      <a:pt x="1897" y="2336"/>
                      <a:pt x="1905" y="2336"/>
                    </a:cubicBezTo>
                    <a:cubicBezTo>
                      <a:pt x="3313" y="2336"/>
                      <a:pt x="3502" y="30"/>
                      <a:pt x="1782" y="5"/>
                    </a:cubicBezTo>
                    <a:cubicBezTo>
                      <a:pt x="1743" y="2"/>
                      <a:pt x="1704" y="1"/>
                      <a:pt x="1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2095885" y="4001036"/>
                <a:ext cx="110994" cy="74654"/>
              </a:xfrm>
              <a:custGeom>
                <a:avLst/>
                <a:gdLst/>
                <a:ahLst/>
                <a:cxnLst/>
                <a:rect l="l" t="t" r="r" b="b"/>
                <a:pathLst>
                  <a:path w="4670" h="3141" extrusionOk="0">
                    <a:moveTo>
                      <a:pt x="2203" y="1"/>
                    </a:moveTo>
                    <a:cubicBezTo>
                      <a:pt x="244" y="1"/>
                      <a:pt x="0" y="3116"/>
                      <a:pt x="2514" y="3140"/>
                    </a:cubicBezTo>
                    <a:cubicBezTo>
                      <a:pt x="4419" y="3140"/>
                      <a:pt x="4670" y="57"/>
                      <a:pt x="2364" y="7"/>
                    </a:cubicBezTo>
                    <a:cubicBezTo>
                      <a:pt x="2309" y="3"/>
                      <a:pt x="2256" y="1"/>
                      <a:pt x="2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2038841" y="4047551"/>
                <a:ext cx="83448" cy="56139"/>
              </a:xfrm>
              <a:custGeom>
                <a:avLst/>
                <a:gdLst/>
                <a:ahLst/>
                <a:cxnLst/>
                <a:rect l="l" t="t" r="r" b="b"/>
                <a:pathLst>
                  <a:path w="3511" h="2362" extrusionOk="0">
                    <a:moveTo>
                      <a:pt x="1666" y="1"/>
                    </a:moveTo>
                    <a:cubicBezTo>
                      <a:pt x="191" y="1"/>
                      <a:pt x="1" y="2337"/>
                      <a:pt x="1907" y="2361"/>
                    </a:cubicBezTo>
                    <a:cubicBezTo>
                      <a:pt x="3335" y="2361"/>
                      <a:pt x="3511" y="55"/>
                      <a:pt x="1782" y="5"/>
                    </a:cubicBezTo>
                    <a:cubicBezTo>
                      <a:pt x="1742" y="2"/>
                      <a:pt x="1704" y="1"/>
                      <a:pt x="1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948153" y="3917680"/>
                <a:ext cx="211483" cy="380779"/>
              </a:xfrm>
              <a:custGeom>
                <a:avLst/>
                <a:gdLst/>
                <a:ahLst/>
                <a:cxnLst/>
                <a:rect l="l" t="t" r="r" b="b"/>
                <a:pathLst>
                  <a:path w="8898" h="16021" extrusionOk="0">
                    <a:moveTo>
                      <a:pt x="4239" y="1"/>
                    </a:moveTo>
                    <a:cubicBezTo>
                      <a:pt x="3672" y="1"/>
                      <a:pt x="3052" y="99"/>
                      <a:pt x="2431" y="381"/>
                    </a:cubicBezTo>
                    <a:cubicBezTo>
                      <a:pt x="2005" y="582"/>
                      <a:pt x="1629" y="858"/>
                      <a:pt x="1328" y="1183"/>
                    </a:cubicBezTo>
                    <a:cubicBezTo>
                      <a:pt x="1003" y="1484"/>
                      <a:pt x="777" y="1860"/>
                      <a:pt x="602" y="2186"/>
                    </a:cubicBezTo>
                    <a:cubicBezTo>
                      <a:pt x="251" y="2888"/>
                      <a:pt x="125" y="3564"/>
                      <a:pt x="50" y="4166"/>
                    </a:cubicBezTo>
                    <a:cubicBezTo>
                      <a:pt x="0" y="4767"/>
                      <a:pt x="0" y="5344"/>
                      <a:pt x="25" y="5895"/>
                    </a:cubicBezTo>
                    <a:cubicBezTo>
                      <a:pt x="100" y="6973"/>
                      <a:pt x="301" y="7950"/>
                      <a:pt x="552" y="8853"/>
                    </a:cubicBezTo>
                    <a:cubicBezTo>
                      <a:pt x="802" y="9755"/>
                      <a:pt x="1078" y="10557"/>
                      <a:pt x="1354" y="11309"/>
                    </a:cubicBezTo>
                    <a:cubicBezTo>
                      <a:pt x="1930" y="12788"/>
                      <a:pt x="2557" y="13965"/>
                      <a:pt x="3008" y="14767"/>
                    </a:cubicBezTo>
                    <a:cubicBezTo>
                      <a:pt x="3233" y="15194"/>
                      <a:pt x="3434" y="15494"/>
                      <a:pt x="3559" y="15695"/>
                    </a:cubicBezTo>
                    <a:cubicBezTo>
                      <a:pt x="3684" y="15920"/>
                      <a:pt x="3760" y="16021"/>
                      <a:pt x="3760" y="16021"/>
                    </a:cubicBezTo>
                    <a:cubicBezTo>
                      <a:pt x="3760" y="16021"/>
                      <a:pt x="3760" y="15895"/>
                      <a:pt x="3734" y="15645"/>
                    </a:cubicBezTo>
                    <a:cubicBezTo>
                      <a:pt x="3734" y="15394"/>
                      <a:pt x="3709" y="15018"/>
                      <a:pt x="3659" y="14567"/>
                    </a:cubicBezTo>
                    <a:cubicBezTo>
                      <a:pt x="3609" y="14116"/>
                      <a:pt x="3559" y="13564"/>
                      <a:pt x="3509" y="12938"/>
                    </a:cubicBezTo>
                    <a:cubicBezTo>
                      <a:pt x="3434" y="12311"/>
                      <a:pt x="3359" y="11610"/>
                      <a:pt x="3283" y="10833"/>
                    </a:cubicBezTo>
                    <a:cubicBezTo>
                      <a:pt x="3208" y="10081"/>
                      <a:pt x="3133" y="9279"/>
                      <a:pt x="3058" y="8427"/>
                    </a:cubicBezTo>
                    <a:cubicBezTo>
                      <a:pt x="3008" y="7574"/>
                      <a:pt x="2983" y="6697"/>
                      <a:pt x="3033" y="5845"/>
                    </a:cubicBezTo>
                    <a:cubicBezTo>
                      <a:pt x="3058" y="5419"/>
                      <a:pt x="3083" y="4993"/>
                      <a:pt x="3183" y="4617"/>
                    </a:cubicBezTo>
                    <a:cubicBezTo>
                      <a:pt x="3258" y="4241"/>
                      <a:pt x="3359" y="3915"/>
                      <a:pt x="3484" y="3715"/>
                    </a:cubicBezTo>
                    <a:cubicBezTo>
                      <a:pt x="3634" y="3514"/>
                      <a:pt x="3709" y="3464"/>
                      <a:pt x="3810" y="3414"/>
                    </a:cubicBezTo>
                    <a:cubicBezTo>
                      <a:pt x="3892" y="3373"/>
                      <a:pt x="4074" y="3332"/>
                      <a:pt x="4315" y="3332"/>
                    </a:cubicBezTo>
                    <a:cubicBezTo>
                      <a:pt x="4369" y="3332"/>
                      <a:pt x="4427" y="3334"/>
                      <a:pt x="4486" y="3339"/>
                    </a:cubicBezTo>
                    <a:cubicBezTo>
                      <a:pt x="4562" y="3364"/>
                      <a:pt x="4637" y="3364"/>
                      <a:pt x="4737" y="3389"/>
                    </a:cubicBezTo>
                    <a:lnTo>
                      <a:pt x="4837" y="3389"/>
                    </a:lnTo>
                    <a:lnTo>
                      <a:pt x="4937" y="3414"/>
                    </a:lnTo>
                    <a:lnTo>
                      <a:pt x="4988" y="3439"/>
                    </a:lnTo>
                    <a:lnTo>
                      <a:pt x="5038" y="3439"/>
                    </a:lnTo>
                    <a:lnTo>
                      <a:pt x="5113" y="3464"/>
                    </a:lnTo>
                    <a:cubicBezTo>
                      <a:pt x="5163" y="3489"/>
                      <a:pt x="5213" y="3514"/>
                      <a:pt x="5238" y="3539"/>
                    </a:cubicBezTo>
                    <a:cubicBezTo>
                      <a:pt x="5389" y="3615"/>
                      <a:pt x="5464" y="3690"/>
                      <a:pt x="5589" y="3890"/>
                    </a:cubicBezTo>
                    <a:cubicBezTo>
                      <a:pt x="5689" y="4091"/>
                      <a:pt x="5765" y="4417"/>
                      <a:pt x="5815" y="4792"/>
                    </a:cubicBezTo>
                    <a:cubicBezTo>
                      <a:pt x="5840" y="5168"/>
                      <a:pt x="5840" y="5569"/>
                      <a:pt x="5815" y="5996"/>
                    </a:cubicBezTo>
                    <a:cubicBezTo>
                      <a:pt x="5740" y="6848"/>
                      <a:pt x="5589" y="7725"/>
                      <a:pt x="5414" y="8552"/>
                    </a:cubicBezTo>
                    <a:cubicBezTo>
                      <a:pt x="5238" y="9379"/>
                      <a:pt x="5063" y="10181"/>
                      <a:pt x="4862" y="10933"/>
                    </a:cubicBezTo>
                    <a:cubicBezTo>
                      <a:pt x="4511" y="12412"/>
                      <a:pt x="4186" y="13690"/>
                      <a:pt x="3985" y="14592"/>
                    </a:cubicBezTo>
                    <a:cubicBezTo>
                      <a:pt x="3885" y="15043"/>
                      <a:pt x="3835" y="15394"/>
                      <a:pt x="3810" y="15645"/>
                    </a:cubicBezTo>
                    <a:cubicBezTo>
                      <a:pt x="3760" y="15895"/>
                      <a:pt x="3760" y="16021"/>
                      <a:pt x="3760" y="16021"/>
                    </a:cubicBezTo>
                    <a:cubicBezTo>
                      <a:pt x="3760" y="16021"/>
                      <a:pt x="4060" y="15595"/>
                      <a:pt x="4587" y="14843"/>
                    </a:cubicBezTo>
                    <a:cubicBezTo>
                      <a:pt x="5113" y="14091"/>
                      <a:pt x="5865" y="13013"/>
                      <a:pt x="6617" y="11610"/>
                    </a:cubicBezTo>
                    <a:cubicBezTo>
                      <a:pt x="7018" y="10933"/>
                      <a:pt x="7394" y="10156"/>
                      <a:pt x="7770" y="9304"/>
                    </a:cubicBezTo>
                    <a:cubicBezTo>
                      <a:pt x="8120" y="8427"/>
                      <a:pt x="8471" y="7499"/>
                      <a:pt x="8697" y="6422"/>
                    </a:cubicBezTo>
                    <a:cubicBezTo>
                      <a:pt x="8797" y="5895"/>
                      <a:pt x="8897" y="5319"/>
                      <a:pt x="8897" y="4717"/>
                    </a:cubicBezTo>
                    <a:cubicBezTo>
                      <a:pt x="8897" y="4091"/>
                      <a:pt x="8847" y="3389"/>
                      <a:pt x="8547" y="2662"/>
                    </a:cubicBezTo>
                    <a:cubicBezTo>
                      <a:pt x="8271" y="1935"/>
                      <a:pt x="7694" y="1158"/>
                      <a:pt x="6943" y="707"/>
                    </a:cubicBezTo>
                    <a:cubicBezTo>
                      <a:pt x="6767" y="582"/>
                      <a:pt x="6592" y="507"/>
                      <a:pt x="6391" y="432"/>
                    </a:cubicBezTo>
                    <a:lnTo>
                      <a:pt x="6115" y="306"/>
                    </a:lnTo>
                    <a:lnTo>
                      <a:pt x="5790" y="206"/>
                    </a:lnTo>
                    <a:lnTo>
                      <a:pt x="5664" y="181"/>
                    </a:lnTo>
                    <a:lnTo>
                      <a:pt x="5564" y="156"/>
                    </a:lnTo>
                    <a:lnTo>
                      <a:pt x="5414" y="131"/>
                    </a:lnTo>
                    <a:lnTo>
                      <a:pt x="5288" y="106"/>
                    </a:lnTo>
                    <a:cubicBezTo>
                      <a:pt x="5138" y="81"/>
                      <a:pt x="4963" y="56"/>
                      <a:pt x="4787" y="31"/>
                    </a:cubicBezTo>
                    <a:cubicBezTo>
                      <a:pt x="4612" y="12"/>
                      <a:pt x="4428" y="1"/>
                      <a:pt x="4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1037499" y="4294293"/>
                <a:ext cx="316916" cy="300920"/>
              </a:xfrm>
              <a:custGeom>
                <a:avLst/>
                <a:gdLst/>
                <a:ahLst/>
                <a:cxnLst/>
                <a:rect l="l" t="t" r="r" b="b"/>
                <a:pathLst>
                  <a:path w="13334" h="12661" extrusionOk="0">
                    <a:moveTo>
                      <a:pt x="1504" y="0"/>
                    </a:moveTo>
                    <a:cubicBezTo>
                      <a:pt x="1028" y="0"/>
                      <a:pt x="627" y="50"/>
                      <a:pt x="376" y="100"/>
                    </a:cubicBezTo>
                    <a:cubicBezTo>
                      <a:pt x="126" y="151"/>
                      <a:pt x="1" y="176"/>
                      <a:pt x="1" y="176"/>
                    </a:cubicBezTo>
                    <a:cubicBezTo>
                      <a:pt x="1" y="176"/>
                      <a:pt x="1" y="176"/>
                      <a:pt x="1" y="176"/>
                    </a:cubicBezTo>
                    <a:lnTo>
                      <a:pt x="1" y="176"/>
                    </a:lnTo>
                    <a:cubicBezTo>
                      <a:pt x="1" y="176"/>
                      <a:pt x="126" y="226"/>
                      <a:pt x="376" y="276"/>
                    </a:cubicBezTo>
                    <a:cubicBezTo>
                      <a:pt x="602" y="351"/>
                      <a:pt x="953" y="476"/>
                      <a:pt x="1379" y="652"/>
                    </a:cubicBezTo>
                    <a:cubicBezTo>
                      <a:pt x="2206" y="1028"/>
                      <a:pt x="3384" y="1604"/>
                      <a:pt x="4687" y="2406"/>
                    </a:cubicBezTo>
                    <a:cubicBezTo>
                      <a:pt x="5339" y="2807"/>
                      <a:pt x="6041" y="3233"/>
                      <a:pt x="6717" y="3760"/>
                    </a:cubicBezTo>
                    <a:cubicBezTo>
                      <a:pt x="7394" y="4261"/>
                      <a:pt x="8071" y="4812"/>
                      <a:pt x="8672" y="5439"/>
                    </a:cubicBezTo>
                    <a:cubicBezTo>
                      <a:pt x="8948" y="5740"/>
                      <a:pt x="9224" y="6065"/>
                      <a:pt x="9449" y="6391"/>
                    </a:cubicBezTo>
                    <a:cubicBezTo>
                      <a:pt x="9650" y="6717"/>
                      <a:pt x="9800" y="7018"/>
                      <a:pt x="9875" y="7319"/>
                    </a:cubicBezTo>
                    <a:cubicBezTo>
                      <a:pt x="9976" y="7594"/>
                      <a:pt x="9976" y="7845"/>
                      <a:pt x="9925" y="8095"/>
                    </a:cubicBezTo>
                    <a:cubicBezTo>
                      <a:pt x="9875" y="8321"/>
                      <a:pt x="9775" y="8597"/>
                      <a:pt x="9575" y="8872"/>
                    </a:cubicBezTo>
                    <a:lnTo>
                      <a:pt x="9549" y="8923"/>
                    </a:lnTo>
                    <a:lnTo>
                      <a:pt x="9549" y="8923"/>
                    </a:lnTo>
                    <a:lnTo>
                      <a:pt x="9549" y="8923"/>
                    </a:lnTo>
                    <a:lnTo>
                      <a:pt x="9524" y="8948"/>
                    </a:lnTo>
                    <a:cubicBezTo>
                      <a:pt x="9527" y="8945"/>
                      <a:pt x="9529" y="8943"/>
                      <a:pt x="9530" y="8943"/>
                    </a:cubicBezTo>
                    <a:cubicBezTo>
                      <a:pt x="9530" y="8943"/>
                      <a:pt x="9530" y="8945"/>
                      <a:pt x="9529" y="8948"/>
                    </a:cubicBezTo>
                    <a:lnTo>
                      <a:pt x="9529" y="8948"/>
                    </a:lnTo>
                    <a:lnTo>
                      <a:pt x="9424" y="9073"/>
                    </a:lnTo>
                    <a:cubicBezTo>
                      <a:pt x="9374" y="9123"/>
                      <a:pt x="9374" y="9148"/>
                      <a:pt x="9324" y="9198"/>
                    </a:cubicBezTo>
                    <a:cubicBezTo>
                      <a:pt x="9249" y="9273"/>
                      <a:pt x="9174" y="9324"/>
                      <a:pt x="9123" y="9349"/>
                    </a:cubicBezTo>
                    <a:cubicBezTo>
                      <a:pt x="9073" y="9374"/>
                      <a:pt x="9073" y="9374"/>
                      <a:pt x="9023" y="9374"/>
                    </a:cubicBezTo>
                    <a:cubicBezTo>
                      <a:pt x="8998" y="9386"/>
                      <a:pt x="8967" y="9392"/>
                      <a:pt x="8926" y="9392"/>
                    </a:cubicBezTo>
                    <a:cubicBezTo>
                      <a:pt x="8885" y="9392"/>
                      <a:pt x="8835" y="9386"/>
                      <a:pt x="8773" y="9374"/>
                    </a:cubicBezTo>
                    <a:cubicBezTo>
                      <a:pt x="8572" y="9298"/>
                      <a:pt x="8246" y="9148"/>
                      <a:pt x="7920" y="8923"/>
                    </a:cubicBezTo>
                    <a:cubicBezTo>
                      <a:pt x="7595" y="8697"/>
                      <a:pt x="7244" y="8396"/>
                      <a:pt x="6918" y="8095"/>
                    </a:cubicBezTo>
                    <a:cubicBezTo>
                      <a:pt x="6291" y="7494"/>
                      <a:pt x="5665" y="6817"/>
                      <a:pt x="5088" y="6166"/>
                    </a:cubicBezTo>
                    <a:cubicBezTo>
                      <a:pt x="4537" y="5489"/>
                      <a:pt x="3986" y="4837"/>
                      <a:pt x="3509" y="4236"/>
                    </a:cubicBezTo>
                    <a:cubicBezTo>
                      <a:pt x="2507" y="3008"/>
                      <a:pt x="1655" y="1980"/>
                      <a:pt x="1028" y="1253"/>
                    </a:cubicBezTo>
                    <a:cubicBezTo>
                      <a:pt x="727" y="902"/>
                      <a:pt x="452" y="627"/>
                      <a:pt x="276" y="451"/>
                    </a:cubicBezTo>
                    <a:cubicBezTo>
                      <a:pt x="101" y="276"/>
                      <a:pt x="1" y="176"/>
                      <a:pt x="1" y="176"/>
                    </a:cubicBezTo>
                    <a:lnTo>
                      <a:pt x="1" y="176"/>
                    </a:lnTo>
                    <a:cubicBezTo>
                      <a:pt x="1" y="176"/>
                      <a:pt x="151" y="702"/>
                      <a:pt x="452" y="1604"/>
                    </a:cubicBezTo>
                    <a:cubicBezTo>
                      <a:pt x="752" y="2481"/>
                      <a:pt x="1178" y="3760"/>
                      <a:pt x="1855" y="5238"/>
                    </a:cubicBezTo>
                    <a:cubicBezTo>
                      <a:pt x="2181" y="5990"/>
                      <a:pt x="2582" y="6767"/>
                      <a:pt x="3033" y="7594"/>
                    </a:cubicBezTo>
                    <a:cubicBezTo>
                      <a:pt x="3509" y="8421"/>
                      <a:pt x="4061" y="9273"/>
                      <a:pt x="4762" y="10126"/>
                    </a:cubicBezTo>
                    <a:cubicBezTo>
                      <a:pt x="5113" y="10552"/>
                      <a:pt x="5514" y="10978"/>
                      <a:pt x="5991" y="11379"/>
                    </a:cubicBezTo>
                    <a:cubicBezTo>
                      <a:pt x="6467" y="11780"/>
                      <a:pt x="7018" y="12181"/>
                      <a:pt x="7770" y="12456"/>
                    </a:cubicBezTo>
                    <a:cubicBezTo>
                      <a:pt x="8129" y="12569"/>
                      <a:pt x="8508" y="12661"/>
                      <a:pt x="8944" y="12661"/>
                    </a:cubicBezTo>
                    <a:cubicBezTo>
                      <a:pt x="8995" y="12661"/>
                      <a:pt x="9046" y="12660"/>
                      <a:pt x="9098" y="12657"/>
                    </a:cubicBezTo>
                    <a:cubicBezTo>
                      <a:pt x="9139" y="12659"/>
                      <a:pt x="9180" y="12660"/>
                      <a:pt x="9220" y="12660"/>
                    </a:cubicBezTo>
                    <a:cubicBezTo>
                      <a:pt x="9659" y="12660"/>
                      <a:pt x="10112" y="12540"/>
                      <a:pt x="10502" y="12356"/>
                    </a:cubicBezTo>
                    <a:cubicBezTo>
                      <a:pt x="10928" y="12156"/>
                      <a:pt x="11304" y="11905"/>
                      <a:pt x="11605" y="11629"/>
                    </a:cubicBezTo>
                    <a:cubicBezTo>
                      <a:pt x="11755" y="11504"/>
                      <a:pt x="11905" y="11304"/>
                      <a:pt x="12031" y="11153"/>
                    </a:cubicBezTo>
                    <a:lnTo>
                      <a:pt x="12156" y="11003"/>
                    </a:lnTo>
                    <a:lnTo>
                      <a:pt x="12206" y="10953"/>
                    </a:lnTo>
                    <a:lnTo>
                      <a:pt x="12281" y="10852"/>
                    </a:lnTo>
                    <a:lnTo>
                      <a:pt x="12281" y="10827"/>
                    </a:lnTo>
                    <a:lnTo>
                      <a:pt x="12357" y="10727"/>
                    </a:lnTo>
                    <a:cubicBezTo>
                      <a:pt x="12758" y="10126"/>
                      <a:pt x="13083" y="9399"/>
                      <a:pt x="13209" y="8597"/>
                    </a:cubicBezTo>
                    <a:cubicBezTo>
                      <a:pt x="13334" y="7795"/>
                      <a:pt x="13209" y="6968"/>
                      <a:pt x="12958" y="6291"/>
                    </a:cubicBezTo>
                    <a:cubicBezTo>
                      <a:pt x="12707" y="5589"/>
                      <a:pt x="12331" y="5013"/>
                      <a:pt x="11930" y="4511"/>
                    </a:cubicBezTo>
                    <a:cubicBezTo>
                      <a:pt x="11529" y="4010"/>
                      <a:pt x="11103" y="3609"/>
                      <a:pt x="10652" y="3258"/>
                    </a:cubicBezTo>
                    <a:cubicBezTo>
                      <a:pt x="9775" y="2532"/>
                      <a:pt x="8873" y="2005"/>
                      <a:pt x="7996" y="1579"/>
                    </a:cubicBezTo>
                    <a:cubicBezTo>
                      <a:pt x="7118" y="1178"/>
                      <a:pt x="6266" y="852"/>
                      <a:pt x="5464" y="627"/>
                    </a:cubicBezTo>
                    <a:cubicBezTo>
                      <a:pt x="3860" y="151"/>
                      <a:pt x="2482"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720000" y="4226980"/>
                <a:ext cx="323476" cy="95926"/>
              </a:xfrm>
              <a:custGeom>
                <a:avLst/>
                <a:gdLst/>
                <a:ahLst/>
                <a:cxnLst/>
                <a:rect l="l" t="t" r="r" b="b"/>
                <a:pathLst>
                  <a:path w="13610" h="4036" extrusionOk="0">
                    <a:moveTo>
                      <a:pt x="777" y="0"/>
                    </a:moveTo>
                    <a:lnTo>
                      <a:pt x="0" y="1930"/>
                    </a:lnTo>
                    <a:cubicBezTo>
                      <a:pt x="1529" y="2531"/>
                      <a:pt x="3509" y="3033"/>
                      <a:pt x="5614" y="3409"/>
                    </a:cubicBezTo>
                    <a:cubicBezTo>
                      <a:pt x="7744" y="3810"/>
                      <a:pt x="9950" y="4035"/>
                      <a:pt x="11855" y="4035"/>
                    </a:cubicBezTo>
                    <a:cubicBezTo>
                      <a:pt x="12481" y="4035"/>
                      <a:pt x="13058" y="4010"/>
                      <a:pt x="13609" y="3960"/>
                    </a:cubicBezTo>
                    <a:lnTo>
                      <a:pt x="13384" y="1880"/>
                    </a:lnTo>
                    <a:cubicBezTo>
                      <a:pt x="12932" y="1930"/>
                      <a:pt x="12406" y="1955"/>
                      <a:pt x="11855" y="1955"/>
                    </a:cubicBezTo>
                    <a:cubicBezTo>
                      <a:pt x="10125" y="1955"/>
                      <a:pt x="7995" y="1729"/>
                      <a:pt x="5990" y="1353"/>
                    </a:cubicBezTo>
                    <a:cubicBezTo>
                      <a:pt x="3985" y="1003"/>
                      <a:pt x="2080" y="501"/>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968404" y="4286544"/>
                <a:ext cx="99491" cy="316322"/>
              </a:xfrm>
              <a:custGeom>
                <a:avLst/>
                <a:gdLst/>
                <a:ahLst/>
                <a:cxnLst/>
                <a:rect l="l" t="t" r="r" b="b"/>
                <a:pathLst>
                  <a:path w="4186" h="13309" extrusionOk="0">
                    <a:moveTo>
                      <a:pt x="2281" y="0"/>
                    </a:moveTo>
                    <a:cubicBezTo>
                      <a:pt x="777" y="3409"/>
                      <a:pt x="25" y="7544"/>
                      <a:pt x="0" y="11229"/>
                    </a:cubicBezTo>
                    <a:cubicBezTo>
                      <a:pt x="0" y="11930"/>
                      <a:pt x="50" y="12632"/>
                      <a:pt x="101" y="13309"/>
                    </a:cubicBezTo>
                    <a:lnTo>
                      <a:pt x="2181" y="13108"/>
                    </a:lnTo>
                    <a:cubicBezTo>
                      <a:pt x="2131" y="12507"/>
                      <a:pt x="2106" y="11880"/>
                      <a:pt x="2106" y="11229"/>
                    </a:cubicBezTo>
                    <a:cubicBezTo>
                      <a:pt x="2106" y="7845"/>
                      <a:pt x="2832" y="3910"/>
                      <a:pt x="4186" y="853"/>
                    </a:cubicBezTo>
                    <a:lnTo>
                      <a:pt x="22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980312" y="4254361"/>
                <a:ext cx="128107" cy="98920"/>
              </a:xfrm>
              <a:custGeom>
                <a:avLst/>
                <a:gdLst/>
                <a:ahLst/>
                <a:cxnLst/>
                <a:rect l="l" t="t" r="r" b="b"/>
                <a:pathLst>
                  <a:path w="5390" h="4162" extrusionOk="0">
                    <a:moveTo>
                      <a:pt x="2707" y="1"/>
                    </a:moveTo>
                    <a:cubicBezTo>
                      <a:pt x="1" y="1"/>
                      <a:pt x="1" y="4161"/>
                      <a:pt x="2707" y="4161"/>
                    </a:cubicBezTo>
                    <a:cubicBezTo>
                      <a:pt x="5389" y="4161"/>
                      <a:pt x="5389" y="1"/>
                      <a:pt x="2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7"/>
            <p:cNvGrpSpPr/>
            <p:nvPr/>
          </p:nvGrpSpPr>
          <p:grpSpPr>
            <a:xfrm rot="9597153" flipH="1">
              <a:off x="4562551" y="4223947"/>
              <a:ext cx="2661380" cy="1000914"/>
              <a:chOff x="720000" y="3829047"/>
              <a:chExt cx="2057547" cy="773819"/>
            </a:xfrm>
          </p:grpSpPr>
          <p:sp>
            <p:nvSpPr>
              <p:cNvPr id="262" name="Google Shape;262;p7"/>
              <p:cNvSpPr/>
              <p:nvPr/>
            </p:nvSpPr>
            <p:spPr>
              <a:xfrm>
                <a:off x="747524" y="4140653"/>
                <a:ext cx="1628264" cy="367137"/>
              </a:xfrm>
              <a:custGeom>
                <a:avLst/>
                <a:gdLst/>
                <a:ahLst/>
                <a:cxnLst/>
                <a:rect l="l" t="t" r="r" b="b"/>
                <a:pathLst>
                  <a:path w="68508" h="15447" extrusionOk="0">
                    <a:moveTo>
                      <a:pt x="43313" y="0"/>
                    </a:moveTo>
                    <a:cubicBezTo>
                      <a:pt x="39438" y="0"/>
                      <a:pt x="35566" y="236"/>
                      <a:pt x="31724" y="725"/>
                    </a:cubicBezTo>
                    <a:cubicBezTo>
                      <a:pt x="20271" y="2178"/>
                      <a:pt x="8842" y="6239"/>
                      <a:pt x="446" y="14384"/>
                    </a:cubicBezTo>
                    <a:cubicBezTo>
                      <a:pt x="0" y="14810"/>
                      <a:pt x="424" y="15447"/>
                      <a:pt x="917" y="15447"/>
                    </a:cubicBezTo>
                    <a:cubicBezTo>
                      <a:pt x="1061" y="15447"/>
                      <a:pt x="1212" y="15392"/>
                      <a:pt x="1348" y="15261"/>
                    </a:cubicBezTo>
                    <a:cubicBezTo>
                      <a:pt x="9820" y="7041"/>
                      <a:pt x="21374" y="3206"/>
                      <a:pt x="32927" y="1828"/>
                    </a:cubicBezTo>
                    <a:cubicBezTo>
                      <a:pt x="36361" y="1423"/>
                      <a:pt x="39826" y="1229"/>
                      <a:pt x="43297" y="1229"/>
                    </a:cubicBezTo>
                    <a:cubicBezTo>
                      <a:pt x="51430" y="1229"/>
                      <a:pt x="59595" y="2294"/>
                      <a:pt x="67464" y="4209"/>
                    </a:cubicBezTo>
                    <a:cubicBezTo>
                      <a:pt x="67523" y="4224"/>
                      <a:pt x="67580" y="4231"/>
                      <a:pt x="67634" y="4231"/>
                    </a:cubicBezTo>
                    <a:cubicBezTo>
                      <a:pt x="68284" y="4231"/>
                      <a:pt x="68507" y="3191"/>
                      <a:pt x="67790" y="3006"/>
                    </a:cubicBezTo>
                    <a:cubicBezTo>
                      <a:pt x="59796" y="1063"/>
                      <a:pt x="51548" y="0"/>
                      <a:pt x="433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2336731" y="4176923"/>
                <a:ext cx="440816" cy="166681"/>
              </a:xfrm>
              <a:custGeom>
                <a:avLst/>
                <a:gdLst/>
                <a:ahLst/>
                <a:cxnLst/>
                <a:rect l="l" t="t" r="r" b="b"/>
                <a:pathLst>
                  <a:path w="18547" h="7013" extrusionOk="0">
                    <a:moveTo>
                      <a:pt x="6492" y="1"/>
                    </a:moveTo>
                    <a:cubicBezTo>
                      <a:pt x="5890" y="1"/>
                      <a:pt x="5339" y="26"/>
                      <a:pt x="4762" y="101"/>
                    </a:cubicBezTo>
                    <a:cubicBezTo>
                      <a:pt x="4211" y="176"/>
                      <a:pt x="3685" y="277"/>
                      <a:pt x="3183" y="402"/>
                    </a:cubicBezTo>
                    <a:cubicBezTo>
                      <a:pt x="2958" y="477"/>
                      <a:pt x="2707" y="527"/>
                      <a:pt x="2507" y="577"/>
                    </a:cubicBezTo>
                    <a:cubicBezTo>
                      <a:pt x="2281" y="678"/>
                      <a:pt x="2081" y="728"/>
                      <a:pt x="1880" y="828"/>
                    </a:cubicBezTo>
                    <a:cubicBezTo>
                      <a:pt x="1504" y="978"/>
                      <a:pt x="1153" y="1129"/>
                      <a:pt x="878" y="1279"/>
                    </a:cubicBezTo>
                    <a:cubicBezTo>
                      <a:pt x="602" y="1404"/>
                      <a:pt x="376" y="1555"/>
                      <a:pt x="226" y="1655"/>
                    </a:cubicBezTo>
                    <a:cubicBezTo>
                      <a:pt x="76" y="1730"/>
                      <a:pt x="0" y="1805"/>
                      <a:pt x="0" y="1805"/>
                    </a:cubicBezTo>
                    <a:cubicBezTo>
                      <a:pt x="0" y="1805"/>
                      <a:pt x="51" y="1881"/>
                      <a:pt x="176" y="2006"/>
                    </a:cubicBezTo>
                    <a:cubicBezTo>
                      <a:pt x="301" y="2131"/>
                      <a:pt x="502" y="2332"/>
                      <a:pt x="727" y="2507"/>
                    </a:cubicBezTo>
                    <a:cubicBezTo>
                      <a:pt x="978" y="2733"/>
                      <a:pt x="1254" y="2958"/>
                      <a:pt x="1579" y="3209"/>
                    </a:cubicBezTo>
                    <a:cubicBezTo>
                      <a:pt x="1930" y="3434"/>
                      <a:pt x="2281" y="3685"/>
                      <a:pt x="2682" y="3986"/>
                    </a:cubicBezTo>
                    <a:cubicBezTo>
                      <a:pt x="3083" y="4236"/>
                      <a:pt x="3509" y="4512"/>
                      <a:pt x="3960" y="4738"/>
                    </a:cubicBezTo>
                    <a:cubicBezTo>
                      <a:pt x="4412" y="4988"/>
                      <a:pt x="4913" y="5239"/>
                      <a:pt x="5414" y="5439"/>
                    </a:cubicBezTo>
                    <a:cubicBezTo>
                      <a:pt x="6417" y="5866"/>
                      <a:pt x="7519" y="6241"/>
                      <a:pt x="8647" y="6492"/>
                    </a:cubicBezTo>
                    <a:cubicBezTo>
                      <a:pt x="9224" y="6642"/>
                      <a:pt x="9775" y="6743"/>
                      <a:pt x="10351" y="6818"/>
                    </a:cubicBezTo>
                    <a:cubicBezTo>
                      <a:pt x="10928" y="6918"/>
                      <a:pt x="11479" y="6968"/>
                      <a:pt x="12056" y="6993"/>
                    </a:cubicBezTo>
                    <a:cubicBezTo>
                      <a:pt x="12341" y="7006"/>
                      <a:pt x="12624" y="7013"/>
                      <a:pt x="12904" y="7013"/>
                    </a:cubicBezTo>
                    <a:cubicBezTo>
                      <a:pt x="13707" y="7013"/>
                      <a:pt x="14482" y="6961"/>
                      <a:pt x="15189" y="6868"/>
                    </a:cubicBezTo>
                    <a:cubicBezTo>
                      <a:pt x="16141" y="6718"/>
                      <a:pt x="16968" y="6517"/>
                      <a:pt x="17570" y="6342"/>
                    </a:cubicBezTo>
                    <a:cubicBezTo>
                      <a:pt x="17870" y="6241"/>
                      <a:pt x="18121" y="6141"/>
                      <a:pt x="18296" y="6091"/>
                    </a:cubicBezTo>
                    <a:cubicBezTo>
                      <a:pt x="18447" y="6016"/>
                      <a:pt x="18547" y="5966"/>
                      <a:pt x="18547" y="5966"/>
                    </a:cubicBezTo>
                    <a:cubicBezTo>
                      <a:pt x="18547" y="5966"/>
                      <a:pt x="18497" y="5891"/>
                      <a:pt x="18397" y="5740"/>
                    </a:cubicBezTo>
                    <a:cubicBezTo>
                      <a:pt x="18296" y="5615"/>
                      <a:pt x="18146" y="5364"/>
                      <a:pt x="17945" y="5139"/>
                    </a:cubicBezTo>
                    <a:cubicBezTo>
                      <a:pt x="17745" y="4888"/>
                      <a:pt x="17519" y="4612"/>
                      <a:pt x="17219" y="4312"/>
                    </a:cubicBezTo>
                    <a:cubicBezTo>
                      <a:pt x="16918" y="3986"/>
                      <a:pt x="16592" y="3685"/>
                      <a:pt x="16216" y="3384"/>
                    </a:cubicBezTo>
                    <a:cubicBezTo>
                      <a:pt x="15815" y="3058"/>
                      <a:pt x="15414" y="2733"/>
                      <a:pt x="14938" y="2432"/>
                    </a:cubicBezTo>
                    <a:cubicBezTo>
                      <a:pt x="14487" y="2156"/>
                      <a:pt x="13986" y="1881"/>
                      <a:pt x="13459" y="1605"/>
                    </a:cubicBezTo>
                    <a:cubicBezTo>
                      <a:pt x="12958" y="1354"/>
                      <a:pt x="12407" y="1104"/>
                      <a:pt x="11830" y="928"/>
                    </a:cubicBezTo>
                    <a:cubicBezTo>
                      <a:pt x="11254" y="728"/>
                      <a:pt x="10677" y="552"/>
                      <a:pt x="10076" y="402"/>
                    </a:cubicBezTo>
                    <a:cubicBezTo>
                      <a:pt x="9474" y="277"/>
                      <a:pt x="8873" y="176"/>
                      <a:pt x="8271" y="101"/>
                    </a:cubicBezTo>
                    <a:cubicBezTo>
                      <a:pt x="7670" y="26"/>
                      <a:pt x="7068" y="1"/>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2160393" y="3951383"/>
                <a:ext cx="378878" cy="230925"/>
              </a:xfrm>
              <a:custGeom>
                <a:avLst/>
                <a:gdLst/>
                <a:ahLst/>
                <a:cxnLst/>
                <a:rect l="l" t="t" r="r" b="b"/>
                <a:pathLst>
                  <a:path w="15941" h="9716" extrusionOk="0">
                    <a:moveTo>
                      <a:pt x="13156" y="0"/>
                    </a:moveTo>
                    <a:cubicBezTo>
                      <a:pt x="12955" y="0"/>
                      <a:pt x="12747" y="5"/>
                      <a:pt x="12532" y="16"/>
                    </a:cubicBezTo>
                    <a:cubicBezTo>
                      <a:pt x="12056" y="66"/>
                      <a:pt x="11555" y="116"/>
                      <a:pt x="11029" y="242"/>
                    </a:cubicBezTo>
                    <a:cubicBezTo>
                      <a:pt x="10502" y="342"/>
                      <a:pt x="9951" y="467"/>
                      <a:pt x="9425" y="668"/>
                    </a:cubicBezTo>
                    <a:cubicBezTo>
                      <a:pt x="8873" y="868"/>
                      <a:pt x="8347" y="1069"/>
                      <a:pt x="7821" y="1344"/>
                    </a:cubicBezTo>
                    <a:cubicBezTo>
                      <a:pt x="7294" y="1595"/>
                      <a:pt x="6793" y="1871"/>
                      <a:pt x="6292" y="2197"/>
                    </a:cubicBezTo>
                    <a:cubicBezTo>
                      <a:pt x="5815" y="2522"/>
                      <a:pt x="5364" y="2848"/>
                      <a:pt x="4913" y="3174"/>
                    </a:cubicBezTo>
                    <a:cubicBezTo>
                      <a:pt x="4487" y="3525"/>
                      <a:pt x="4086" y="3901"/>
                      <a:pt x="3710" y="4252"/>
                    </a:cubicBezTo>
                    <a:cubicBezTo>
                      <a:pt x="3334" y="4603"/>
                      <a:pt x="2983" y="4979"/>
                      <a:pt x="2683" y="5354"/>
                    </a:cubicBezTo>
                    <a:cubicBezTo>
                      <a:pt x="2357" y="5705"/>
                      <a:pt x="2081" y="6081"/>
                      <a:pt x="1830" y="6432"/>
                    </a:cubicBezTo>
                    <a:cubicBezTo>
                      <a:pt x="1705" y="6608"/>
                      <a:pt x="1580" y="6783"/>
                      <a:pt x="1455" y="6958"/>
                    </a:cubicBezTo>
                    <a:cubicBezTo>
                      <a:pt x="1329" y="7134"/>
                      <a:pt x="1179" y="7284"/>
                      <a:pt x="1079" y="7460"/>
                    </a:cubicBezTo>
                    <a:cubicBezTo>
                      <a:pt x="828" y="7786"/>
                      <a:pt x="627" y="8086"/>
                      <a:pt x="477" y="8362"/>
                    </a:cubicBezTo>
                    <a:cubicBezTo>
                      <a:pt x="327" y="8613"/>
                      <a:pt x="201" y="8838"/>
                      <a:pt x="126" y="8989"/>
                    </a:cubicBezTo>
                    <a:cubicBezTo>
                      <a:pt x="51" y="9139"/>
                      <a:pt x="1" y="9239"/>
                      <a:pt x="1" y="9239"/>
                    </a:cubicBezTo>
                    <a:cubicBezTo>
                      <a:pt x="1" y="9239"/>
                      <a:pt x="101" y="9264"/>
                      <a:pt x="277" y="9314"/>
                    </a:cubicBezTo>
                    <a:cubicBezTo>
                      <a:pt x="427" y="9365"/>
                      <a:pt x="678" y="9440"/>
                      <a:pt x="978" y="9490"/>
                    </a:cubicBezTo>
                    <a:cubicBezTo>
                      <a:pt x="1279" y="9565"/>
                      <a:pt x="1630" y="9615"/>
                      <a:pt x="2031" y="9665"/>
                    </a:cubicBezTo>
                    <a:cubicBezTo>
                      <a:pt x="2231" y="9690"/>
                      <a:pt x="2432" y="9715"/>
                      <a:pt x="2658" y="9715"/>
                    </a:cubicBezTo>
                    <a:cubicBezTo>
                      <a:pt x="2883" y="9715"/>
                      <a:pt x="3134" y="9690"/>
                      <a:pt x="3384" y="9690"/>
                    </a:cubicBezTo>
                    <a:cubicBezTo>
                      <a:pt x="3886" y="9640"/>
                      <a:pt x="4412" y="9565"/>
                      <a:pt x="4988" y="9465"/>
                    </a:cubicBezTo>
                    <a:cubicBezTo>
                      <a:pt x="5515" y="9339"/>
                      <a:pt x="6041" y="9189"/>
                      <a:pt x="6592" y="8989"/>
                    </a:cubicBezTo>
                    <a:cubicBezTo>
                      <a:pt x="7144" y="8813"/>
                      <a:pt x="7670" y="8588"/>
                      <a:pt x="8171" y="8312"/>
                    </a:cubicBezTo>
                    <a:cubicBezTo>
                      <a:pt x="8698" y="8061"/>
                      <a:pt x="9199" y="7760"/>
                      <a:pt x="9675" y="7460"/>
                    </a:cubicBezTo>
                    <a:cubicBezTo>
                      <a:pt x="10151" y="7159"/>
                      <a:pt x="10602" y="6833"/>
                      <a:pt x="11029" y="6507"/>
                    </a:cubicBezTo>
                    <a:cubicBezTo>
                      <a:pt x="11480" y="6182"/>
                      <a:pt x="11881" y="5831"/>
                      <a:pt x="12257" y="5455"/>
                    </a:cubicBezTo>
                    <a:cubicBezTo>
                      <a:pt x="12633" y="5079"/>
                      <a:pt x="13009" y="4728"/>
                      <a:pt x="13334" y="4352"/>
                    </a:cubicBezTo>
                    <a:cubicBezTo>
                      <a:pt x="13660" y="3976"/>
                      <a:pt x="13961" y="3600"/>
                      <a:pt x="14237" y="3224"/>
                    </a:cubicBezTo>
                    <a:cubicBezTo>
                      <a:pt x="14512" y="2873"/>
                      <a:pt x="14763" y="2522"/>
                      <a:pt x="14963" y="2197"/>
                    </a:cubicBezTo>
                    <a:cubicBezTo>
                      <a:pt x="15189" y="1871"/>
                      <a:pt x="15364" y="1545"/>
                      <a:pt x="15515" y="1269"/>
                    </a:cubicBezTo>
                    <a:cubicBezTo>
                      <a:pt x="15665" y="1019"/>
                      <a:pt x="15765" y="768"/>
                      <a:pt x="15841" y="618"/>
                    </a:cubicBezTo>
                    <a:cubicBezTo>
                      <a:pt x="15916" y="467"/>
                      <a:pt x="15941" y="367"/>
                      <a:pt x="15941" y="367"/>
                    </a:cubicBezTo>
                    <a:cubicBezTo>
                      <a:pt x="15941" y="367"/>
                      <a:pt x="15841" y="342"/>
                      <a:pt x="15690" y="292"/>
                    </a:cubicBezTo>
                    <a:cubicBezTo>
                      <a:pt x="15515" y="267"/>
                      <a:pt x="15264" y="192"/>
                      <a:pt x="14963" y="141"/>
                    </a:cubicBezTo>
                    <a:cubicBezTo>
                      <a:pt x="14494" y="63"/>
                      <a:pt x="13871" y="0"/>
                      <a:pt x="13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2001358" y="4172764"/>
                <a:ext cx="343131" cy="318104"/>
              </a:xfrm>
              <a:custGeom>
                <a:avLst/>
                <a:gdLst/>
                <a:ahLst/>
                <a:cxnLst/>
                <a:rect l="l" t="t" r="r" b="b"/>
                <a:pathLst>
                  <a:path w="14437" h="13384" extrusionOk="0">
                    <a:moveTo>
                      <a:pt x="0" y="0"/>
                    </a:moveTo>
                    <a:cubicBezTo>
                      <a:pt x="0" y="0"/>
                      <a:pt x="25" y="101"/>
                      <a:pt x="50" y="276"/>
                    </a:cubicBezTo>
                    <a:cubicBezTo>
                      <a:pt x="100" y="452"/>
                      <a:pt x="151" y="727"/>
                      <a:pt x="251" y="1028"/>
                    </a:cubicBezTo>
                    <a:cubicBezTo>
                      <a:pt x="426" y="1629"/>
                      <a:pt x="777" y="2482"/>
                      <a:pt x="1278" y="3359"/>
                    </a:cubicBezTo>
                    <a:cubicBezTo>
                      <a:pt x="1755" y="4236"/>
                      <a:pt x="2381" y="5188"/>
                      <a:pt x="3133" y="6091"/>
                    </a:cubicBezTo>
                    <a:cubicBezTo>
                      <a:pt x="3885" y="6968"/>
                      <a:pt x="4737" y="7820"/>
                      <a:pt x="5639" y="8597"/>
                    </a:cubicBezTo>
                    <a:cubicBezTo>
                      <a:pt x="6090" y="8973"/>
                      <a:pt x="6567" y="9349"/>
                      <a:pt x="7043" y="9675"/>
                    </a:cubicBezTo>
                    <a:cubicBezTo>
                      <a:pt x="7494" y="10025"/>
                      <a:pt x="7970" y="10326"/>
                      <a:pt x="8446" y="10627"/>
                    </a:cubicBezTo>
                    <a:cubicBezTo>
                      <a:pt x="8922" y="10903"/>
                      <a:pt x="9374" y="11178"/>
                      <a:pt x="9850" y="11429"/>
                    </a:cubicBezTo>
                    <a:cubicBezTo>
                      <a:pt x="10301" y="11655"/>
                      <a:pt x="10752" y="11880"/>
                      <a:pt x="11178" y="12081"/>
                    </a:cubicBezTo>
                    <a:cubicBezTo>
                      <a:pt x="11404" y="12156"/>
                      <a:pt x="11579" y="12256"/>
                      <a:pt x="11805" y="12356"/>
                    </a:cubicBezTo>
                    <a:cubicBezTo>
                      <a:pt x="12005" y="12432"/>
                      <a:pt x="12206" y="12532"/>
                      <a:pt x="12381" y="12607"/>
                    </a:cubicBezTo>
                    <a:cubicBezTo>
                      <a:pt x="12732" y="12757"/>
                      <a:pt x="13108" y="12883"/>
                      <a:pt x="13384" y="13008"/>
                    </a:cubicBezTo>
                    <a:cubicBezTo>
                      <a:pt x="13659" y="13133"/>
                      <a:pt x="13910" y="13208"/>
                      <a:pt x="14085" y="13284"/>
                    </a:cubicBezTo>
                    <a:cubicBezTo>
                      <a:pt x="14261" y="13359"/>
                      <a:pt x="14361" y="13384"/>
                      <a:pt x="14361" y="13384"/>
                    </a:cubicBezTo>
                    <a:cubicBezTo>
                      <a:pt x="14361" y="13384"/>
                      <a:pt x="14386" y="13284"/>
                      <a:pt x="14386" y="13108"/>
                    </a:cubicBezTo>
                    <a:cubicBezTo>
                      <a:pt x="14411" y="12933"/>
                      <a:pt x="14436" y="12657"/>
                      <a:pt x="14436" y="12331"/>
                    </a:cubicBezTo>
                    <a:cubicBezTo>
                      <a:pt x="14436" y="11980"/>
                      <a:pt x="14386" y="11604"/>
                      <a:pt x="14311" y="11153"/>
                    </a:cubicBezTo>
                    <a:cubicBezTo>
                      <a:pt x="14236" y="10677"/>
                      <a:pt x="14110" y="10226"/>
                      <a:pt x="13935" y="9700"/>
                    </a:cubicBezTo>
                    <a:cubicBezTo>
                      <a:pt x="13760" y="9198"/>
                      <a:pt x="13534" y="8672"/>
                      <a:pt x="13258" y="8146"/>
                    </a:cubicBezTo>
                    <a:cubicBezTo>
                      <a:pt x="12983" y="7645"/>
                      <a:pt x="12657" y="7093"/>
                      <a:pt x="12281" y="6592"/>
                    </a:cubicBezTo>
                    <a:cubicBezTo>
                      <a:pt x="11554" y="5564"/>
                      <a:pt x="10652" y="4637"/>
                      <a:pt x="9699" y="3810"/>
                    </a:cubicBezTo>
                    <a:cubicBezTo>
                      <a:pt x="8697" y="2983"/>
                      <a:pt x="7669" y="2281"/>
                      <a:pt x="6592" y="1755"/>
                    </a:cubicBezTo>
                    <a:cubicBezTo>
                      <a:pt x="6065" y="1479"/>
                      <a:pt x="5539" y="1228"/>
                      <a:pt x="5013" y="1028"/>
                    </a:cubicBezTo>
                    <a:cubicBezTo>
                      <a:pt x="4511" y="827"/>
                      <a:pt x="3985" y="677"/>
                      <a:pt x="3509" y="527"/>
                    </a:cubicBezTo>
                    <a:cubicBezTo>
                      <a:pt x="2557" y="251"/>
                      <a:pt x="1704" y="126"/>
                      <a:pt x="1053" y="76"/>
                    </a:cubicBezTo>
                    <a:cubicBezTo>
                      <a:pt x="727" y="25"/>
                      <a:pt x="476" y="25"/>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1844082" y="3844520"/>
                <a:ext cx="282382" cy="310380"/>
              </a:xfrm>
              <a:custGeom>
                <a:avLst/>
                <a:gdLst/>
                <a:ahLst/>
                <a:cxnLst/>
                <a:rect l="l" t="t" r="r" b="b"/>
                <a:pathLst>
                  <a:path w="11881" h="13059" extrusionOk="0">
                    <a:moveTo>
                      <a:pt x="11755" y="1"/>
                    </a:moveTo>
                    <a:cubicBezTo>
                      <a:pt x="11755" y="1"/>
                      <a:pt x="11655" y="1"/>
                      <a:pt x="11479" y="51"/>
                    </a:cubicBezTo>
                    <a:cubicBezTo>
                      <a:pt x="11329" y="126"/>
                      <a:pt x="11078" y="176"/>
                      <a:pt x="10803" y="276"/>
                    </a:cubicBezTo>
                    <a:cubicBezTo>
                      <a:pt x="10527" y="377"/>
                      <a:pt x="10201" y="502"/>
                      <a:pt x="9850" y="652"/>
                    </a:cubicBezTo>
                    <a:cubicBezTo>
                      <a:pt x="9524" y="803"/>
                      <a:pt x="9148" y="953"/>
                      <a:pt x="8747" y="1129"/>
                    </a:cubicBezTo>
                    <a:cubicBezTo>
                      <a:pt x="8346" y="1329"/>
                      <a:pt x="7945" y="1530"/>
                      <a:pt x="7544" y="1780"/>
                    </a:cubicBezTo>
                    <a:cubicBezTo>
                      <a:pt x="7143" y="2006"/>
                      <a:pt x="6692" y="2256"/>
                      <a:pt x="6291" y="2557"/>
                    </a:cubicBezTo>
                    <a:cubicBezTo>
                      <a:pt x="5890" y="2833"/>
                      <a:pt x="5489" y="3159"/>
                      <a:pt x="5088" y="3485"/>
                    </a:cubicBezTo>
                    <a:cubicBezTo>
                      <a:pt x="4687" y="3835"/>
                      <a:pt x="4286" y="4186"/>
                      <a:pt x="3935" y="4562"/>
                    </a:cubicBezTo>
                    <a:cubicBezTo>
                      <a:pt x="3158" y="5339"/>
                      <a:pt x="2507" y="6191"/>
                      <a:pt x="1930" y="7094"/>
                    </a:cubicBezTo>
                    <a:cubicBezTo>
                      <a:pt x="1630" y="7545"/>
                      <a:pt x="1379" y="7996"/>
                      <a:pt x="1153" y="8447"/>
                    </a:cubicBezTo>
                    <a:cubicBezTo>
                      <a:pt x="928" y="8923"/>
                      <a:pt x="752" y="9374"/>
                      <a:pt x="577" y="9800"/>
                    </a:cubicBezTo>
                    <a:cubicBezTo>
                      <a:pt x="427" y="10251"/>
                      <a:pt x="301" y="10678"/>
                      <a:pt x="226" y="11053"/>
                    </a:cubicBezTo>
                    <a:cubicBezTo>
                      <a:pt x="151" y="11429"/>
                      <a:pt x="101" y="11780"/>
                      <a:pt x="51" y="12081"/>
                    </a:cubicBezTo>
                    <a:cubicBezTo>
                      <a:pt x="26" y="12382"/>
                      <a:pt x="26" y="12632"/>
                      <a:pt x="1" y="12783"/>
                    </a:cubicBezTo>
                    <a:cubicBezTo>
                      <a:pt x="1" y="12958"/>
                      <a:pt x="1" y="13058"/>
                      <a:pt x="1" y="13058"/>
                    </a:cubicBezTo>
                    <a:cubicBezTo>
                      <a:pt x="1" y="13058"/>
                      <a:pt x="101" y="13058"/>
                      <a:pt x="276" y="13033"/>
                    </a:cubicBezTo>
                    <a:cubicBezTo>
                      <a:pt x="427" y="13008"/>
                      <a:pt x="702" y="12983"/>
                      <a:pt x="978" y="12933"/>
                    </a:cubicBezTo>
                    <a:cubicBezTo>
                      <a:pt x="1580" y="12833"/>
                      <a:pt x="2356" y="12582"/>
                      <a:pt x="3209" y="12307"/>
                    </a:cubicBezTo>
                    <a:cubicBezTo>
                      <a:pt x="3635" y="12131"/>
                      <a:pt x="4061" y="11981"/>
                      <a:pt x="4487" y="11755"/>
                    </a:cubicBezTo>
                    <a:cubicBezTo>
                      <a:pt x="4938" y="11555"/>
                      <a:pt x="5389" y="11304"/>
                      <a:pt x="5840" y="11028"/>
                    </a:cubicBezTo>
                    <a:cubicBezTo>
                      <a:pt x="6742" y="10477"/>
                      <a:pt x="7620" y="9750"/>
                      <a:pt x="8397" y="8973"/>
                    </a:cubicBezTo>
                    <a:cubicBezTo>
                      <a:pt x="8798" y="8547"/>
                      <a:pt x="9174" y="8121"/>
                      <a:pt x="9524" y="7670"/>
                    </a:cubicBezTo>
                    <a:cubicBezTo>
                      <a:pt x="9875" y="7244"/>
                      <a:pt x="10176" y="6743"/>
                      <a:pt x="10452" y="6266"/>
                    </a:cubicBezTo>
                    <a:cubicBezTo>
                      <a:pt x="10727" y="5765"/>
                      <a:pt x="10978" y="5289"/>
                      <a:pt x="11154" y="4813"/>
                    </a:cubicBezTo>
                    <a:cubicBezTo>
                      <a:pt x="11354" y="4312"/>
                      <a:pt x="11504" y="3810"/>
                      <a:pt x="11630" y="3359"/>
                    </a:cubicBezTo>
                    <a:cubicBezTo>
                      <a:pt x="11680" y="3109"/>
                      <a:pt x="11730" y="2908"/>
                      <a:pt x="11780" y="2682"/>
                    </a:cubicBezTo>
                    <a:cubicBezTo>
                      <a:pt x="11805" y="2457"/>
                      <a:pt x="11830" y="2256"/>
                      <a:pt x="11830" y="2031"/>
                    </a:cubicBezTo>
                    <a:cubicBezTo>
                      <a:pt x="11880" y="1630"/>
                      <a:pt x="11880" y="1254"/>
                      <a:pt x="11855" y="953"/>
                    </a:cubicBezTo>
                    <a:cubicBezTo>
                      <a:pt x="11855" y="652"/>
                      <a:pt x="11805" y="402"/>
                      <a:pt x="11805" y="251"/>
                    </a:cubicBezTo>
                    <a:cubicBezTo>
                      <a:pt x="11780" y="76"/>
                      <a:pt x="11755" y="1"/>
                      <a:pt x="1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1677893" y="4172764"/>
                <a:ext cx="268668" cy="317510"/>
              </a:xfrm>
              <a:custGeom>
                <a:avLst/>
                <a:gdLst/>
                <a:ahLst/>
                <a:cxnLst/>
                <a:rect l="l" t="t" r="r" b="b"/>
                <a:pathLst>
                  <a:path w="11304" h="13359" extrusionOk="0">
                    <a:moveTo>
                      <a:pt x="0" y="0"/>
                    </a:moveTo>
                    <a:cubicBezTo>
                      <a:pt x="0" y="0"/>
                      <a:pt x="25" y="101"/>
                      <a:pt x="25" y="276"/>
                    </a:cubicBezTo>
                    <a:cubicBezTo>
                      <a:pt x="50" y="426"/>
                      <a:pt x="75" y="677"/>
                      <a:pt x="150" y="978"/>
                    </a:cubicBezTo>
                    <a:cubicBezTo>
                      <a:pt x="201" y="1254"/>
                      <a:pt x="276" y="1604"/>
                      <a:pt x="401" y="1980"/>
                    </a:cubicBezTo>
                    <a:cubicBezTo>
                      <a:pt x="451" y="2181"/>
                      <a:pt x="501" y="2356"/>
                      <a:pt x="576" y="2557"/>
                    </a:cubicBezTo>
                    <a:cubicBezTo>
                      <a:pt x="627" y="2757"/>
                      <a:pt x="702" y="2958"/>
                      <a:pt x="752" y="3183"/>
                    </a:cubicBezTo>
                    <a:cubicBezTo>
                      <a:pt x="877" y="3584"/>
                      <a:pt x="1028" y="4010"/>
                      <a:pt x="1203" y="4436"/>
                    </a:cubicBezTo>
                    <a:cubicBezTo>
                      <a:pt x="1228" y="4537"/>
                      <a:pt x="1278" y="4637"/>
                      <a:pt x="1328" y="4737"/>
                    </a:cubicBezTo>
                    <a:cubicBezTo>
                      <a:pt x="1379" y="4863"/>
                      <a:pt x="1429" y="4963"/>
                      <a:pt x="1479" y="5088"/>
                    </a:cubicBezTo>
                    <a:cubicBezTo>
                      <a:pt x="1579" y="5314"/>
                      <a:pt x="1679" y="5539"/>
                      <a:pt x="1780" y="5765"/>
                    </a:cubicBezTo>
                    <a:cubicBezTo>
                      <a:pt x="2005" y="6216"/>
                      <a:pt x="2281" y="6617"/>
                      <a:pt x="2556" y="7068"/>
                    </a:cubicBezTo>
                    <a:cubicBezTo>
                      <a:pt x="2832" y="7519"/>
                      <a:pt x="3133" y="7945"/>
                      <a:pt x="3459" y="8346"/>
                    </a:cubicBezTo>
                    <a:cubicBezTo>
                      <a:pt x="4110" y="9223"/>
                      <a:pt x="4837" y="9975"/>
                      <a:pt x="5639" y="10677"/>
                    </a:cubicBezTo>
                    <a:cubicBezTo>
                      <a:pt x="6065" y="11028"/>
                      <a:pt x="6466" y="11329"/>
                      <a:pt x="6892" y="11604"/>
                    </a:cubicBezTo>
                    <a:cubicBezTo>
                      <a:pt x="7293" y="11880"/>
                      <a:pt x="7744" y="12131"/>
                      <a:pt x="8145" y="12356"/>
                    </a:cubicBezTo>
                    <a:cubicBezTo>
                      <a:pt x="8346" y="12457"/>
                      <a:pt x="8546" y="12557"/>
                      <a:pt x="8747" y="12632"/>
                    </a:cubicBezTo>
                    <a:cubicBezTo>
                      <a:pt x="8947" y="12707"/>
                      <a:pt x="9123" y="12807"/>
                      <a:pt x="9323" y="12858"/>
                    </a:cubicBezTo>
                    <a:cubicBezTo>
                      <a:pt x="9699" y="13008"/>
                      <a:pt x="10025" y="13108"/>
                      <a:pt x="10326" y="13183"/>
                    </a:cubicBezTo>
                    <a:cubicBezTo>
                      <a:pt x="10602" y="13259"/>
                      <a:pt x="10852" y="13284"/>
                      <a:pt x="11028" y="13334"/>
                    </a:cubicBezTo>
                    <a:cubicBezTo>
                      <a:pt x="11178" y="13359"/>
                      <a:pt x="11278" y="13359"/>
                      <a:pt x="11278" y="13359"/>
                    </a:cubicBezTo>
                    <a:cubicBezTo>
                      <a:pt x="11278" y="13359"/>
                      <a:pt x="11303" y="13259"/>
                      <a:pt x="11303" y="13108"/>
                    </a:cubicBezTo>
                    <a:cubicBezTo>
                      <a:pt x="11303" y="12933"/>
                      <a:pt x="11303" y="12682"/>
                      <a:pt x="11303" y="12381"/>
                    </a:cubicBezTo>
                    <a:cubicBezTo>
                      <a:pt x="11278" y="11780"/>
                      <a:pt x="11178" y="11003"/>
                      <a:pt x="11003" y="10126"/>
                    </a:cubicBezTo>
                    <a:cubicBezTo>
                      <a:pt x="10902" y="9675"/>
                      <a:pt x="10802" y="9223"/>
                      <a:pt x="10652" y="8747"/>
                    </a:cubicBezTo>
                    <a:cubicBezTo>
                      <a:pt x="10501" y="8296"/>
                      <a:pt x="10301" y="7795"/>
                      <a:pt x="10100" y="7319"/>
                    </a:cubicBezTo>
                    <a:cubicBezTo>
                      <a:pt x="9674" y="6366"/>
                      <a:pt x="9073" y="5414"/>
                      <a:pt x="8396" y="4512"/>
                    </a:cubicBezTo>
                    <a:cubicBezTo>
                      <a:pt x="8045" y="4086"/>
                      <a:pt x="7669" y="3634"/>
                      <a:pt x="7268" y="3233"/>
                    </a:cubicBezTo>
                    <a:cubicBezTo>
                      <a:pt x="6892" y="2832"/>
                      <a:pt x="6441" y="2482"/>
                      <a:pt x="5990" y="2131"/>
                    </a:cubicBezTo>
                    <a:cubicBezTo>
                      <a:pt x="5790" y="1980"/>
                      <a:pt x="5564" y="1805"/>
                      <a:pt x="5338" y="1655"/>
                    </a:cubicBezTo>
                    <a:cubicBezTo>
                      <a:pt x="5113" y="1504"/>
                      <a:pt x="4887" y="1379"/>
                      <a:pt x="4637" y="1228"/>
                    </a:cubicBezTo>
                    <a:cubicBezTo>
                      <a:pt x="4160" y="978"/>
                      <a:pt x="3684" y="752"/>
                      <a:pt x="3258" y="577"/>
                    </a:cubicBezTo>
                    <a:cubicBezTo>
                      <a:pt x="3033" y="502"/>
                      <a:pt x="2832" y="401"/>
                      <a:pt x="2607" y="351"/>
                    </a:cubicBezTo>
                    <a:cubicBezTo>
                      <a:pt x="2406" y="301"/>
                      <a:pt x="2206" y="251"/>
                      <a:pt x="2005" y="201"/>
                    </a:cubicBezTo>
                    <a:cubicBezTo>
                      <a:pt x="1629" y="126"/>
                      <a:pt x="1278" y="76"/>
                      <a:pt x="977" y="51"/>
                    </a:cubicBezTo>
                    <a:cubicBezTo>
                      <a:pt x="702" y="0"/>
                      <a:pt x="451" y="25"/>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1526583" y="3829047"/>
                <a:ext cx="278793" cy="335977"/>
              </a:xfrm>
              <a:custGeom>
                <a:avLst/>
                <a:gdLst/>
                <a:ahLst/>
                <a:cxnLst/>
                <a:rect l="l" t="t" r="r" b="b"/>
                <a:pathLst>
                  <a:path w="11730" h="14136" extrusionOk="0">
                    <a:moveTo>
                      <a:pt x="11554" y="0"/>
                    </a:moveTo>
                    <a:cubicBezTo>
                      <a:pt x="11554" y="0"/>
                      <a:pt x="11454" y="25"/>
                      <a:pt x="11303" y="75"/>
                    </a:cubicBezTo>
                    <a:cubicBezTo>
                      <a:pt x="11153" y="151"/>
                      <a:pt x="10902" y="226"/>
                      <a:pt x="10627" y="351"/>
                    </a:cubicBezTo>
                    <a:cubicBezTo>
                      <a:pt x="10326" y="476"/>
                      <a:pt x="10025" y="627"/>
                      <a:pt x="9674" y="802"/>
                    </a:cubicBezTo>
                    <a:cubicBezTo>
                      <a:pt x="9349" y="978"/>
                      <a:pt x="8973" y="1178"/>
                      <a:pt x="8547" y="1404"/>
                    </a:cubicBezTo>
                    <a:cubicBezTo>
                      <a:pt x="8171" y="1629"/>
                      <a:pt x="7745" y="1880"/>
                      <a:pt x="7369" y="2156"/>
                    </a:cubicBezTo>
                    <a:cubicBezTo>
                      <a:pt x="6968" y="2431"/>
                      <a:pt x="6541" y="2707"/>
                      <a:pt x="6140" y="3033"/>
                    </a:cubicBezTo>
                    <a:cubicBezTo>
                      <a:pt x="5739" y="3359"/>
                      <a:pt x="5338" y="3709"/>
                      <a:pt x="4937" y="4085"/>
                    </a:cubicBezTo>
                    <a:cubicBezTo>
                      <a:pt x="4536" y="4461"/>
                      <a:pt x="4161" y="4862"/>
                      <a:pt x="3810" y="5263"/>
                    </a:cubicBezTo>
                    <a:cubicBezTo>
                      <a:pt x="3058" y="6090"/>
                      <a:pt x="2406" y="6993"/>
                      <a:pt x="1830" y="7945"/>
                    </a:cubicBezTo>
                    <a:cubicBezTo>
                      <a:pt x="1554" y="8421"/>
                      <a:pt x="1328" y="8897"/>
                      <a:pt x="1103" y="9374"/>
                    </a:cubicBezTo>
                    <a:cubicBezTo>
                      <a:pt x="877" y="9875"/>
                      <a:pt x="702" y="10351"/>
                      <a:pt x="551" y="10802"/>
                    </a:cubicBezTo>
                    <a:cubicBezTo>
                      <a:pt x="401" y="11253"/>
                      <a:pt x="276" y="11679"/>
                      <a:pt x="201" y="12080"/>
                    </a:cubicBezTo>
                    <a:cubicBezTo>
                      <a:pt x="125" y="12481"/>
                      <a:pt x="75" y="12832"/>
                      <a:pt x="50" y="13133"/>
                    </a:cubicBezTo>
                    <a:cubicBezTo>
                      <a:pt x="0" y="13434"/>
                      <a:pt x="25" y="13709"/>
                      <a:pt x="0" y="13860"/>
                    </a:cubicBezTo>
                    <a:cubicBezTo>
                      <a:pt x="0" y="14035"/>
                      <a:pt x="0" y="14136"/>
                      <a:pt x="0" y="14136"/>
                    </a:cubicBezTo>
                    <a:cubicBezTo>
                      <a:pt x="0" y="14136"/>
                      <a:pt x="100" y="14136"/>
                      <a:pt x="276" y="14110"/>
                    </a:cubicBezTo>
                    <a:cubicBezTo>
                      <a:pt x="426" y="14060"/>
                      <a:pt x="702" y="14035"/>
                      <a:pt x="1003" y="13960"/>
                    </a:cubicBezTo>
                    <a:cubicBezTo>
                      <a:pt x="1579" y="13835"/>
                      <a:pt x="2381" y="13534"/>
                      <a:pt x="3258" y="13183"/>
                    </a:cubicBezTo>
                    <a:cubicBezTo>
                      <a:pt x="3684" y="13008"/>
                      <a:pt x="4135" y="12807"/>
                      <a:pt x="4562" y="12557"/>
                    </a:cubicBezTo>
                    <a:cubicBezTo>
                      <a:pt x="5013" y="12331"/>
                      <a:pt x="5464" y="12030"/>
                      <a:pt x="5915" y="11704"/>
                    </a:cubicBezTo>
                    <a:cubicBezTo>
                      <a:pt x="6366" y="11404"/>
                      <a:pt x="6817" y="11053"/>
                      <a:pt x="7243" y="10652"/>
                    </a:cubicBezTo>
                    <a:cubicBezTo>
                      <a:pt x="7669" y="10276"/>
                      <a:pt x="8095" y="9850"/>
                      <a:pt x="8471" y="9424"/>
                    </a:cubicBezTo>
                    <a:cubicBezTo>
                      <a:pt x="8872" y="8973"/>
                      <a:pt x="9248" y="8496"/>
                      <a:pt x="9574" y="8020"/>
                    </a:cubicBezTo>
                    <a:cubicBezTo>
                      <a:pt x="9925" y="7544"/>
                      <a:pt x="10226" y="7018"/>
                      <a:pt x="10476" y="6516"/>
                    </a:cubicBezTo>
                    <a:cubicBezTo>
                      <a:pt x="10752" y="5990"/>
                      <a:pt x="10978" y="5489"/>
                      <a:pt x="11153" y="4963"/>
                    </a:cubicBezTo>
                    <a:cubicBezTo>
                      <a:pt x="11328" y="4436"/>
                      <a:pt x="11454" y="3935"/>
                      <a:pt x="11554" y="3459"/>
                    </a:cubicBezTo>
                    <a:cubicBezTo>
                      <a:pt x="11604" y="3208"/>
                      <a:pt x="11654" y="2983"/>
                      <a:pt x="11679" y="2757"/>
                    </a:cubicBezTo>
                    <a:cubicBezTo>
                      <a:pt x="11704" y="2531"/>
                      <a:pt x="11729" y="2306"/>
                      <a:pt x="11729" y="2080"/>
                    </a:cubicBezTo>
                    <a:cubicBezTo>
                      <a:pt x="11729" y="1654"/>
                      <a:pt x="11729" y="1303"/>
                      <a:pt x="11704" y="978"/>
                    </a:cubicBezTo>
                    <a:cubicBezTo>
                      <a:pt x="11679" y="677"/>
                      <a:pt x="11629" y="426"/>
                      <a:pt x="11629" y="251"/>
                    </a:cubicBezTo>
                    <a:cubicBezTo>
                      <a:pt x="11579" y="100"/>
                      <a:pt x="11554" y="0"/>
                      <a:pt x="11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1299023" y="4221608"/>
                <a:ext cx="316322" cy="278199"/>
              </a:xfrm>
              <a:custGeom>
                <a:avLst/>
                <a:gdLst/>
                <a:ahLst/>
                <a:cxnLst/>
                <a:rect l="l" t="t" r="r" b="b"/>
                <a:pathLst>
                  <a:path w="13309" h="11705" extrusionOk="0">
                    <a:moveTo>
                      <a:pt x="2005" y="1"/>
                    </a:moveTo>
                    <a:cubicBezTo>
                      <a:pt x="1604" y="1"/>
                      <a:pt x="1253" y="1"/>
                      <a:pt x="952" y="51"/>
                    </a:cubicBezTo>
                    <a:cubicBezTo>
                      <a:pt x="677" y="76"/>
                      <a:pt x="426" y="126"/>
                      <a:pt x="251" y="126"/>
                    </a:cubicBezTo>
                    <a:cubicBezTo>
                      <a:pt x="75" y="176"/>
                      <a:pt x="0" y="201"/>
                      <a:pt x="0" y="201"/>
                    </a:cubicBezTo>
                    <a:cubicBezTo>
                      <a:pt x="0" y="201"/>
                      <a:pt x="25" y="276"/>
                      <a:pt x="75" y="452"/>
                    </a:cubicBezTo>
                    <a:cubicBezTo>
                      <a:pt x="125" y="602"/>
                      <a:pt x="201" y="853"/>
                      <a:pt x="326" y="1128"/>
                    </a:cubicBezTo>
                    <a:cubicBezTo>
                      <a:pt x="426" y="1404"/>
                      <a:pt x="577" y="1705"/>
                      <a:pt x="777" y="2056"/>
                    </a:cubicBezTo>
                    <a:cubicBezTo>
                      <a:pt x="852" y="2231"/>
                      <a:pt x="978" y="2407"/>
                      <a:pt x="1078" y="2607"/>
                    </a:cubicBezTo>
                    <a:cubicBezTo>
                      <a:pt x="1153" y="2782"/>
                      <a:pt x="1253" y="2983"/>
                      <a:pt x="1354" y="3184"/>
                    </a:cubicBezTo>
                    <a:cubicBezTo>
                      <a:pt x="1579" y="3559"/>
                      <a:pt x="1780" y="3935"/>
                      <a:pt x="2030" y="4311"/>
                    </a:cubicBezTo>
                    <a:cubicBezTo>
                      <a:pt x="2281" y="4687"/>
                      <a:pt x="2582" y="5113"/>
                      <a:pt x="2882" y="5514"/>
                    </a:cubicBezTo>
                    <a:cubicBezTo>
                      <a:pt x="3183" y="5915"/>
                      <a:pt x="3534" y="6266"/>
                      <a:pt x="3860" y="6667"/>
                    </a:cubicBezTo>
                    <a:cubicBezTo>
                      <a:pt x="4211" y="7043"/>
                      <a:pt x="4587" y="7419"/>
                      <a:pt x="4988" y="7770"/>
                    </a:cubicBezTo>
                    <a:cubicBezTo>
                      <a:pt x="5364" y="8121"/>
                      <a:pt x="5765" y="8447"/>
                      <a:pt x="6191" y="8773"/>
                    </a:cubicBezTo>
                    <a:cubicBezTo>
                      <a:pt x="6617" y="9073"/>
                      <a:pt x="7043" y="9374"/>
                      <a:pt x="7494" y="9650"/>
                    </a:cubicBezTo>
                    <a:cubicBezTo>
                      <a:pt x="8371" y="10176"/>
                      <a:pt x="9273" y="10627"/>
                      <a:pt x="10100" y="10928"/>
                    </a:cubicBezTo>
                    <a:cubicBezTo>
                      <a:pt x="10953" y="11254"/>
                      <a:pt x="11729" y="11479"/>
                      <a:pt x="12331" y="11580"/>
                    </a:cubicBezTo>
                    <a:cubicBezTo>
                      <a:pt x="12607" y="11630"/>
                      <a:pt x="12882" y="11655"/>
                      <a:pt x="13033" y="11680"/>
                    </a:cubicBezTo>
                    <a:cubicBezTo>
                      <a:pt x="13208" y="11705"/>
                      <a:pt x="13308" y="11705"/>
                      <a:pt x="13308" y="11705"/>
                    </a:cubicBezTo>
                    <a:cubicBezTo>
                      <a:pt x="13308" y="11705"/>
                      <a:pt x="13308" y="11605"/>
                      <a:pt x="13308" y="11454"/>
                    </a:cubicBezTo>
                    <a:cubicBezTo>
                      <a:pt x="13283" y="11279"/>
                      <a:pt x="13283" y="11028"/>
                      <a:pt x="13258" y="10727"/>
                    </a:cubicBezTo>
                    <a:cubicBezTo>
                      <a:pt x="13233" y="10427"/>
                      <a:pt x="13158" y="10076"/>
                      <a:pt x="13083" y="9675"/>
                    </a:cubicBezTo>
                    <a:cubicBezTo>
                      <a:pt x="13008" y="9299"/>
                      <a:pt x="12882" y="8873"/>
                      <a:pt x="12732" y="8447"/>
                    </a:cubicBezTo>
                    <a:cubicBezTo>
                      <a:pt x="12582" y="7996"/>
                      <a:pt x="12406" y="7544"/>
                      <a:pt x="12181" y="7068"/>
                    </a:cubicBezTo>
                    <a:cubicBezTo>
                      <a:pt x="11955" y="6617"/>
                      <a:pt x="11679" y="6141"/>
                      <a:pt x="11404" y="5690"/>
                    </a:cubicBezTo>
                    <a:cubicBezTo>
                      <a:pt x="11103" y="5214"/>
                      <a:pt x="10752" y="4762"/>
                      <a:pt x="10376" y="4336"/>
                    </a:cubicBezTo>
                    <a:cubicBezTo>
                      <a:pt x="10000" y="3910"/>
                      <a:pt x="9599" y="3509"/>
                      <a:pt x="9173" y="3108"/>
                    </a:cubicBezTo>
                    <a:cubicBezTo>
                      <a:pt x="8747" y="2732"/>
                      <a:pt x="8271" y="2356"/>
                      <a:pt x="7820" y="2031"/>
                    </a:cubicBezTo>
                    <a:cubicBezTo>
                      <a:pt x="7344" y="1705"/>
                      <a:pt x="6842" y="1429"/>
                      <a:pt x="6341" y="1178"/>
                    </a:cubicBezTo>
                    <a:cubicBezTo>
                      <a:pt x="5815" y="928"/>
                      <a:pt x="5338" y="702"/>
                      <a:pt x="4812" y="527"/>
                    </a:cubicBezTo>
                    <a:cubicBezTo>
                      <a:pt x="4286" y="351"/>
                      <a:pt x="3785" y="226"/>
                      <a:pt x="3308" y="126"/>
                    </a:cubicBezTo>
                    <a:cubicBezTo>
                      <a:pt x="3058" y="76"/>
                      <a:pt x="2832" y="51"/>
                      <a:pt x="2632" y="26"/>
                    </a:cubicBezTo>
                    <a:cubicBezTo>
                      <a:pt x="2406" y="1"/>
                      <a:pt x="2206" y="1"/>
                      <a:pt x="2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1168558" y="3975580"/>
                <a:ext cx="197199" cy="283404"/>
              </a:xfrm>
              <a:custGeom>
                <a:avLst/>
                <a:gdLst/>
                <a:ahLst/>
                <a:cxnLst/>
                <a:rect l="l" t="t" r="r" b="b"/>
                <a:pathLst>
                  <a:path w="8297" h="11924" extrusionOk="0">
                    <a:moveTo>
                      <a:pt x="8296" y="1"/>
                    </a:moveTo>
                    <a:cubicBezTo>
                      <a:pt x="8296" y="1"/>
                      <a:pt x="6291" y="2733"/>
                      <a:pt x="4311" y="5489"/>
                    </a:cubicBezTo>
                    <a:cubicBezTo>
                      <a:pt x="2256" y="8196"/>
                      <a:pt x="226" y="10928"/>
                      <a:pt x="226" y="10928"/>
                    </a:cubicBezTo>
                    <a:lnTo>
                      <a:pt x="176" y="10978"/>
                    </a:lnTo>
                    <a:cubicBezTo>
                      <a:pt x="0" y="11254"/>
                      <a:pt x="101" y="11655"/>
                      <a:pt x="401" y="11830"/>
                    </a:cubicBezTo>
                    <a:cubicBezTo>
                      <a:pt x="500" y="11893"/>
                      <a:pt x="614" y="11923"/>
                      <a:pt x="728" y="11923"/>
                    </a:cubicBezTo>
                    <a:cubicBezTo>
                      <a:pt x="934" y="11923"/>
                      <a:pt x="1141" y="11823"/>
                      <a:pt x="1254" y="11630"/>
                    </a:cubicBezTo>
                    <a:cubicBezTo>
                      <a:pt x="1254" y="11630"/>
                      <a:pt x="3033" y="8748"/>
                      <a:pt x="4812" y="5840"/>
                    </a:cubicBezTo>
                    <a:cubicBezTo>
                      <a:pt x="6542" y="2908"/>
                      <a:pt x="8296" y="1"/>
                      <a:pt x="8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2017806" y="4040658"/>
                <a:ext cx="147763" cy="126300"/>
              </a:xfrm>
              <a:custGeom>
                <a:avLst/>
                <a:gdLst/>
                <a:ahLst/>
                <a:cxnLst/>
                <a:rect l="l" t="t" r="r" b="b"/>
                <a:pathLst>
                  <a:path w="6217" h="5314" extrusionOk="0">
                    <a:moveTo>
                      <a:pt x="5617" y="1"/>
                    </a:moveTo>
                    <a:cubicBezTo>
                      <a:pt x="5526" y="1"/>
                      <a:pt x="5432" y="36"/>
                      <a:pt x="5348" y="120"/>
                    </a:cubicBezTo>
                    <a:cubicBezTo>
                      <a:pt x="3744" y="1699"/>
                      <a:pt x="2015" y="3152"/>
                      <a:pt x="336" y="4606"/>
                    </a:cubicBezTo>
                    <a:cubicBezTo>
                      <a:pt x="0" y="4882"/>
                      <a:pt x="302" y="5314"/>
                      <a:pt x="641" y="5314"/>
                    </a:cubicBezTo>
                    <a:cubicBezTo>
                      <a:pt x="732" y="5314"/>
                      <a:pt x="827" y="5282"/>
                      <a:pt x="912" y="5207"/>
                    </a:cubicBezTo>
                    <a:cubicBezTo>
                      <a:pt x="2616" y="3729"/>
                      <a:pt x="4321" y="2300"/>
                      <a:pt x="5925" y="721"/>
                    </a:cubicBezTo>
                    <a:cubicBezTo>
                      <a:pt x="6217" y="429"/>
                      <a:pt x="5934" y="1"/>
                      <a:pt x="5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1505809" y="4169294"/>
                <a:ext cx="151542" cy="159171"/>
              </a:xfrm>
              <a:custGeom>
                <a:avLst/>
                <a:gdLst/>
                <a:ahLst/>
                <a:cxnLst/>
                <a:rect l="l" t="t" r="r" b="b"/>
                <a:pathLst>
                  <a:path w="6376" h="6697" extrusionOk="0">
                    <a:moveTo>
                      <a:pt x="570" y="0"/>
                    </a:moveTo>
                    <a:cubicBezTo>
                      <a:pt x="272" y="0"/>
                      <a:pt x="1" y="419"/>
                      <a:pt x="248" y="723"/>
                    </a:cubicBezTo>
                    <a:cubicBezTo>
                      <a:pt x="1852" y="2803"/>
                      <a:pt x="3531" y="4808"/>
                      <a:pt x="5461" y="6588"/>
                    </a:cubicBezTo>
                    <a:cubicBezTo>
                      <a:pt x="5548" y="6664"/>
                      <a:pt x="5645" y="6696"/>
                      <a:pt x="5739" y="6696"/>
                    </a:cubicBezTo>
                    <a:cubicBezTo>
                      <a:pt x="6076" y="6696"/>
                      <a:pt x="6376" y="6280"/>
                      <a:pt x="6062" y="5986"/>
                    </a:cubicBezTo>
                    <a:cubicBezTo>
                      <a:pt x="4107" y="4207"/>
                      <a:pt x="2453" y="2227"/>
                      <a:pt x="849" y="146"/>
                    </a:cubicBezTo>
                    <a:cubicBezTo>
                      <a:pt x="764" y="43"/>
                      <a:pt x="666" y="0"/>
                      <a:pt x="5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1398732" y="4029059"/>
                <a:ext cx="102747" cy="160312"/>
              </a:xfrm>
              <a:custGeom>
                <a:avLst/>
                <a:gdLst/>
                <a:ahLst/>
                <a:cxnLst/>
                <a:rect l="l" t="t" r="r" b="b"/>
                <a:pathLst>
                  <a:path w="4323" h="6745" extrusionOk="0">
                    <a:moveTo>
                      <a:pt x="3816" y="0"/>
                    </a:moveTo>
                    <a:cubicBezTo>
                      <a:pt x="3649" y="0"/>
                      <a:pt x="3478" y="85"/>
                      <a:pt x="3399" y="282"/>
                    </a:cubicBezTo>
                    <a:cubicBezTo>
                      <a:pt x="2547" y="2337"/>
                      <a:pt x="1369" y="4242"/>
                      <a:pt x="191" y="6122"/>
                    </a:cubicBezTo>
                    <a:cubicBezTo>
                      <a:pt x="0" y="6451"/>
                      <a:pt x="290" y="6745"/>
                      <a:pt x="577" y="6745"/>
                    </a:cubicBezTo>
                    <a:cubicBezTo>
                      <a:pt x="705" y="6745"/>
                      <a:pt x="833" y="6687"/>
                      <a:pt x="918" y="6548"/>
                    </a:cubicBezTo>
                    <a:cubicBezTo>
                      <a:pt x="2146" y="4593"/>
                      <a:pt x="3324" y="2638"/>
                      <a:pt x="4201" y="508"/>
                    </a:cubicBezTo>
                    <a:cubicBezTo>
                      <a:pt x="4323" y="203"/>
                      <a:pt x="4075" y="0"/>
                      <a:pt x="3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1921710" y="4259020"/>
                <a:ext cx="111232" cy="74606"/>
              </a:xfrm>
              <a:custGeom>
                <a:avLst/>
                <a:gdLst/>
                <a:ahLst/>
                <a:cxnLst/>
                <a:rect l="l" t="t" r="r" b="b"/>
                <a:pathLst>
                  <a:path w="4680" h="3139" extrusionOk="0">
                    <a:moveTo>
                      <a:pt x="2235" y="0"/>
                    </a:moveTo>
                    <a:cubicBezTo>
                      <a:pt x="255" y="0"/>
                      <a:pt x="0" y="3138"/>
                      <a:pt x="2524" y="3138"/>
                    </a:cubicBezTo>
                    <a:cubicBezTo>
                      <a:pt x="4429" y="3138"/>
                      <a:pt x="4679" y="81"/>
                      <a:pt x="2374" y="5"/>
                    </a:cubicBezTo>
                    <a:cubicBezTo>
                      <a:pt x="2327" y="2"/>
                      <a:pt x="2280" y="0"/>
                      <a:pt x="2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1567869" y="4287019"/>
                <a:ext cx="111232" cy="74606"/>
              </a:xfrm>
              <a:custGeom>
                <a:avLst/>
                <a:gdLst/>
                <a:ahLst/>
                <a:cxnLst/>
                <a:rect l="l" t="t" r="r" b="b"/>
                <a:pathLst>
                  <a:path w="4680" h="3139" extrusionOk="0">
                    <a:moveTo>
                      <a:pt x="2260" y="0"/>
                    </a:moveTo>
                    <a:cubicBezTo>
                      <a:pt x="279" y="0"/>
                      <a:pt x="1" y="3138"/>
                      <a:pt x="2549" y="3138"/>
                    </a:cubicBezTo>
                    <a:cubicBezTo>
                      <a:pt x="4454" y="3138"/>
                      <a:pt x="4679" y="56"/>
                      <a:pt x="2398" y="5"/>
                    </a:cubicBezTo>
                    <a:cubicBezTo>
                      <a:pt x="2351" y="2"/>
                      <a:pt x="2305" y="0"/>
                      <a:pt x="2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1432626" y="3996900"/>
                <a:ext cx="111232" cy="74606"/>
              </a:xfrm>
              <a:custGeom>
                <a:avLst/>
                <a:gdLst/>
                <a:ahLst/>
                <a:cxnLst/>
                <a:rect l="l" t="t" r="r" b="b"/>
                <a:pathLst>
                  <a:path w="4680" h="3139" extrusionOk="0">
                    <a:moveTo>
                      <a:pt x="2259" y="1"/>
                    </a:moveTo>
                    <a:cubicBezTo>
                      <a:pt x="256" y="1"/>
                      <a:pt x="1" y="3139"/>
                      <a:pt x="2525" y="3139"/>
                    </a:cubicBezTo>
                    <a:cubicBezTo>
                      <a:pt x="4454" y="3139"/>
                      <a:pt x="4680" y="56"/>
                      <a:pt x="2399" y="6"/>
                    </a:cubicBezTo>
                    <a:cubicBezTo>
                      <a:pt x="2352" y="2"/>
                      <a:pt x="2305" y="1"/>
                      <a:pt x="2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1869062" y="4215547"/>
                <a:ext cx="82854" cy="56115"/>
              </a:xfrm>
              <a:custGeom>
                <a:avLst/>
                <a:gdLst/>
                <a:ahLst/>
                <a:cxnLst/>
                <a:rect l="l" t="t" r="r" b="b"/>
                <a:pathLst>
                  <a:path w="3486" h="2361" extrusionOk="0">
                    <a:moveTo>
                      <a:pt x="1666" y="0"/>
                    </a:moveTo>
                    <a:cubicBezTo>
                      <a:pt x="192" y="0"/>
                      <a:pt x="0" y="2336"/>
                      <a:pt x="1882" y="2361"/>
                    </a:cubicBezTo>
                    <a:cubicBezTo>
                      <a:pt x="3310" y="2361"/>
                      <a:pt x="3486" y="55"/>
                      <a:pt x="1782" y="5"/>
                    </a:cubicBezTo>
                    <a:cubicBezTo>
                      <a:pt x="1742" y="2"/>
                      <a:pt x="1704" y="0"/>
                      <a:pt x="1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1573003" y="4215547"/>
                <a:ext cx="83448" cy="56115"/>
              </a:xfrm>
              <a:custGeom>
                <a:avLst/>
                <a:gdLst/>
                <a:ahLst/>
                <a:cxnLst/>
                <a:rect l="l" t="t" r="r" b="b"/>
                <a:pathLst>
                  <a:path w="3511" h="2361" extrusionOk="0">
                    <a:moveTo>
                      <a:pt x="1666" y="0"/>
                    </a:moveTo>
                    <a:cubicBezTo>
                      <a:pt x="191" y="0"/>
                      <a:pt x="0" y="2336"/>
                      <a:pt x="1907" y="2361"/>
                    </a:cubicBezTo>
                    <a:cubicBezTo>
                      <a:pt x="3335" y="2361"/>
                      <a:pt x="3511" y="55"/>
                      <a:pt x="1781" y="5"/>
                    </a:cubicBezTo>
                    <a:cubicBezTo>
                      <a:pt x="1742" y="2"/>
                      <a:pt x="1704" y="0"/>
                      <a:pt x="1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1387133" y="4075550"/>
                <a:ext cx="83234" cy="55545"/>
              </a:xfrm>
              <a:custGeom>
                <a:avLst/>
                <a:gdLst/>
                <a:ahLst/>
                <a:cxnLst/>
                <a:rect l="l" t="t" r="r" b="b"/>
                <a:pathLst>
                  <a:path w="3502" h="2337" extrusionOk="0">
                    <a:moveTo>
                      <a:pt x="1667" y="1"/>
                    </a:moveTo>
                    <a:cubicBezTo>
                      <a:pt x="192" y="1"/>
                      <a:pt x="0" y="2336"/>
                      <a:pt x="1882" y="2336"/>
                    </a:cubicBezTo>
                    <a:cubicBezTo>
                      <a:pt x="1890" y="2336"/>
                      <a:pt x="1897" y="2336"/>
                      <a:pt x="1905" y="2336"/>
                    </a:cubicBezTo>
                    <a:cubicBezTo>
                      <a:pt x="3313" y="2336"/>
                      <a:pt x="3502" y="30"/>
                      <a:pt x="1782" y="5"/>
                    </a:cubicBezTo>
                    <a:cubicBezTo>
                      <a:pt x="1743" y="2"/>
                      <a:pt x="1704" y="1"/>
                      <a:pt x="1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2095885" y="4001036"/>
                <a:ext cx="110994" cy="74654"/>
              </a:xfrm>
              <a:custGeom>
                <a:avLst/>
                <a:gdLst/>
                <a:ahLst/>
                <a:cxnLst/>
                <a:rect l="l" t="t" r="r" b="b"/>
                <a:pathLst>
                  <a:path w="4670" h="3141" extrusionOk="0">
                    <a:moveTo>
                      <a:pt x="2203" y="1"/>
                    </a:moveTo>
                    <a:cubicBezTo>
                      <a:pt x="244" y="1"/>
                      <a:pt x="0" y="3116"/>
                      <a:pt x="2514" y="3140"/>
                    </a:cubicBezTo>
                    <a:cubicBezTo>
                      <a:pt x="4419" y="3140"/>
                      <a:pt x="4670" y="57"/>
                      <a:pt x="2364" y="7"/>
                    </a:cubicBezTo>
                    <a:cubicBezTo>
                      <a:pt x="2309" y="3"/>
                      <a:pt x="2256" y="1"/>
                      <a:pt x="2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2038841" y="4047551"/>
                <a:ext cx="83448" cy="56139"/>
              </a:xfrm>
              <a:custGeom>
                <a:avLst/>
                <a:gdLst/>
                <a:ahLst/>
                <a:cxnLst/>
                <a:rect l="l" t="t" r="r" b="b"/>
                <a:pathLst>
                  <a:path w="3511" h="2362" extrusionOk="0">
                    <a:moveTo>
                      <a:pt x="1666" y="1"/>
                    </a:moveTo>
                    <a:cubicBezTo>
                      <a:pt x="191" y="1"/>
                      <a:pt x="1" y="2337"/>
                      <a:pt x="1907" y="2361"/>
                    </a:cubicBezTo>
                    <a:cubicBezTo>
                      <a:pt x="3335" y="2361"/>
                      <a:pt x="3511" y="55"/>
                      <a:pt x="1782" y="5"/>
                    </a:cubicBezTo>
                    <a:cubicBezTo>
                      <a:pt x="1742" y="2"/>
                      <a:pt x="1704" y="1"/>
                      <a:pt x="1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948153" y="3917680"/>
                <a:ext cx="211483" cy="380779"/>
              </a:xfrm>
              <a:custGeom>
                <a:avLst/>
                <a:gdLst/>
                <a:ahLst/>
                <a:cxnLst/>
                <a:rect l="l" t="t" r="r" b="b"/>
                <a:pathLst>
                  <a:path w="8898" h="16021" extrusionOk="0">
                    <a:moveTo>
                      <a:pt x="4239" y="1"/>
                    </a:moveTo>
                    <a:cubicBezTo>
                      <a:pt x="3672" y="1"/>
                      <a:pt x="3052" y="99"/>
                      <a:pt x="2431" y="381"/>
                    </a:cubicBezTo>
                    <a:cubicBezTo>
                      <a:pt x="2005" y="582"/>
                      <a:pt x="1629" y="858"/>
                      <a:pt x="1328" y="1183"/>
                    </a:cubicBezTo>
                    <a:cubicBezTo>
                      <a:pt x="1003" y="1484"/>
                      <a:pt x="777" y="1860"/>
                      <a:pt x="602" y="2186"/>
                    </a:cubicBezTo>
                    <a:cubicBezTo>
                      <a:pt x="251" y="2888"/>
                      <a:pt x="125" y="3564"/>
                      <a:pt x="50" y="4166"/>
                    </a:cubicBezTo>
                    <a:cubicBezTo>
                      <a:pt x="0" y="4767"/>
                      <a:pt x="0" y="5344"/>
                      <a:pt x="25" y="5895"/>
                    </a:cubicBezTo>
                    <a:cubicBezTo>
                      <a:pt x="100" y="6973"/>
                      <a:pt x="301" y="7950"/>
                      <a:pt x="552" y="8853"/>
                    </a:cubicBezTo>
                    <a:cubicBezTo>
                      <a:pt x="802" y="9755"/>
                      <a:pt x="1078" y="10557"/>
                      <a:pt x="1354" y="11309"/>
                    </a:cubicBezTo>
                    <a:cubicBezTo>
                      <a:pt x="1930" y="12788"/>
                      <a:pt x="2557" y="13965"/>
                      <a:pt x="3008" y="14767"/>
                    </a:cubicBezTo>
                    <a:cubicBezTo>
                      <a:pt x="3233" y="15194"/>
                      <a:pt x="3434" y="15494"/>
                      <a:pt x="3559" y="15695"/>
                    </a:cubicBezTo>
                    <a:cubicBezTo>
                      <a:pt x="3684" y="15920"/>
                      <a:pt x="3760" y="16021"/>
                      <a:pt x="3760" y="16021"/>
                    </a:cubicBezTo>
                    <a:cubicBezTo>
                      <a:pt x="3760" y="16021"/>
                      <a:pt x="3760" y="15895"/>
                      <a:pt x="3734" y="15645"/>
                    </a:cubicBezTo>
                    <a:cubicBezTo>
                      <a:pt x="3734" y="15394"/>
                      <a:pt x="3709" y="15018"/>
                      <a:pt x="3659" y="14567"/>
                    </a:cubicBezTo>
                    <a:cubicBezTo>
                      <a:pt x="3609" y="14116"/>
                      <a:pt x="3559" y="13564"/>
                      <a:pt x="3509" y="12938"/>
                    </a:cubicBezTo>
                    <a:cubicBezTo>
                      <a:pt x="3434" y="12311"/>
                      <a:pt x="3359" y="11610"/>
                      <a:pt x="3283" y="10833"/>
                    </a:cubicBezTo>
                    <a:cubicBezTo>
                      <a:pt x="3208" y="10081"/>
                      <a:pt x="3133" y="9279"/>
                      <a:pt x="3058" y="8427"/>
                    </a:cubicBezTo>
                    <a:cubicBezTo>
                      <a:pt x="3008" y="7574"/>
                      <a:pt x="2983" y="6697"/>
                      <a:pt x="3033" y="5845"/>
                    </a:cubicBezTo>
                    <a:cubicBezTo>
                      <a:pt x="3058" y="5419"/>
                      <a:pt x="3083" y="4993"/>
                      <a:pt x="3183" y="4617"/>
                    </a:cubicBezTo>
                    <a:cubicBezTo>
                      <a:pt x="3258" y="4241"/>
                      <a:pt x="3359" y="3915"/>
                      <a:pt x="3484" y="3715"/>
                    </a:cubicBezTo>
                    <a:cubicBezTo>
                      <a:pt x="3634" y="3514"/>
                      <a:pt x="3709" y="3464"/>
                      <a:pt x="3810" y="3414"/>
                    </a:cubicBezTo>
                    <a:cubicBezTo>
                      <a:pt x="3892" y="3373"/>
                      <a:pt x="4074" y="3332"/>
                      <a:pt x="4315" y="3332"/>
                    </a:cubicBezTo>
                    <a:cubicBezTo>
                      <a:pt x="4369" y="3332"/>
                      <a:pt x="4427" y="3334"/>
                      <a:pt x="4486" y="3339"/>
                    </a:cubicBezTo>
                    <a:cubicBezTo>
                      <a:pt x="4562" y="3364"/>
                      <a:pt x="4637" y="3364"/>
                      <a:pt x="4737" y="3389"/>
                    </a:cubicBezTo>
                    <a:lnTo>
                      <a:pt x="4837" y="3389"/>
                    </a:lnTo>
                    <a:lnTo>
                      <a:pt x="4937" y="3414"/>
                    </a:lnTo>
                    <a:lnTo>
                      <a:pt x="4988" y="3439"/>
                    </a:lnTo>
                    <a:lnTo>
                      <a:pt x="5038" y="3439"/>
                    </a:lnTo>
                    <a:lnTo>
                      <a:pt x="5113" y="3464"/>
                    </a:lnTo>
                    <a:cubicBezTo>
                      <a:pt x="5163" y="3489"/>
                      <a:pt x="5213" y="3514"/>
                      <a:pt x="5238" y="3539"/>
                    </a:cubicBezTo>
                    <a:cubicBezTo>
                      <a:pt x="5389" y="3615"/>
                      <a:pt x="5464" y="3690"/>
                      <a:pt x="5589" y="3890"/>
                    </a:cubicBezTo>
                    <a:cubicBezTo>
                      <a:pt x="5689" y="4091"/>
                      <a:pt x="5765" y="4417"/>
                      <a:pt x="5815" y="4792"/>
                    </a:cubicBezTo>
                    <a:cubicBezTo>
                      <a:pt x="5840" y="5168"/>
                      <a:pt x="5840" y="5569"/>
                      <a:pt x="5815" y="5996"/>
                    </a:cubicBezTo>
                    <a:cubicBezTo>
                      <a:pt x="5740" y="6848"/>
                      <a:pt x="5589" y="7725"/>
                      <a:pt x="5414" y="8552"/>
                    </a:cubicBezTo>
                    <a:cubicBezTo>
                      <a:pt x="5238" y="9379"/>
                      <a:pt x="5063" y="10181"/>
                      <a:pt x="4862" y="10933"/>
                    </a:cubicBezTo>
                    <a:cubicBezTo>
                      <a:pt x="4511" y="12412"/>
                      <a:pt x="4186" y="13690"/>
                      <a:pt x="3985" y="14592"/>
                    </a:cubicBezTo>
                    <a:cubicBezTo>
                      <a:pt x="3885" y="15043"/>
                      <a:pt x="3835" y="15394"/>
                      <a:pt x="3810" y="15645"/>
                    </a:cubicBezTo>
                    <a:cubicBezTo>
                      <a:pt x="3760" y="15895"/>
                      <a:pt x="3760" y="16021"/>
                      <a:pt x="3760" y="16021"/>
                    </a:cubicBezTo>
                    <a:cubicBezTo>
                      <a:pt x="3760" y="16021"/>
                      <a:pt x="4060" y="15595"/>
                      <a:pt x="4587" y="14843"/>
                    </a:cubicBezTo>
                    <a:cubicBezTo>
                      <a:pt x="5113" y="14091"/>
                      <a:pt x="5865" y="13013"/>
                      <a:pt x="6617" y="11610"/>
                    </a:cubicBezTo>
                    <a:cubicBezTo>
                      <a:pt x="7018" y="10933"/>
                      <a:pt x="7394" y="10156"/>
                      <a:pt x="7770" y="9304"/>
                    </a:cubicBezTo>
                    <a:cubicBezTo>
                      <a:pt x="8120" y="8427"/>
                      <a:pt x="8471" y="7499"/>
                      <a:pt x="8697" y="6422"/>
                    </a:cubicBezTo>
                    <a:cubicBezTo>
                      <a:pt x="8797" y="5895"/>
                      <a:pt x="8897" y="5319"/>
                      <a:pt x="8897" y="4717"/>
                    </a:cubicBezTo>
                    <a:cubicBezTo>
                      <a:pt x="8897" y="4091"/>
                      <a:pt x="8847" y="3389"/>
                      <a:pt x="8547" y="2662"/>
                    </a:cubicBezTo>
                    <a:cubicBezTo>
                      <a:pt x="8271" y="1935"/>
                      <a:pt x="7694" y="1158"/>
                      <a:pt x="6943" y="707"/>
                    </a:cubicBezTo>
                    <a:cubicBezTo>
                      <a:pt x="6767" y="582"/>
                      <a:pt x="6592" y="507"/>
                      <a:pt x="6391" y="432"/>
                    </a:cubicBezTo>
                    <a:lnTo>
                      <a:pt x="6115" y="306"/>
                    </a:lnTo>
                    <a:lnTo>
                      <a:pt x="5790" y="206"/>
                    </a:lnTo>
                    <a:lnTo>
                      <a:pt x="5664" y="181"/>
                    </a:lnTo>
                    <a:lnTo>
                      <a:pt x="5564" y="156"/>
                    </a:lnTo>
                    <a:lnTo>
                      <a:pt x="5414" y="131"/>
                    </a:lnTo>
                    <a:lnTo>
                      <a:pt x="5288" y="106"/>
                    </a:lnTo>
                    <a:cubicBezTo>
                      <a:pt x="5138" y="81"/>
                      <a:pt x="4963" y="56"/>
                      <a:pt x="4787" y="31"/>
                    </a:cubicBezTo>
                    <a:cubicBezTo>
                      <a:pt x="4612" y="12"/>
                      <a:pt x="4428" y="1"/>
                      <a:pt x="4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1037499" y="4294293"/>
                <a:ext cx="316916" cy="300920"/>
              </a:xfrm>
              <a:custGeom>
                <a:avLst/>
                <a:gdLst/>
                <a:ahLst/>
                <a:cxnLst/>
                <a:rect l="l" t="t" r="r" b="b"/>
                <a:pathLst>
                  <a:path w="13334" h="12661" extrusionOk="0">
                    <a:moveTo>
                      <a:pt x="1504" y="0"/>
                    </a:moveTo>
                    <a:cubicBezTo>
                      <a:pt x="1028" y="0"/>
                      <a:pt x="627" y="50"/>
                      <a:pt x="376" y="100"/>
                    </a:cubicBezTo>
                    <a:cubicBezTo>
                      <a:pt x="126" y="151"/>
                      <a:pt x="1" y="176"/>
                      <a:pt x="1" y="176"/>
                    </a:cubicBezTo>
                    <a:cubicBezTo>
                      <a:pt x="1" y="176"/>
                      <a:pt x="1" y="176"/>
                      <a:pt x="1" y="176"/>
                    </a:cubicBezTo>
                    <a:lnTo>
                      <a:pt x="1" y="176"/>
                    </a:lnTo>
                    <a:cubicBezTo>
                      <a:pt x="1" y="176"/>
                      <a:pt x="126" y="226"/>
                      <a:pt x="376" y="276"/>
                    </a:cubicBezTo>
                    <a:cubicBezTo>
                      <a:pt x="602" y="351"/>
                      <a:pt x="953" y="476"/>
                      <a:pt x="1379" y="652"/>
                    </a:cubicBezTo>
                    <a:cubicBezTo>
                      <a:pt x="2206" y="1028"/>
                      <a:pt x="3384" y="1604"/>
                      <a:pt x="4687" y="2406"/>
                    </a:cubicBezTo>
                    <a:cubicBezTo>
                      <a:pt x="5339" y="2807"/>
                      <a:pt x="6041" y="3233"/>
                      <a:pt x="6717" y="3760"/>
                    </a:cubicBezTo>
                    <a:cubicBezTo>
                      <a:pt x="7394" y="4261"/>
                      <a:pt x="8071" y="4812"/>
                      <a:pt x="8672" y="5439"/>
                    </a:cubicBezTo>
                    <a:cubicBezTo>
                      <a:pt x="8948" y="5740"/>
                      <a:pt x="9224" y="6065"/>
                      <a:pt x="9449" y="6391"/>
                    </a:cubicBezTo>
                    <a:cubicBezTo>
                      <a:pt x="9650" y="6717"/>
                      <a:pt x="9800" y="7018"/>
                      <a:pt x="9875" y="7319"/>
                    </a:cubicBezTo>
                    <a:cubicBezTo>
                      <a:pt x="9976" y="7594"/>
                      <a:pt x="9976" y="7845"/>
                      <a:pt x="9925" y="8095"/>
                    </a:cubicBezTo>
                    <a:cubicBezTo>
                      <a:pt x="9875" y="8321"/>
                      <a:pt x="9775" y="8597"/>
                      <a:pt x="9575" y="8872"/>
                    </a:cubicBezTo>
                    <a:lnTo>
                      <a:pt x="9549" y="8923"/>
                    </a:lnTo>
                    <a:lnTo>
                      <a:pt x="9549" y="8923"/>
                    </a:lnTo>
                    <a:lnTo>
                      <a:pt x="9549" y="8923"/>
                    </a:lnTo>
                    <a:lnTo>
                      <a:pt x="9524" y="8948"/>
                    </a:lnTo>
                    <a:cubicBezTo>
                      <a:pt x="9527" y="8945"/>
                      <a:pt x="9529" y="8943"/>
                      <a:pt x="9530" y="8943"/>
                    </a:cubicBezTo>
                    <a:cubicBezTo>
                      <a:pt x="9530" y="8943"/>
                      <a:pt x="9530" y="8945"/>
                      <a:pt x="9529" y="8948"/>
                    </a:cubicBezTo>
                    <a:lnTo>
                      <a:pt x="9529" y="8948"/>
                    </a:lnTo>
                    <a:lnTo>
                      <a:pt x="9424" y="9073"/>
                    </a:lnTo>
                    <a:cubicBezTo>
                      <a:pt x="9374" y="9123"/>
                      <a:pt x="9374" y="9148"/>
                      <a:pt x="9324" y="9198"/>
                    </a:cubicBezTo>
                    <a:cubicBezTo>
                      <a:pt x="9249" y="9273"/>
                      <a:pt x="9174" y="9324"/>
                      <a:pt x="9123" y="9349"/>
                    </a:cubicBezTo>
                    <a:cubicBezTo>
                      <a:pt x="9073" y="9374"/>
                      <a:pt x="9073" y="9374"/>
                      <a:pt x="9023" y="9374"/>
                    </a:cubicBezTo>
                    <a:cubicBezTo>
                      <a:pt x="8998" y="9386"/>
                      <a:pt x="8967" y="9392"/>
                      <a:pt x="8926" y="9392"/>
                    </a:cubicBezTo>
                    <a:cubicBezTo>
                      <a:pt x="8885" y="9392"/>
                      <a:pt x="8835" y="9386"/>
                      <a:pt x="8773" y="9374"/>
                    </a:cubicBezTo>
                    <a:cubicBezTo>
                      <a:pt x="8572" y="9298"/>
                      <a:pt x="8246" y="9148"/>
                      <a:pt x="7920" y="8923"/>
                    </a:cubicBezTo>
                    <a:cubicBezTo>
                      <a:pt x="7595" y="8697"/>
                      <a:pt x="7244" y="8396"/>
                      <a:pt x="6918" y="8095"/>
                    </a:cubicBezTo>
                    <a:cubicBezTo>
                      <a:pt x="6291" y="7494"/>
                      <a:pt x="5665" y="6817"/>
                      <a:pt x="5088" y="6166"/>
                    </a:cubicBezTo>
                    <a:cubicBezTo>
                      <a:pt x="4537" y="5489"/>
                      <a:pt x="3986" y="4837"/>
                      <a:pt x="3509" y="4236"/>
                    </a:cubicBezTo>
                    <a:cubicBezTo>
                      <a:pt x="2507" y="3008"/>
                      <a:pt x="1655" y="1980"/>
                      <a:pt x="1028" y="1253"/>
                    </a:cubicBezTo>
                    <a:cubicBezTo>
                      <a:pt x="727" y="902"/>
                      <a:pt x="452" y="627"/>
                      <a:pt x="276" y="451"/>
                    </a:cubicBezTo>
                    <a:cubicBezTo>
                      <a:pt x="101" y="276"/>
                      <a:pt x="1" y="176"/>
                      <a:pt x="1" y="176"/>
                    </a:cubicBezTo>
                    <a:lnTo>
                      <a:pt x="1" y="176"/>
                    </a:lnTo>
                    <a:cubicBezTo>
                      <a:pt x="1" y="176"/>
                      <a:pt x="151" y="702"/>
                      <a:pt x="452" y="1604"/>
                    </a:cubicBezTo>
                    <a:cubicBezTo>
                      <a:pt x="752" y="2481"/>
                      <a:pt x="1178" y="3760"/>
                      <a:pt x="1855" y="5238"/>
                    </a:cubicBezTo>
                    <a:cubicBezTo>
                      <a:pt x="2181" y="5990"/>
                      <a:pt x="2582" y="6767"/>
                      <a:pt x="3033" y="7594"/>
                    </a:cubicBezTo>
                    <a:cubicBezTo>
                      <a:pt x="3509" y="8421"/>
                      <a:pt x="4061" y="9273"/>
                      <a:pt x="4762" y="10126"/>
                    </a:cubicBezTo>
                    <a:cubicBezTo>
                      <a:pt x="5113" y="10552"/>
                      <a:pt x="5514" y="10978"/>
                      <a:pt x="5991" y="11379"/>
                    </a:cubicBezTo>
                    <a:cubicBezTo>
                      <a:pt x="6467" y="11780"/>
                      <a:pt x="7018" y="12181"/>
                      <a:pt x="7770" y="12456"/>
                    </a:cubicBezTo>
                    <a:cubicBezTo>
                      <a:pt x="8129" y="12569"/>
                      <a:pt x="8508" y="12661"/>
                      <a:pt x="8944" y="12661"/>
                    </a:cubicBezTo>
                    <a:cubicBezTo>
                      <a:pt x="8995" y="12661"/>
                      <a:pt x="9046" y="12660"/>
                      <a:pt x="9098" y="12657"/>
                    </a:cubicBezTo>
                    <a:cubicBezTo>
                      <a:pt x="9139" y="12659"/>
                      <a:pt x="9180" y="12660"/>
                      <a:pt x="9220" y="12660"/>
                    </a:cubicBezTo>
                    <a:cubicBezTo>
                      <a:pt x="9659" y="12660"/>
                      <a:pt x="10112" y="12540"/>
                      <a:pt x="10502" y="12356"/>
                    </a:cubicBezTo>
                    <a:cubicBezTo>
                      <a:pt x="10928" y="12156"/>
                      <a:pt x="11304" y="11905"/>
                      <a:pt x="11605" y="11629"/>
                    </a:cubicBezTo>
                    <a:cubicBezTo>
                      <a:pt x="11755" y="11504"/>
                      <a:pt x="11905" y="11304"/>
                      <a:pt x="12031" y="11153"/>
                    </a:cubicBezTo>
                    <a:lnTo>
                      <a:pt x="12156" y="11003"/>
                    </a:lnTo>
                    <a:lnTo>
                      <a:pt x="12206" y="10953"/>
                    </a:lnTo>
                    <a:lnTo>
                      <a:pt x="12281" y="10852"/>
                    </a:lnTo>
                    <a:lnTo>
                      <a:pt x="12281" y="10827"/>
                    </a:lnTo>
                    <a:lnTo>
                      <a:pt x="12357" y="10727"/>
                    </a:lnTo>
                    <a:cubicBezTo>
                      <a:pt x="12758" y="10126"/>
                      <a:pt x="13083" y="9399"/>
                      <a:pt x="13209" y="8597"/>
                    </a:cubicBezTo>
                    <a:cubicBezTo>
                      <a:pt x="13334" y="7795"/>
                      <a:pt x="13209" y="6968"/>
                      <a:pt x="12958" y="6291"/>
                    </a:cubicBezTo>
                    <a:cubicBezTo>
                      <a:pt x="12707" y="5589"/>
                      <a:pt x="12331" y="5013"/>
                      <a:pt x="11930" y="4511"/>
                    </a:cubicBezTo>
                    <a:cubicBezTo>
                      <a:pt x="11529" y="4010"/>
                      <a:pt x="11103" y="3609"/>
                      <a:pt x="10652" y="3258"/>
                    </a:cubicBezTo>
                    <a:cubicBezTo>
                      <a:pt x="9775" y="2532"/>
                      <a:pt x="8873" y="2005"/>
                      <a:pt x="7996" y="1579"/>
                    </a:cubicBezTo>
                    <a:cubicBezTo>
                      <a:pt x="7118" y="1178"/>
                      <a:pt x="6266" y="852"/>
                      <a:pt x="5464" y="627"/>
                    </a:cubicBezTo>
                    <a:cubicBezTo>
                      <a:pt x="3860" y="151"/>
                      <a:pt x="2482"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720000" y="4226980"/>
                <a:ext cx="323476" cy="95926"/>
              </a:xfrm>
              <a:custGeom>
                <a:avLst/>
                <a:gdLst/>
                <a:ahLst/>
                <a:cxnLst/>
                <a:rect l="l" t="t" r="r" b="b"/>
                <a:pathLst>
                  <a:path w="13610" h="4036" extrusionOk="0">
                    <a:moveTo>
                      <a:pt x="777" y="0"/>
                    </a:moveTo>
                    <a:lnTo>
                      <a:pt x="0" y="1930"/>
                    </a:lnTo>
                    <a:cubicBezTo>
                      <a:pt x="1529" y="2531"/>
                      <a:pt x="3509" y="3033"/>
                      <a:pt x="5614" y="3409"/>
                    </a:cubicBezTo>
                    <a:cubicBezTo>
                      <a:pt x="7744" y="3810"/>
                      <a:pt x="9950" y="4035"/>
                      <a:pt x="11855" y="4035"/>
                    </a:cubicBezTo>
                    <a:cubicBezTo>
                      <a:pt x="12481" y="4035"/>
                      <a:pt x="13058" y="4010"/>
                      <a:pt x="13609" y="3960"/>
                    </a:cubicBezTo>
                    <a:lnTo>
                      <a:pt x="13384" y="1880"/>
                    </a:lnTo>
                    <a:cubicBezTo>
                      <a:pt x="12932" y="1930"/>
                      <a:pt x="12406" y="1955"/>
                      <a:pt x="11855" y="1955"/>
                    </a:cubicBezTo>
                    <a:cubicBezTo>
                      <a:pt x="10125" y="1955"/>
                      <a:pt x="7995" y="1729"/>
                      <a:pt x="5990" y="1353"/>
                    </a:cubicBezTo>
                    <a:cubicBezTo>
                      <a:pt x="3985" y="1003"/>
                      <a:pt x="2080" y="501"/>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968404" y="4286544"/>
                <a:ext cx="99491" cy="316322"/>
              </a:xfrm>
              <a:custGeom>
                <a:avLst/>
                <a:gdLst/>
                <a:ahLst/>
                <a:cxnLst/>
                <a:rect l="l" t="t" r="r" b="b"/>
                <a:pathLst>
                  <a:path w="4186" h="13309" extrusionOk="0">
                    <a:moveTo>
                      <a:pt x="2281" y="0"/>
                    </a:moveTo>
                    <a:cubicBezTo>
                      <a:pt x="777" y="3409"/>
                      <a:pt x="25" y="7544"/>
                      <a:pt x="0" y="11229"/>
                    </a:cubicBezTo>
                    <a:cubicBezTo>
                      <a:pt x="0" y="11930"/>
                      <a:pt x="50" y="12632"/>
                      <a:pt x="101" y="13309"/>
                    </a:cubicBezTo>
                    <a:lnTo>
                      <a:pt x="2181" y="13108"/>
                    </a:lnTo>
                    <a:cubicBezTo>
                      <a:pt x="2131" y="12507"/>
                      <a:pt x="2106" y="11880"/>
                      <a:pt x="2106" y="11229"/>
                    </a:cubicBezTo>
                    <a:cubicBezTo>
                      <a:pt x="2106" y="7845"/>
                      <a:pt x="2832" y="3910"/>
                      <a:pt x="4186" y="853"/>
                    </a:cubicBezTo>
                    <a:lnTo>
                      <a:pt x="22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980312" y="4254361"/>
                <a:ext cx="128107" cy="98920"/>
              </a:xfrm>
              <a:custGeom>
                <a:avLst/>
                <a:gdLst/>
                <a:ahLst/>
                <a:cxnLst/>
                <a:rect l="l" t="t" r="r" b="b"/>
                <a:pathLst>
                  <a:path w="5390" h="4162" extrusionOk="0">
                    <a:moveTo>
                      <a:pt x="2707" y="1"/>
                    </a:moveTo>
                    <a:cubicBezTo>
                      <a:pt x="1" y="1"/>
                      <a:pt x="1" y="4161"/>
                      <a:pt x="2707" y="4161"/>
                    </a:cubicBezTo>
                    <a:cubicBezTo>
                      <a:pt x="5389" y="4161"/>
                      <a:pt x="5389" y="1"/>
                      <a:pt x="2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1184650" y="3876108"/>
                <a:ext cx="247824" cy="357416"/>
              </a:xfrm>
              <a:custGeom>
                <a:avLst/>
                <a:gdLst/>
                <a:ahLst/>
                <a:cxnLst/>
                <a:rect l="l" t="t" r="r" b="b"/>
                <a:pathLst>
                  <a:path w="10427" h="15038" extrusionOk="0">
                    <a:moveTo>
                      <a:pt x="10276" y="0"/>
                    </a:moveTo>
                    <a:cubicBezTo>
                      <a:pt x="10276" y="0"/>
                      <a:pt x="10176" y="25"/>
                      <a:pt x="10025" y="75"/>
                    </a:cubicBezTo>
                    <a:cubicBezTo>
                      <a:pt x="9850" y="125"/>
                      <a:pt x="9599" y="201"/>
                      <a:pt x="9323" y="326"/>
                    </a:cubicBezTo>
                    <a:cubicBezTo>
                      <a:pt x="9048" y="426"/>
                      <a:pt x="8722" y="577"/>
                      <a:pt x="8346" y="777"/>
                    </a:cubicBezTo>
                    <a:cubicBezTo>
                      <a:pt x="7995" y="952"/>
                      <a:pt x="7619" y="1178"/>
                      <a:pt x="7218" y="1404"/>
                    </a:cubicBezTo>
                    <a:cubicBezTo>
                      <a:pt x="6842" y="1679"/>
                      <a:pt x="6441" y="1955"/>
                      <a:pt x="6040" y="2256"/>
                    </a:cubicBezTo>
                    <a:cubicBezTo>
                      <a:pt x="5639" y="2582"/>
                      <a:pt x="5238" y="2907"/>
                      <a:pt x="4837" y="3283"/>
                    </a:cubicBezTo>
                    <a:cubicBezTo>
                      <a:pt x="4060" y="4035"/>
                      <a:pt x="3358" y="4887"/>
                      <a:pt x="2732" y="5815"/>
                    </a:cubicBezTo>
                    <a:cubicBezTo>
                      <a:pt x="2080" y="6742"/>
                      <a:pt x="1529" y="7745"/>
                      <a:pt x="1128" y="8747"/>
                    </a:cubicBezTo>
                    <a:cubicBezTo>
                      <a:pt x="702" y="9750"/>
                      <a:pt x="401" y="10752"/>
                      <a:pt x="226" y="11679"/>
                    </a:cubicBezTo>
                    <a:cubicBezTo>
                      <a:pt x="50" y="12607"/>
                      <a:pt x="0" y="13434"/>
                      <a:pt x="0" y="14035"/>
                    </a:cubicBezTo>
                    <a:cubicBezTo>
                      <a:pt x="0" y="14336"/>
                      <a:pt x="25" y="14612"/>
                      <a:pt x="25" y="14762"/>
                    </a:cubicBezTo>
                    <a:cubicBezTo>
                      <a:pt x="50" y="14938"/>
                      <a:pt x="50" y="15038"/>
                      <a:pt x="50" y="15038"/>
                    </a:cubicBezTo>
                    <a:cubicBezTo>
                      <a:pt x="50" y="15038"/>
                      <a:pt x="150" y="15013"/>
                      <a:pt x="326" y="14988"/>
                    </a:cubicBezTo>
                    <a:cubicBezTo>
                      <a:pt x="476" y="14938"/>
                      <a:pt x="752" y="14862"/>
                      <a:pt x="1028" y="14762"/>
                    </a:cubicBezTo>
                    <a:cubicBezTo>
                      <a:pt x="1604" y="14562"/>
                      <a:pt x="2381" y="14236"/>
                      <a:pt x="3183" y="13760"/>
                    </a:cubicBezTo>
                    <a:cubicBezTo>
                      <a:pt x="3985" y="13283"/>
                      <a:pt x="4862" y="12682"/>
                      <a:pt x="5664" y="11930"/>
                    </a:cubicBezTo>
                    <a:cubicBezTo>
                      <a:pt x="6466" y="11203"/>
                      <a:pt x="7218" y="10326"/>
                      <a:pt x="7870" y="9374"/>
                    </a:cubicBezTo>
                    <a:cubicBezTo>
                      <a:pt x="8521" y="8421"/>
                      <a:pt x="9073" y="7394"/>
                      <a:pt x="9474" y="6366"/>
                    </a:cubicBezTo>
                    <a:cubicBezTo>
                      <a:pt x="9674" y="5865"/>
                      <a:pt x="9875" y="5364"/>
                      <a:pt x="10000" y="4837"/>
                    </a:cubicBezTo>
                    <a:cubicBezTo>
                      <a:pt x="10125" y="4336"/>
                      <a:pt x="10226" y="3835"/>
                      <a:pt x="10276" y="3384"/>
                    </a:cubicBezTo>
                    <a:cubicBezTo>
                      <a:pt x="10351" y="2907"/>
                      <a:pt x="10401" y="2456"/>
                      <a:pt x="10401" y="2055"/>
                    </a:cubicBezTo>
                    <a:cubicBezTo>
                      <a:pt x="10426" y="1654"/>
                      <a:pt x="10426" y="1303"/>
                      <a:pt x="10401" y="978"/>
                    </a:cubicBezTo>
                    <a:cubicBezTo>
                      <a:pt x="10376" y="677"/>
                      <a:pt x="10351" y="426"/>
                      <a:pt x="10326" y="251"/>
                    </a:cubicBezTo>
                    <a:cubicBezTo>
                      <a:pt x="10301" y="100"/>
                      <a:pt x="10276" y="0"/>
                      <a:pt x="10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1866424" y="4157671"/>
                <a:ext cx="125516" cy="137851"/>
              </a:xfrm>
              <a:custGeom>
                <a:avLst/>
                <a:gdLst/>
                <a:ahLst/>
                <a:cxnLst/>
                <a:rect l="l" t="t" r="r" b="b"/>
                <a:pathLst>
                  <a:path w="5281" h="5800" extrusionOk="0">
                    <a:moveTo>
                      <a:pt x="637" y="0"/>
                    </a:moveTo>
                    <a:cubicBezTo>
                      <a:pt x="300" y="0"/>
                      <a:pt x="0" y="417"/>
                      <a:pt x="314" y="711"/>
                    </a:cubicBezTo>
                    <a:cubicBezTo>
                      <a:pt x="1918" y="2139"/>
                      <a:pt x="3020" y="3944"/>
                      <a:pt x="4324" y="5623"/>
                    </a:cubicBezTo>
                    <a:cubicBezTo>
                      <a:pt x="4419" y="5748"/>
                      <a:pt x="4549" y="5799"/>
                      <a:pt x="4677" y="5799"/>
                    </a:cubicBezTo>
                    <a:cubicBezTo>
                      <a:pt x="4985" y="5799"/>
                      <a:pt x="5281" y="5498"/>
                      <a:pt x="5051" y="5197"/>
                    </a:cubicBezTo>
                    <a:cubicBezTo>
                      <a:pt x="3697" y="3467"/>
                      <a:pt x="2569" y="1613"/>
                      <a:pt x="915" y="109"/>
                    </a:cubicBezTo>
                    <a:cubicBezTo>
                      <a:pt x="828" y="33"/>
                      <a:pt x="731" y="0"/>
                      <a:pt x="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33"/>
        <p:cNvGrpSpPr/>
        <p:nvPr/>
      </p:nvGrpSpPr>
      <p:grpSpPr>
        <a:xfrm>
          <a:off x="0" y="0"/>
          <a:ext cx="0" cy="0"/>
          <a:chOff x="0" y="0"/>
          <a:chExt cx="0" cy="0"/>
        </a:xfrm>
      </p:grpSpPr>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and three columns">
  <p:cSld name="CUSTOM">
    <p:spTree>
      <p:nvGrpSpPr>
        <p:cNvPr id="1" name="Shape 334"/>
        <p:cNvGrpSpPr/>
        <p:nvPr/>
      </p:nvGrpSpPr>
      <p:grpSpPr>
        <a:xfrm>
          <a:off x="0" y="0"/>
          <a:ext cx="0" cy="0"/>
          <a:chOff x="0" y="0"/>
          <a:chExt cx="0" cy="0"/>
        </a:xfrm>
      </p:grpSpPr>
      <p:grpSp>
        <p:nvGrpSpPr>
          <p:cNvPr id="335" name="Google Shape;335;p13"/>
          <p:cNvGrpSpPr/>
          <p:nvPr/>
        </p:nvGrpSpPr>
        <p:grpSpPr>
          <a:xfrm>
            <a:off x="720000" y="1483024"/>
            <a:ext cx="918301" cy="746602"/>
            <a:chOff x="260850" y="3988099"/>
            <a:chExt cx="918301" cy="746602"/>
          </a:xfrm>
        </p:grpSpPr>
        <p:sp>
          <p:nvSpPr>
            <p:cNvPr id="336" name="Google Shape;336;p13"/>
            <p:cNvSpPr/>
            <p:nvPr/>
          </p:nvSpPr>
          <p:spPr>
            <a:xfrm>
              <a:off x="502271" y="4094616"/>
              <a:ext cx="322199" cy="492313"/>
            </a:xfrm>
            <a:custGeom>
              <a:avLst/>
              <a:gdLst/>
              <a:ahLst/>
              <a:cxnLst/>
              <a:rect l="l" t="t" r="r" b="b"/>
              <a:pathLst>
                <a:path w="7595" h="11605" extrusionOk="0">
                  <a:moveTo>
                    <a:pt x="2155" y="0"/>
                  </a:moveTo>
                  <a:cubicBezTo>
                    <a:pt x="2406" y="2507"/>
                    <a:pt x="2506" y="5940"/>
                    <a:pt x="0" y="6943"/>
                  </a:cubicBezTo>
                  <a:cubicBezTo>
                    <a:pt x="2757" y="6943"/>
                    <a:pt x="4336" y="9123"/>
                    <a:pt x="5589" y="11604"/>
                  </a:cubicBezTo>
                  <a:cubicBezTo>
                    <a:pt x="5589" y="9123"/>
                    <a:pt x="5338" y="6617"/>
                    <a:pt x="7594" y="5113"/>
                  </a:cubicBezTo>
                  <a:lnTo>
                    <a:pt x="7594" y="5113"/>
                  </a:lnTo>
                  <a:cubicBezTo>
                    <a:pt x="7536" y="5115"/>
                    <a:pt x="7479" y="5116"/>
                    <a:pt x="7423" y="5116"/>
                  </a:cubicBezTo>
                  <a:cubicBezTo>
                    <a:pt x="4895" y="5116"/>
                    <a:pt x="3381" y="2942"/>
                    <a:pt x="2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910832" y="3988099"/>
              <a:ext cx="198537" cy="133122"/>
            </a:xfrm>
            <a:custGeom>
              <a:avLst/>
              <a:gdLst/>
              <a:ahLst/>
              <a:cxnLst/>
              <a:rect l="l" t="t" r="r" b="b"/>
              <a:pathLst>
                <a:path w="4680" h="3138" extrusionOk="0">
                  <a:moveTo>
                    <a:pt x="2235" y="0"/>
                  </a:moveTo>
                  <a:cubicBezTo>
                    <a:pt x="256" y="0"/>
                    <a:pt x="1" y="3138"/>
                    <a:pt x="2524" y="3138"/>
                  </a:cubicBezTo>
                  <a:cubicBezTo>
                    <a:pt x="4429" y="3138"/>
                    <a:pt x="4680" y="80"/>
                    <a:pt x="2374" y="5"/>
                  </a:cubicBezTo>
                  <a:cubicBezTo>
                    <a:pt x="2327" y="2"/>
                    <a:pt x="2281" y="0"/>
                    <a:pt x="22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260850" y="4634499"/>
              <a:ext cx="148945" cy="100202"/>
            </a:xfrm>
            <a:custGeom>
              <a:avLst/>
              <a:gdLst/>
              <a:ahLst/>
              <a:cxnLst/>
              <a:rect l="l" t="t" r="r" b="b"/>
              <a:pathLst>
                <a:path w="3511" h="2362" extrusionOk="0">
                  <a:moveTo>
                    <a:pt x="1689" y="1"/>
                  </a:moveTo>
                  <a:cubicBezTo>
                    <a:pt x="191" y="1"/>
                    <a:pt x="0" y="2337"/>
                    <a:pt x="1907" y="2361"/>
                  </a:cubicBezTo>
                  <a:cubicBezTo>
                    <a:pt x="3335" y="2361"/>
                    <a:pt x="3511" y="55"/>
                    <a:pt x="1806" y="5"/>
                  </a:cubicBezTo>
                  <a:cubicBezTo>
                    <a:pt x="1766" y="2"/>
                    <a:pt x="1727"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1064865" y="4582492"/>
              <a:ext cx="114286" cy="76700"/>
            </a:xfrm>
            <a:custGeom>
              <a:avLst/>
              <a:gdLst/>
              <a:ahLst/>
              <a:cxnLst/>
              <a:rect l="l" t="t" r="r" b="b"/>
              <a:pathLst>
                <a:path w="2694" h="1808" extrusionOk="0">
                  <a:moveTo>
                    <a:pt x="1304" y="1"/>
                  </a:moveTo>
                  <a:cubicBezTo>
                    <a:pt x="140" y="1"/>
                    <a:pt x="0" y="1808"/>
                    <a:pt x="1450" y="1808"/>
                  </a:cubicBezTo>
                  <a:cubicBezTo>
                    <a:pt x="1458" y="1808"/>
                    <a:pt x="1465" y="1808"/>
                    <a:pt x="1473" y="1808"/>
                  </a:cubicBezTo>
                  <a:cubicBezTo>
                    <a:pt x="2555" y="1808"/>
                    <a:pt x="2694" y="53"/>
                    <a:pt x="1375" y="3"/>
                  </a:cubicBezTo>
                  <a:cubicBezTo>
                    <a:pt x="1351" y="2"/>
                    <a:pt x="1327"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 name="Google Shape;340;p13"/>
          <p:cNvGrpSpPr/>
          <p:nvPr/>
        </p:nvGrpSpPr>
        <p:grpSpPr>
          <a:xfrm rot="10800000" flipH="1">
            <a:off x="7505700" y="1483024"/>
            <a:ext cx="918301" cy="746602"/>
            <a:chOff x="260850" y="3988099"/>
            <a:chExt cx="918301" cy="746602"/>
          </a:xfrm>
        </p:grpSpPr>
        <p:sp>
          <p:nvSpPr>
            <p:cNvPr id="341" name="Google Shape;341;p13"/>
            <p:cNvSpPr/>
            <p:nvPr/>
          </p:nvSpPr>
          <p:spPr>
            <a:xfrm>
              <a:off x="502271" y="4094616"/>
              <a:ext cx="322199" cy="492313"/>
            </a:xfrm>
            <a:custGeom>
              <a:avLst/>
              <a:gdLst/>
              <a:ahLst/>
              <a:cxnLst/>
              <a:rect l="l" t="t" r="r" b="b"/>
              <a:pathLst>
                <a:path w="7595" h="11605" extrusionOk="0">
                  <a:moveTo>
                    <a:pt x="2155" y="0"/>
                  </a:moveTo>
                  <a:cubicBezTo>
                    <a:pt x="2406" y="2507"/>
                    <a:pt x="2506" y="5940"/>
                    <a:pt x="0" y="6943"/>
                  </a:cubicBezTo>
                  <a:cubicBezTo>
                    <a:pt x="2757" y="6943"/>
                    <a:pt x="4336" y="9123"/>
                    <a:pt x="5589" y="11604"/>
                  </a:cubicBezTo>
                  <a:cubicBezTo>
                    <a:pt x="5589" y="9123"/>
                    <a:pt x="5338" y="6617"/>
                    <a:pt x="7594" y="5113"/>
                  </a:cubicBezTo>
                  <a:lnTo>
                    <a:pt x="7594" y="5113"/>
                  </a:lnTo>
                  <a:cubicBezTo>
                    <a:pt x="7536" y="5115"/>
                    <a:pt x="7479" y="5116"/>
                    <a:pt x="7423" y="5116"/>
                  </a:cubicBezTo>
                  <a:cubicBezTo>
                    <a:pt x="4895" y="5116"/>
                    <a:pt x="3381" y="2942"/>
                    <a:pt x="2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910832" y="3988099"/>
              <a:ext cx="198537" cy="133122"/>
            </a:xfrm>
            <a:custGeom>
              <a:avLst/>
              <a:gdLst/>
              <a:ahLst/>
              <a:cxnLst/>
              <a:rect l="l" t="t" r="r" b="b"/>
              <a:pathLst>
                <a:path w="4680" h="3138" extrusionOk="0">
                  <a:moveTo>
                    <a:pt x="2235" y="0"/>
                  </a:moveTo>
                  <a:cubicBezTo>
                    <a:pt x="256" y="0"/>
                    <a:pt x="1" y="3138"/>
                    <a:pt x="2524" y="3138"/>
                  </a:cubicBezTo>
                  <a:cubicBezTo>
                    <a:pt x="4429" y="3138"/>
                    <a:pt x="4680" y="80"/>
                    <a:pt x="2374" y="5"/>
                  </a:cubicBezTo>
                  <a:cubicBezTo>
                    <a:pt x="2327" y="2"/>
                    <a:pt x="2281" y="0"/>
                    <a:pt x="22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260850" y="4634499"/>
              <a:ext cx="148945" cy="100202"/>
            </a:xfrm>
            <a:custGeom>
              <a:avLst/>
              <a:gdLst/>
              <a:ahLst/>
              <a:cxnLst/>
              <a:rect l="l" t="t" r="r" b="b"/>
              <a:pathLst>
                <a:path w="3511" h="2362" extrusionOk="0">
                  <a:moveTo>
                    <a:pt x="1689" y="1"/>
                  </a:moveTo>
                  <a:cubicBezTo>
                    <a:pt x="191" y="1"/>
                    <a:pt x="0" y="2337"/>
                    <a:pt x="1907" y="2361"/>
                  </a:cubicBezTo>
                  <a:cubicBezTo>
                    <a:pt x="3335" y="2361"/>
                    <a:pt x="3511" y="55"/>
                    <a:pt x="1806" y="5"/>
                  </a:cubicBezTo>
                  <a:cubicBezTo>
                    <a:pt x="1766" y="2"/>
                    <a:pt x="1727"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1064865" y="4582492"/>
              <a:ext cx="114286" cy="76700"/>
            </a:xfrm>
            <a:custGeom>
              <a:avLst/>
              <a:gdLst/>
              <a:ahLst/>
              <a:cxnLst/>
              <a:rect l="l" t="t" r="r" b="b"/>
              <a:pathLst>
                <a:path w="2694" h="1808" extrusionOk="0">
                  <a:moveTo>
                    <a:pt x="1304" y="1"/>
                  </a:moveTo>
                  <a:cubicBezTo>
                    <a:pt x="140" y="1"/>
                    <a:pt x="0" y="1808"/>
                    <a:pt x="1450" y="1808"/>
                  </a:cubicBezTo>
                  <a:cubicBezTo>
                    <a:pt x="1458" y="1808"/>
                    <a:pt x="1465" y="1808"/>
                    <a:pt x="1473" y="1808"/>
                  </a:cubicBezTo>
                  <a:cubicBezTo>
                    <a:pt x="2555" y="1808"/>
                    <a:pt x="2694" y="53"/>
                    <a:pt x="1375" y="3"/>
                  </a:cubicBezTo>
                  <a:cubicBezTo>
                    <a:pt x="1351" y="2"/>
                    <a:pt x="1327"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13"/>
          <p:cNvSpPr/>
          <p:nvPr/>
        </p:nvSpPr>
        <p:spPr>
          <a:xfrm>
            <a:off x="-95252" y="3660048"/>
            <a:ext cx="1504976" cy="1695353"/>
          </a:xfrm>
          <a:custGeom>
            <a:avLst/>
            <a:gdLst/>
            <a:ahLst/>
            <a:cxnLst/>
            <a:rect l="l" t="t" r="r" b="b"/>
            <a:pathLst>
              <a:path w="16755" h="18875" extrusionOk="0">
                <a:moveTo>
                  <a:pt x="1111" y="0"/>
                </a:moveTo>
                <a:cubicBezTo>
                  <a:pt x="860" y="0"/>
                  <a:pt x="587" y="254"/>
                  <a:pt x="708" y="558"/>
                </a:cubicBezTo>
                <a:cubicBezTo>
                  <a:pt x="1119" y="1562"/>
                  <a:pt x="1576" y="2521"/>
                  <a:pt x="2055" y="3480"/>
                </a:cubicBezTo>
                <a:cubicBezTo>
                  <a:pt x="1918" y="3640"/>
                  <a:pt x="1918" y="3868"/>
                  <a:pt x="2032" y="4028"/>
                </a:cubicBezTo>
                <a:cubicBezTo>
                  <a:pt x="1302" y="5260"/>
                  <a:pt x="777" y="6584"/>
                  <a:pt x="548" y="7999"/>
                </a:cubicBezTo>
                <a:cubicBezTo>
                  <a:pt x="412" y="8775"/>
                  <a:pt x="1" y="10624"/>
                  <a:pt x="959" y="11058"/>
                </a:cubicBezTo>
                <a:cubicBezTo>
                  <a:pt x="1107" y="11126"/>
                  <a:pt x="1239" y="11156"/>
                  <a:pt x="1358" y="11156"/>
                </a:cubicBezTo>
                <a:cubicBezTo>
                  <a:pt x="2152" y="11156"/>
                  <a:pt x="2321" y="9782"/>
                  <a:pt x="2420" y="9186"/>
                </a:cubicBezTo>
                <a:cubicBezTo>
                  <a:pt x="2648" y="7771"/>
                  <a:pt x="2808" y="6379"/>
                  <a:pt x="2900" y="4963"/>
                </a:cubicBezTo>
                <a:cubicBezTo>
                  <a:pt x="3356" y="5739"/>
                  <a:pt x="3835" y="6493"/>
                  <a:pt x="4360" y="7223"/>
                </a:cubicBezTo>
                <a:lnTo>
                  <a:pt x="4338" y="7269"/>
                </a:lnTo>
                <a:cubicBezTo>
                  <a:pt x="3813" y="8730"/>
                  <a:pt x="3470" y="10259"/>
                  <a:pt x="3402" y="11811"/>
                </a:cubicBezTo>
                <a:cubicBezTo>
                  <a:pt x="3356" y="12541"/>
                  <a:pt x="3105" y="14230"/>
                  <a:pt x="4086" y="14504"/>
                </a:cubicBezTo>
                <a:cubicBezTo>
                  <a:pt x="4198" y="14539"/>
                  <a:pt x="4298" y="14554"/>
                  <a:pt x="4388" y="14554"/>
                </a:cubicBezTo>
                <a:cubicBezTo>
                  <a:pt x="5265" y="14554"/>
                  <a:pt x="5228" y="13075"/>
                  <a:pt x="5228" y="12496"/>
                </a:cubicBezTo>
                <a:cubicBezTo>
                  <a:pt x="5228" y="11126"/>
                  <a:pt x="5228" y="9734"/>
                  <a:pt x="5228" y="8364"/>
                </a:cubicBezTo>
                <a:cubicBezTo>
                  <a:pt x="5616" y="8889"/>
                  <a:pt x="6049" y="9392"/>
                  <a:pt x="6483" y="9894"/>
                </a:cubicBezTo>
                <a:cubicBezTo>
                  <a:pt x="6346" y="11218"/>
                  <a:pt x="6323" y="12541"/>
                  <a:pt x="6415" y="13888"/>
                </a:cubicBezTo>
                <a:cubicBezTo>
                  <a:pt x="6460" y="14550"/>
                  <a:pt x="6392" y="15965"/>
                  <a:pt x="7305" y="16102"/>
                </a:cubicBezTo>
                <a:cubicBezTo>
                  <a:pt x="7343" y="16107"/>
                  <a:pt x="7379" y="16109"/>
                  <a:pt x="7414" y="16109"/>
                </a:cubicBezTo>
                <a:cubicBezTo>
                  <a:pt x="8688" y="16109"/>
                  <a:pt x="8116" y="12929"/>
                  <a:pt x="7738" y="11240"/>
                </a:cubicBezTo>
                <a:lnTo>
                  <a:pt x="7738" y="11240"/>
                </a:lnTo>
                <a:cubicBezTo>
                  <a:pt x="8012" y="11514"/>
                  <a:pt x="8263" y="11765"/>
                  <a:pt x="8537" y="12016"/>
                </a:cubicBezTo>
                <a:cubicBezTo>
                  <a:pt x="8537" y="12085"/>
                  <a:pt x="8560" y="12153"/>
                  <a:pt x="8606" y="12222"/>
                </a:cubicBezTo>
                <a:cubicBezTo>
                  <a:pt x="8674" y="12290"/>
                  <a:pt x="8720" y="12359"/>
                  <a:pt x="8766" y="12450"/>
                </a:cubicBezTo>
                <a:cubicBezTo>
                  <a:pt x="9154" y="14071"/>
                  <a:pt x="9519" y="15737"/>
                  <a:pt x="9930" y="17358"/>
                </a:cubicBezTo>
                <a:cubicBezTo>
                  <a:pt x="10093" y="17993"/>
                  <a:pt x="10604" y="18875"/>
                  <a:pt x="11300" y="18875"/>
                </a:cubicBezTo>
                <a:cubicBezTo>
                  <a:pt x="11478" y="18875"/>
                  <a:pt x="11669" y="18817"/>
                  <a:pt x="11870" y="18681"/>
                </a:cubicBezTo>
                <a:cubicBezTo>
                  <a:pt x="12851" y="17997"/>
                  <a:pt x="11893" y="16376"/>
                  <a:pt x="11527" y="15600"/>
                </a:cubicBezTo>
                <a:cubicBezTo>
                  <a:pt x="11254" y="14984"/>
                  <a:pt x="10911" y="14390"/>
                  <a:pt x="10569" y="13797"/>
                </a:cubicBezTo>
                <a:lnTo>
                  <a:pt x="10569" y="13797"/>
                </a:lnTo>
                <a:cubicBezTo>
                  <a:pt x="11505" y="14550"/>
                  <a:pt x="12486" y="15258"/>
                  <a:pt x="13513" y="15897"/>
                </a:cubicBezTo>
                <a:cubicBezTo>
                  <a:pt x="13587" y="15943"/>
                  <a:pt x="13661" y="15964"/>
                  <a:pt x="13731" y="15964"/>
                </a:cubicBezTo>
                <a:cubicBezTo>
                  <a:pt x="14070" y="15964"/>
                  <a:pt x="14311" y="15485"/>
                  <a:pt x="13970" y="15258"/>
                </a:cubicBezTo>
                <a:cubicBezTo>
                  <a:pt x="13011" y="14641"/>
                  <a:pt x="12075" y="14002"/>
                  <a:pt x="11185" y="13295"/>
                </a:cubicBezTo>
                <a:lnTo>
                  <a:pt x="11185" y="13295"/>
                </a:lnTo>
                <a:cubicBezTo>
                  <a:pt x="12212" y="13523"/>
                  <a:pt x="13239" y="13637"/>
                  <a:pt x="14289" y="13637"/>
                </a:cubicBezTo>
                <a:cubicBezTo>
                  <a:pt x="14395" y="13637"/>
                  <a:pt x="14518" y="13639"/>
                  <a:pt x="14652" y="13639"/>
                </a:cubicBezTo>
                <a:cubicBezTo>
                  <a:pt x="15472" y="13639"/>
                  <a:pt x="16689" y="13571"/>
                  <a:pt x="16709" y="12610"/>
                </a:cubicBezTo>
                <a:cubicBezTo>
                  <a:pt x="16754" y="11263"/>
                  <a:pt x="14563" y="11354"/>
                  <a:pt x="13719" y="11332"/>
                </a:cubicBezTo>
                <a:cubicBezTo>
                  <a:pt x="12326" y="11332"/>
                  <a:pt x="10934" y="11514"/>
                  <a:pt x="9587" y="11925"/>
                </a:cubicBezTo>
                <a:cubicBezTo>
                  <a:pt x="9154" y="11537"/>
                  <a:pt x="8743" y="11149"/>
                  <a:pt x="8355" y="10738"/>
                </a:cubicBezTo>
                <a:cubicBezTo>
                  <a:pt x="9268" y="10647"/>
                  <a:pt x="10226" y="10578"/>
                  <a:pt x="11094" y="10373"/>
                </a:cubicBezTo>
                <a:cubicBezTo>
                  <a:pt x="11756" y="10213"/>
                  <a:pt x="12418" y="9643"/>
                  <a:pt x="12144" y="8889"/>
                </a:cubicBezTo>
                <a:cubicBezTo>
                  <a:pt x="11981" y="8418"/>
                  <a:pt x="11518" y="8236"/>
                  <a:pt x="11059" y="8236"/>
                </a:cubicBezTo>
                <a:cubicBezTo>
                  <a:pt x="10873" y="8236"/>
                  <a:pt x="10688" y="8266"/>
                  <a:pt x="10523" y="8319"/>
                </a:cubicBezTo>
                <a:cubicBezTo>
                  <a:pt x="9428" y="8661"/>
                  <a:pt x="8378" y="9186"/>
                  <a:pt x="7328" y="9643"/>
                </a:cubicBezTo>
                <a:cubicBezTo>
                  <a:pt x="6780" y="9072"/>
                  <a:pt x="6278" y="8456"/>
                  <a:pt x="5798" y="7839"/>
                </a:cubicBezTo>
                <a:lnTo>
                  <a:pt x="5798" y="7839"/>
                </a:lnTo>
                <a:cubicBezTo>
                  <a:pt x="5930" y="7845"/>
                  <a:pt x="6061" y="7848"/>
                  <a:pt x="6192" y="7848"/>
                </a:cubicBezTo>
                <a:cubicBezTo>
                  <a:pt x="7110" y="7848"/>
                  <a:pt x="8024" y="7708"/>
                  <a:pt x="8903" y="7429"/>
                </a:cubicBezTo>
                <a:cubicBezTo>
                  <a:pt x="9473" y="7223"/>
                  <a:pt x="11185" y="6767"/>
                  <a:pt x="10706" y="5808"/>
                </a:cubicBezTo>
                <a:cubicBezTo>
                  <a:pt x="10537" y="5470"/>
                  <a:pt x="10156" y="5360"/>
                  <a:pt x="9721" y="5360"/>
                </a:cubicBezTo>
                <a:cubicBezTo>
                  <a:pt x="9099" y="5360"/>
                  <a:pt x="8366" y="5586"/>
                  <a:pt x="7990" y="5694"/>
                </a:cubicBezTo>
                <a:cubicBezTo>
                  <a:pt x="7008" y="5991"/>
                  <a:pt x="6095" y="6447"/>
                  <a:pt x="5273" y="7018"/>
                </a:cubicBezTo>
                <a:lnTo>
                  <a:pt x="5182" y="7018"/>
                </a:lnTo>
                <a:cubicBezTo>
                  <a:pt x="4634" y="6264"/>
                  <a:pt x="4132" y="5488"/>
                  <a:pt x="3653" y="4690"/>
                </a:cubicBezTo>
                <a:cubicBezTo>
                  <a:pt x="4566" y="4690"/>
                  <a:pt x="5479" y="4575"/>
                  <a:pt x="6369" y="4347"/>
                </a:cubicBezTo>
                <a:cubicBezTo>
                  <a:pt x="7099" y="4142"/>
                  <a:pt x="8218" y="3799"/>
                  <a:pt x="8058" y="2841"/>
                </a:cubicBezTo>
                <a:cubicBezTo>
                  <a:pt x="7967" y="2232"/>
                  <a:pt x="7490" y="2049"/>
                  <a:pt x="6979" y="2049"/>
                </a:cubicBezTo>
                <a:cubicBezTo>
                  <a:pt x="6724" y="2049"/>
                  <a:pt x="6460" y="2095"/>
                  <a:pt x="6232" y="2156"/>
                </a:cubicBezTo>
                <a:cubicBezTo>
                  <a:pt x="5091" y="2453"/>
                  <a:pt x="3949" y="2841"/>
                  <a:pt x="2808" y="3183"/>
                </a:cubicBezTo>
                <a:cubicBezTo>
                  <a:pt x="2283" y="2224"/>
                  <a:pt x="1827" y="1243"/>
                  <a:pt x="1416" y="216"/>
                </a:cubicBezTo>
                <a:cubicBezTo>
                  <a:pt x="1355" y="64"/>
                  <a:pt x="1236" y="0"/>
                  <a:pt x="11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rot="10243476">
            <a:off x="7858133" y="-250571"/>
            <a:ext cx="1504966" cy="1695342"/>
          </a:xfrm>
          <a:custGeom>
            <a:avLst/>
            <a:gdLst/>
            <a:ahLst/>
            <a:cxnLst/>
            <a:rect l="l" t="t" r="r" b="b"/>
            <a:pathLst>
              <a:path w="16755" h="18875" extrusionOk="0">
                <a:moveTo>
                  <a:pt x="1111" y="0"/>
                </a:moveTo>
                <a:cubicBezTo>
                  <a:pt x="860" y="0"/>
                  <a:pt x="587" y="254"/>
                  <a:pt x="708" y="558"/>
                </a:cubicBezTo>
                <a:cubicBezTo>
                  <a:pt x="1119" y="1562"/>
                  <a:pt x="1576" y="2521"/>
                  <a:pt x="2055" y="3480"/>
                </a:cubicBezTo>
                <a:cubicBezTo>
                  <a:pt x="1918" y="3640"/>
                  <a:pt x="1918" y="3868"/>
                  <a:pt x="2032" y="4028"/>
                </a:cubicBezTo>
                <a:cubicBezTo>
                  <a:pt x="1302" y="5260"/>
                  <a:pt x="777" y="6584"/>
                  <a:pt x="548" y="7999"/>
                </a:cubicBezTo>
                <a:cubicBezTo>
                  <a:pt x="412" y="8775"/>
                  <a:pt x="1" y="10624"/>
                  <a:pt x="959" y="11058"/>
                </a:cubicBezTo>
                <a:cubicBezTo>
                  <a:pt x="1107" y="11126"/>
                  <a:pt x="1239" y="11156"/>
                  <a:pt x="1358" y="11156"/>
                </a:cubicBezTo>
                <a:cubicBezTo>
                  <a:pt x="2152" y="11156"/>
                  <a:pt x="2321" y="9782"/>
                  <a:pt x="2420" y="9186"/>
                </a:cubicBezTo>
                <a:cubicBezTo>
                  <a:pt x="2648" y="7771"/>
                  <a:pt x="2808" y="6379"/>
                  <a:pt x="2900" y="4963"/>
                </a:cubicBezTo>
                <a:cubicBezTo>
                  <a:pt x="3356" y="5739"/>
                  <a:pt x="3835" y="6493"/>
                  <a:pt x="4360" y="7223"/>
                </a:cubicBezTo>
                <a:lnTo>
                  <a:pt x="4338" y="7269"/>
                </a:lnTo>
                <a:cubicBezTo>
                  <a:pt x="3813" y="8730"/>
                  <a:pt x="3470" y="10259"/>
                  <a:pt x="3402" y="11811"/>
                </a:cubicBezTo>
                <a:cubicBezTo>
                  <a:pt x="3356" y="12541"/>
                  <a:pt x="3105" y="14230"/>
                  <a:pt x="4086" y="14504"/>
                </a:cubicBezTo>
                <a:cubicBezTo>
                  <a:pt x="4198" y="14539"/>
                  <a:pt x="4298" y="14554"/>
                  <a:pt x="4388" y="14554"/>
                </a:cubicBezTo>
                <a:cubicBezTo>
                  <a:pt x="5265" y="14554"/>
                  <a:pt x="5228" y="13075"/>
                  <a:pt x="5228" y="12496"/>
                </a:cubicBezTo>
                <a:cubicBezTo>
                  <a:pt x="5228" y="11126"/>
                  <a:pt x="5228" y="9734"/>
                  <a:pt x="5228" y="8364"/>
                </a:cubicBezTo>
                <a:cubicBezTo>
                  <a:pt x="5616" y="8889"/>
                  <a:pt x="6049" y="9392"/>
                  <a:pt x="6483" y="9894"/>
                </a:cubicBezTo>
                <a:cubicBezTo>
                  <a:pt x="6346" y="11218"/>
                  <a:pt x="6323" y="12541"/>
                  <a:pt x="6415" y="13888"/>
                </a:cubicBezTo>
                <a:cubicBezTo>
                  <a:pt x="6460" y="14550"/>
                  <a:pt x="6392" y="15965"/>
                  <a:pt x="7305" y="16102"/>
                </a:cubicBezTo>
                <a:cubicBezTo>
                  <a:pt x="7343" y="16107"/>
                  <a:pt x="7379" y="16109"/>
                  <a:pt x="7414" y="16109"/>
                </a:cubicBezTo>
                <a:cubicBezTo>
                  <a:pt x="8688" y="16109"/>
                  <a:pt x="8116" y="12929"/>
                  <a:pt x="7738" y="11240"/>
                </a:cubicBezTo>
                <a:lnTo>
                  <a:pt x="7738" y="11240"/>
                </a:lnTo>
                <a:cubicBezTo>
                  <a:pt x="8012" y="11514"/>
                  <a:pt x="8263" y="11765"/>
                  <a:pt x="8537" y="12016"/>
                </a:cubicBezTo>
                <a:cubicBezTo>
                  <a:pt x="8537" y="12085"/>
                  <a:pt x="8560" y="12153"/>
                  <a:pt x="8606" y="12222"/>
                </a:cubicBezTo>
                <a:cubicBezTo>
                  <a:pt x="8674" y="12290"/>
                  <a:pt x="8720" y="12359"/>
                  <a:pt x="8766" y="12450"/>
                </a:cubicBezTo>
                <a:cubicBezTo>
                  <a:pt x="9154" y="14071"/>
                  <a:pt x="9519" y="15737"/>
                  <a:pt x="9930" y="17358"/>
                </a:cubicBezTo>
                <a:cubicBezTo>
                  <a:pt x="10093" y="17993"/>
                  <a:pt x="10604" y="18875"/>
                  <a:pt x="11300" y="18875"/>
                </a:cubicBezTo>
                <a:cubicBezTo>
                  <a:pt x="11478" y="18875"/>
                  <a:pt x="11669" y="18817"/>
                  <a:pt x="11870" y="18681"/>
                </a:cubicBezTo>
                <a:cubicBezTo>
                  <a:pt x="12851" y="17997"/>
                  <a:pt x="11893" y="16376"/>
                  <a:pt x="11527" y="15600"/>
                </a:cubicBezTo>
                <a:cubicBezTo>
                  <a:pt x="11254" y="14984"/>
                  <a:pt x="10911" y="14390"/>
                  <a:pt x="10569" y="13797"/>
                </a:cubicBezTo>
                <a:lnTo>
                  <a:pt x="10569" y="13797"/>
                </a:lnTo>
                <a:cubicBezTo>
                  <a:pt x="11505" y="14550"/>
                  <a:pt x="12486" y="15258"/>
                  <a:pt x="13513" y="15897"/>
                </a:cubicBezTo>
                <a:cubicBezTo>
                  <a:pt x="13587" y="15943"/>
                  <a:pt x="13661" y="15964"/>
                  <a:pt x="13731" y="15964"/>
                </a:cubicBezTo>
                <a:cubicBezTo>
                  <a:pt x="14070" y="15964"/>
                  <a:pt x="14311" y="15485"/>
                  <a:pt x="13970" y="15258"/>
                </a:cubicBezTo>
                <a:cubicBezTo>
                  <a:pt x="13011" y="14641"/>
                  <a:pt x="12075" y="14002"/>
                  <a:pt x="11185" y="13295"/>
                </a:cubicBezTo>
                <a:lnTo>
                  <a:pt x="11185" y="13295"/>
                </a:lnTo>
                <a:cubicBezTo>
                  <a:pt x="12212" y="13523"/>
                  <a:pt x="13239" y="13637"/>
                  <a:pt x="14289" y="13637"/>
                </a:cubicBezTo>
                <a:cubicBezTo>
                  <a:pt x="14395" y="13637"/>
                  <a:pt x="14518" y="13639"/>
                  <a:pt x="14652" y="13639"/>
                </a:cubicBezTo>
                <a:cubicBezTo>
                  <a:pt x="15472" y="13639"/>
                  <a:pt x="16689" y="13571"/>
                  <a:pt x="16709" y="12610"/>
                </a:cubicBezTo>
                <a:cubicBezTo>
                  <a:pt x="16754" y="11263"/>
                  <a:pt x="14563" y="11354"/>
                  <a:pt x="13719" y="11332"/>
                </a:cubicBezTo>
                <a:cubicBezTo>
                  <a:pt x="12326" y="11332"/>
                  <a:pt x="10934" y="11514"/>
                  <a:pt x="9587" y="11925"/>
                </a:cubicBezTo>
                <a:cubicBezTo>
                  <a:pt x="9154" y="11537"/>
                  <a:pt x="8743" y="11149"/>
                  <a:pt x="8355" y="10738"/>
                </a:cubicBezTo>
                <a:cubicBezTo>
                  <a:pt x="9268" y="10647"/>
                  <a:pt x="10226" y="10578"/>
                  <a:pt x="11094" y="10373"/>
                </a:cubicBezTo>
                <a:cubicBezTo>
                  <a:pt x="11756" y="10213"/>
                  <a:pt x="12418" y="9643"/>
                  <a:pt x="12144" y="8889"/>
                </a:cubicBezTo>
                <a:cubicBezTo>
                  <a:pt x="11981" y="8418"/>
                  <a:pt x="11518" y="8236"/>
                  <a:pt x="11059" y="8236"/>
                </a:cubicBezTo>
                <a:cubicBezTo>
                  <a:pt x="10873" y="8236"/>
                  <a:pt x="10688" y="8266"/>
                  <a:pt x="10523" y="8319"/>
                </a:cubicBezTo>
                <a:cubicBezTo>
                  <a:pt x="9428" y="8661"/>
                  <a:pt x="8378" y="9186"/>
                  <a:pt x="7328" y="9643"/>
                </a:cubicBezTo>
                <a:cubicBezTo>
                  <a:pt x="6780" y="9072"/>
                  <a:pt x="6278" y="8456"/>
                  <a:pt x="5798" y="7839"/>
                </a:cubicBezTo>
                <a:lnTo>
                  <a:pt x="5798" y="7839"/>
                </a:lnTo>
                <a:cubicBezTo>
                  <a:pt x="5930" y="7845"/>
                  <a:pt x="6061" y="7848"/>
                  <a:pt x="6192" y="7848"/>
                </a:cubicBezTo>
                <a:cubicBezTo>
                  <a:pt x="7110" y="7848"/>
                  <a:pt x="8024" y="7708"/>
                  <a:pt x="8903" y="7429"/>
                </a:cubicBezTo>
                <a:cubicBezTo>
                  <a:pt x="9473" y="7223"/>
                  <a:pt x="11185" y="6767"/>
                  <a:pt x="10706" y="5808"/>
                </a:cubicBezTo>
                <a:cubicBezTo>
                  <a:pt x="10537" y="5470"/>
                  <a:pt x="10156" y="5360"/>
                  <a:pt x="9721" y="5360"/>
                </a:cubicBezTo>
                <a:cubicBezTo>
                  <a:pt x="9099" y="5360"/>
                  <a:pt x="8366" y="5586"/>
                  <a:pt x="7990" y="5694"/>
                </a:cubicBezTo>
                <a:cubicBezTo>
                  <a:pt x="7008" y="5991"/>
                  <a:pt x="6095" y="6447"/>
                  <a:pt x="5273" y="7018"/>
                </a:cubicBezTo>
                <a:lnTo>
                  <a:pt x="5182" y="7018"/>
                </a:lnTo>
                <a:cubicBezTo>
                  <a:pt x="4634" y="6264"/>
                  <a:pt x="4132" y="5488"/>
                  <a:pt x="3653" y="4690"/>
                </a:cubicBezTo>
                <a:cubicBezTo>
                  <a:pt x="4566" y="4690"/>
                  <a:pt x="5479" y="4575"/>
                  <a:pt x="6369" y="4347"/>
                </a:cubicBezTo>
                <a:cubicBezTo>
                  <a:pt x="7099" y="4142"/>
                  <a:pt x="8218" y="3799"/>
                  <a:pt x="8058" y="2841"/>
                </a:cubicBezTo>
                <a:cubicBezTo>
                  <a:pt x="7967" y="2232"/>
                  <a:pt x="7490" y="2049"/>
                  <a:pt x="6979" y="2049"/>
                </a:cubicBezTo>
                <a:cubicBezTo>
                  <a:pt x="6724" y="2049"/>
                  <a:pt x="6460" y="2095"/>
                  <a:pt x="6232" y="2156"/>
                </a:cubicBezTo>
                <a:cubicBezTo>
                  <a:pt x="5091" y="2453"/>
                  <a:pt x="3949" y="2841"/>
                  <a:pt x="2808" y="3183"/>
                </a:cubicBezTo>
                <a:cubicBezTo>
                  <a:pt x="2283" y="2224"/>
                  <a:pt x="1827" y="1243"/>
                  <a:pt x="1416" y="216"/>
                </a:cubicBezTo>
                <a:cubicBezTo>
                  <a:pt x="1355" y="64"/>
                  <a:pt x="1236" y="0"/>
                  <a:pt x="11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txBox="1">
            <a:spLocks noGrp="1"/>
          </p:cNvSpPr>
          <p:nvPr>
            <p:ph type="body" idx="1"/>
          </p:nvPr>
        </p:nvSpPr>
        <p:spPr>
          <a:xfrm>
            <a:off x="3573598" y="3071162"/>
            <a:ext cx="1996800" cy="5889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8" name="Google Shape;348;p13"/>
          <p:cNvSpPr txBox="1">
            <a:spLocks noGrp="1"/>
          </p:cNvSpPr>
          <p:nvPr>
            <p:ph type="body" idx="2"/>
          </p:nvPr>
        </p:nvSpPr>
        <p:spPr>
          <a:xfrm>
            <a:off x="5953250" y="3907550"/>
            <a:ext cx="1996800" cy="5889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9" name="Google Shape;349;p13"/>
          <p:cNvSpPr txBox="1">
            <a:spLocks noGrp="1"/>
          </p:cNvSpPr>
          <p:nvPr>
            <p:ph type="subTitle" idx="3"/>
          </p:nvPr>
        </p:nvSpPr>
        <p:spPr>
          <a:xfrm>
            <a:off x="3573598" y="2604713"/>
            <a:ext cx="1996800" cy="456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000"/>
              <a:buFont typeface="Fredoka One"/>
              <a:buNone/>
              <a:defRPr sz="2000" b="1">
                <a:solidFill>
                  <a:schemeClr val="dk1"/>
                </a:solidFill>
                <a:latin typeface="Jua"/>
                <a:ea typeface="Jua"/>
                <a:cs typeface="Jua"/>
                <a:sym typeface="Jua"/>
              </a:defRPr>
            </a:lvl1pPr>
            <a:lvl2pPr lvl="1" rtl="0">
              <a:spcBef>
                <a:spcPts val="0"/>
              </a:spcBef>
              <a:spcAft>
                <a:spcPts val="0"/>
              </a:spcAft>
              <a:buClr>
                <a:schemeClr val="accent3"/>
              </a:buClr>
              <a:buSzPts val="2000"/>
              <a:buNone/>
              <a:defRPr sz="2000">
                <a:solidFill>
                  <a:schemeClr val="accent3"/>
                </a:solidFill>
              </a:defRPr>
            </a:lvl2pPr>
            <a:lvl3pPr lvl="2" rtl="0">
              <a:spcBef>
                <a:spcPts val="0"/>
              </a:spcBef>
              <a:spcAft>
                <a:spcPts val="0"/>
              </a:spcAft>
              <a:buClr>
                <a:schemeClr val="accent3"/>
              </a:buClr>
              <a:buSzPts val="2000"/>
              <a:buNone/>
              <a:defRPr sz="2000">
                <a:solidFill>
                  <a:schemeClr val="accent3"/>
                </a:solidFill>
              </a:defRPr>
            </a:lvl3pPr>
            <a:lvl4pPr lvl="3" rtl="0">
              <a:spcBef>
                <a:spcPts val="1600"/>
              </a:spcBef>
              <a:spcAft>
                <a:spcPts val="0"/>
              </a:spcAft>
              <a:buClr>
                <a:schemeClr val="accent3"/>
              </a:buClr>
              <a:buSzPts val="2000"/>
              <a:buNone/>
              <a:defRPr sz="2000">
                <a:solidFill>
                  <a:schemeClr val="accent3"/>
                </a:solidFill>
              </a:defRPr>
            </a:lvl4pPr>
            <a:lvl5pPr lvl="4" rtl="0">
              <a:spcBef>
                <a:spcPts val="1600"/>
              </a:spcBef>
              <a:spcAft>
                <a:spcPts val="0"/>
              </a:spcAft>
              <a:buClr>
                <a:schemeClr val="accent3"/>
              </a:buClr>
              <a:buSzPts val="2000"/>
              <a:buNone/>
              <a:defRPr sz="2000">
                <a:solidFill>
                  <a:schemeClr val="accent3"/>
                </a:solidFill>
              </a:defRPr>
            </a:lvl5pPr>
            <a:lvl6pPr lvl="5" rtl="0">
              <a:spcBef>
                <a:spcPts val="0"/>
              </a:spcBef>
              <a:spcAft>
                <a:spcPts val="0"/>
              </a:spcAft>
              <a:buClr>
                <a:schemeClr val="accent3"/>
              </a:buClr>
              <a:buSzPts val="2000"/>
              <a:buNone/>
              <a:defRPr sz="2000">
                <a:solidFill>
                  <a:schemeClr val="accent3"/>
                </a:solidFill>
              </a:defRPr>
            </a:lvl6pPr>
            <a:lvl7pPr lvl="6" rtl="0">
              <a:spcBef>
                <a:spcPts val="1600"/>
              </a:spcBef>
              <a:spcAft>
                <a:spcPts val="0"/>
              </a:spcAft>
              <a:buClr>
                <a:schemeClr val="accent3"/>
              </a:buClr>
              <a:buSzPts val="2000"/>
              <a:buNone/>
              <a:defRPr sz="2000">
                <a:solidFill>
                  <a:schemeClr val="accent3"/>
                </a:solidFill>
              </a:defRPr>
            </a:lvl7pPr>
            <a:lvl8pPr lvl="7" rtl="0">
              <a:spcBef>
                <a:spcPts val="1600"/>
              </a:spcBef>
              <a:spcAft>
                <a:spcPts val="0"/>
              </a:spcAft>
              <a:buClr>
                <a:schemeClr val="accent3"/>
              </a:buClr>
              <a:buSzPts val="2000"/>
              <a:buNone/>
              <a:defRPr sz="2000">
                <a:solidFill>
                  <a:schemeClr val="accent3"/>
                </a:solidFill>
              </a:defRPr>
            </a:lvl8pPr>
            <a:lvl9pPr lvl="8" rtl="0">
              <a:spcBef>
                <a:spcPts val="1600"/>
              </a:spcBef>
              <a:spcAft>
                <a:spcPts val="1600"/>
              </a:spcAft>
              <a:buClr>
                <a:schemeClr val="accent3"/>
              </a:buClr>
              <a:buSzPts val="2000"/>
              <a:buNone/>
              <a:defRPr sz="2000">
                <a:solidFill>
                  <a:schemeClr val="accent3"/>
                </a:solidFill>
              </a:defRPr>
            </a:lvl9pPr>
          </a:lstStyle>
          <a:p>
            <a:endParaRPr/>
          </a:p>
        </p:txBody>
      </p:sp>
      <p:sp>
        <p:nvSpPr>
          <p:cNvPr id="350" name="Google Shape;350;p13"/>
          <p:cNvSpPr txBox="1">
            <a:spLocks noGrp="1"/>
          </p:cNvSpPr>
          <p:nvPr>
            <p:ph type="subTitle" idx="4"/>
          </p:nvPr>
        </p:nvSpPr>
        <p:spPr>
          <a:xfrm>
            <a:off x="5953250" y="3441238"/>
            <a:ext cx="1996800" cy="456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000"/>
              <a:buFont typeface="Fredoka One"/>
              <a:buNone/>
              <a:defRPr sz="2000" b="1">
                <a:solidFill>
                  <a:schemeClr val="dk1"/>
                </a:solidFill>
                <a:latin typeface="Jua"/>
                <a:ea typeface="Jua"/>
                <a:cs typeface="Jua"/>
                <a:sym typeface="Jua"/>
              </a:defRPr>
            </a:lvl1pPr>
            <a:lvl2pPr lvl="1" rtl="0">
              <a:spcBef>
                <a:spcPts val="0"/>
              </a:spcBef>
              <a:spcAft>
                <a:spcPts val="0"/>
              </a:spcAft>
              <a:buClr>
                <a:schemeClr val="accent3"/>
              </a:buClr>
              <a:buSzPts val="2000"/>
              <a:buNone/>
              <a:defRPr sz="2000">
                <a:solidFill>
                  <a:schemeClr val="accent3"/>
                </a:solidFill>
              </a:defRPr>
            </a:lvl2pPr>
            <a:lvl3pPr lvl="2" rtl="0">
              <a:spcBef>
                <a:spcPts val="0"/>
              </a:spcBef>
              <a:spcAft>
                <a:spcPts val="0"/>
              </a:spcAft>
              <a:buClr>
                <a:schemeClr val="accent3"/>
              </a:buClr>
              <a:buSzPts val="2000"/>
              <a:buNone/>
              <a:defRPr sz="2000">
                <a:solidFill>
                  <a:schemeClr val="accent3"/>
                </a:solidFill>
              </a:defRPr>
            </a:lvl3pPr>
            <a:lvl4pPr lvl="3" rtl="0">
              <a:spcBef>
                <a:spcPts val="1600"/>
              </a:spcBef>
              <a:spcAft>
                <a:spcPts val="0"/>
              </a:spcAft>
              <a:buClr>
                <a:schemeClr val="accent3"/>
              </a:buClr>
              <a:buSzPts val="2000"/>
              <a:buNone/>
              <a:defRPr sz="2000">
                <a:solidFill>
                  <a:schemeClr val="accent3"/>
                </a:solidFill>
              </a:defRPr>
            </a:lvl4pPr>
            <a:lvl5pPr lvl="4" rtl="0">
              <a:spcBef>
                <a:spcPts val="1600"/>
              </a:spcBef>
              <a:spcAft>
                <a:spcPts val="0"/>
              </a:spcAft>
              <a:buClr>
                <a:schemeClr val="accent3"/>
              </a:buClr>
              <a:buSzPts val="2000"/>
              <a:buNone/>
              <a:defRPr sz="2000">
                <a:solidFill>
                  <a:schemeClr val="accent3"/>
                </a:solidFill>
              </a:defRPr>
            </a:lvl5pPr>
            <a:lvl6pPr lvl="5" rtl="0">
              <a:spcBef>
                <a:spcPts val="0"/>
              </a:spcBef>
              <a:spcAft>
                <a:spcPts val="0"/>
              </a:spcAft>
              <a:buClr>
                <a:schemeClr val="accent3"/>
              </a:buClr>
              <a:buSzPts val="2000"/>
              <a:buNone/>
              <a:defRPr sz="2000">
                <a:solidFill>
                  <a:schemeClr val="accent3"/>
                </a:solidFill>
              </a:defRPr>
            </a:lvl6pPr>
            <a:lvl7pPr lvl="6" rtl="0">
              <a:spcBef>
                <a:spcPts val="1600"/>
              </a:spcBef>
              <a:spcAft>
                <a:spcPts val="0"/>
              </a:spcAft>
              <a:buClr>
                <a:schemeClr val="accent3"/>
              </a:buClr>
              <a:buSzPts val="2000"/>
              <a:buNone/>
              <a:defRPr sz="2000">
                <a:solidFill>
                  <a:schemeClr val="accent3"/>
                </a:solidFill>
              </a:defRPr>
            </a:lvl7pPr>
            <a:lvl8pPr lvl="7" rtl="0">
              <a:spcBef>
                <a:spcPts val="1600"/>
              </a:spcBef>
              <a:spcAft>
                <a:spcPts val="0"/>
              </a:spcAft>
              <a:buClr>
                <a:schemeClr val="accent3"/>
              </a:buClr>
              <a:buSzPts val="2000"/>
              <a:buNone/>
              <a:defRPr sz="2000">
                <a:solidFill>
                  <a:schemeClr val="accent3"/>
                </a:solidFill>
              </a:defRPr>
            </a:lvl8pPr>
            <a:lvl9pPr lvl="8" rtl="0">
              <a:spcBef>
                <a:spcPts val="1600"/>
              </a:spcBef>
              <a:spcAft>
                <a:spcPts val="1600"/>
              </a:spcAft>
              <a:buClr>
                <a:schemeClr val="accent3"/>
              </a:buClr>
              <a:buSzPts val="2000"/>
              <a:buNone/>
              <a:defRPr sz="2000">
                <a:solidFill>
                  <a:schemeClr val="accent3"/>
                </a:solidFill>
              </a:defRPr>
            </a:lvl9pPr>
          </a:lstStyle>
          <a:p>
            <a:endParaRPr/>
          </a:p>
        </p:txBody>
      </p:sp>
      <p:sp>
        <p:nvSpPr>
          <p:cNvPr id="351" name="Google Shape;351;p13"/>
          <p:cNvSpPr txBox="1">
            <a:spLocks noGrp="1"/>
          </p:cNvSpPr>
          <p:nvPr>
            <p:ph type="body" idx="5"/>
          </p:nvPr>
        </p:nvSpPr>
        <p:spPr>
          <a:xfrm>
            <a:off x="1193950" y="3907675"/>
            <a:ext cx="1996800" cy="5889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2" name="Google Shape;352;p13"/>
          <p:cNvSpPr txBox="1">
            <a:spLocks noGrp="1"/>
          </p:cNvSpPr>
          <p:nvPr>
            <p:ph type="subTitle" idx="6"/>
          </p:nvPr>
        </p:nvSpPr>
        <p:spPr>
          <a:xfrm>
            <a:off x="1193950" y="3441225"/>
            <a:ext cx="1996800" cy="456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000"/>
              <a:buFont typeface="Fredoka One"/>
              <a:buNone/>
              <a:defRPr sz="2000" b="1">
                <a:solidFill>
                  <a:schemeClr val="dk1"/>
                </a:solidFill>
                <a:latin typeface="Jua"/>
                <a:ea typeface="Jua"/>
                <a:cs typeface="Jua"/>
                <a:sym typeface="Jua"/>
              </a:defRPr>
            </a:lvl1pPr>
            <a:lvl2pPr lvl="1" rtl="0">
              <a:spcBef>
                <a:spcPts val="0"/>
              </a:spcBef>
              <a:spcAft>
                <a:spcPts val="0"/>
              </a:spcAft>
              <a:buClr>
                <a:schemeClr val="accent3"/>
              </a:buClr>
              <a:buSzPts val="2000"/>
              <a:buNone/>
              <a:defRPr sz="2000">
                <a:solidFill>
                  <a:schemeClr val="accent3"/>
                </a:solidFill>
              </a:defRPr>
            </a:lvl2pPr>
            <a:lvl3pPr lvl="2" rtl="0">
              <a:spcBef>
                <a:spcPts val="0"/>
              </a:spcBef>
              <a:spcAft>
                <a:spcPts val="0"/>
              </a:spcAft>
              <a:buClr>
                <a:schemeClr val="accent3"/>
              </a:buClr>
              <a:buSzPts val="2000"/>
              <a:buNone/>
              <a:defRPr sz="2000">
                <a:solidFill>
                  <a:schemeClr val="accent3"/>
                </a:solidFill>
              </a:defRPr>
            </a:lvl3pPr>
            <a:lvl4pPr lvl="3" rtl="0">
              <a:spcBef>
                <a:spcPts val="1600"/>
              </a:spcBef>
              <a:spcAft>
                <a:spcPts val="0"/>
              </a:spcAft>
              <a:buClr>
                <a:schemeClr val="accent3"/>
              </a:buClr>
              <a:buSzPts val="2000"/>
              <a:buNone/>
              <a:defRPr sz="2000">
                <a:solidFill>
                  <a:schemeClr val="accent3"/>
                </a:solidFill>
              </a:defRPr>
            </a:lvl4pPr>
            <a:lvl5pPr lvl="4" rtl="0">
              <a:spcBef>
                <a:spcPts val="1600"/>
              </a:spcBef>
              <a:spcAft>
                <a:spcPts val="0"/>
              </a:spcAft>
              <a:buClr>
                <a:schemeClr val="accent3"/>
              </a:buClr>
              <a:buSzPts val="2000"/>
              <a:buNone/>
              <a:defRPr sz="2000">
                <a:solidFill>
                  <a:schemeClr val="accent3"/>
                </a:solidFill>
              </a:defRPr>
            </a:lvl5pPr>
            <a:lvl6pPr lvl="5" rtl="0">
              <a:spcBef>
                <a:spcPts val="0"/>
              </a:spcBef>
              <a:spcAft>
                <a:spcPts val="0"/>
              </a:spcAft>
              <a:buClr>
                <a:schemeClr val="accent3"/>
              </a:buClr>
              <a:buSzPts val="2000"/>
              <a:buNone/>
              <a:defRPr sz="2000">
                <a:solidFill>
                  <a:schemeClr val="accent3"/>
                </a:solidFill>
              </a:defRPr>
            </a:lvl6pPr>
            <a:lvl7pPr lvl="6" rtl="0">
              <a:spcBef>
                <a:spcPts val="1600"/>
              </a:spcBef>
              <a:spcAft>
                <a:spcPts val="0"/>
              </a:spcAft>
              <a:buClr>
                <a:schemeClr val="accent3"/>
              </a:buClr>
              <a:buSzPts val="2000"/>
              <a:buNone/>
              <a:defRPr sz="2000">
                <a:solidFill>
                  <a:schemeClr val="accent3"/>
                </a:solidFill>
              </a:defRPr>
            </a:lvl7pPr>
            <a:lvl8pPr lvl="7" rtl="0">
              <a:spcBef>
                <a:spcPts val="1600"/>
              </a:spcBef>
              <a:spcAft>
                <a:spcPts val="0"/>
              </a:spcAft>
              <a:buClr>
                <a:schemeClr val="accent3"/>
              </a:buClr>
              <a:buSzPts val="2000"/>
              <a:buNone/>
              <a:defRPr sz="2000">
                <a:solidFill>
                  <a:schemeClr val="accent3"/>
                </a:solidFill>
              </a:defRPr>
            </a:lvl8pPr>
            <a:lvl9pPr lvl="8" rtl="0">
              <a:spcBef>
                <a:spcPts val="1600"/>
              </a:spcBef>
              <a:spcAft>
                <a:spcPts val="1600"/>
              </a:spcAft>
              <a:buClr>
                <a:schemeClr val="accent3"/>
              </a:buClr>
              <a:buSzPts val="2000"/>
              <a:buNone/>
              <a:defRPr sz="2000">
                <a:solidFill>
                  <a:schemeClr val="accent3"/>
                </a:solidFill>
              </a:defRPr>
            </a:lvl9pPr>
          </a:lstStyle>
          <a:p>
            <a:endParaRPr/>
          </a:p>
        </p:txBody>
      </p:sp>
      <p:sp>
        <p:nvSpPr>
          <p:cNvPr id="353" name="Google Shape;353;p13"/>
          <p:cNvSpPr txBox="1">
            <a:spLocks noGrp="1"/>
          </p:cNvSpPr>
          <p:nvPr>
            <p:ph type="title"/>
          </p:nvPr>
        </p:nvSpPr>
        <p:spPr>
          <a:xfrm>
            <a:off x="720000" y="540000"/>
            <a:ext cx="77859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bullet point 2">
  <p:cSld name="CUSTOM_2_1">
    <p:spTree>
      <p:nvGrpSpPr>
        <p:cNvPr id="1" name="Shape 408"/>
        <p:cNvGrpSpPr/>
        <p:nvPr/>
      </p:nvGrpSpPr>
      <p:grpSpPr>
        <a:xfrm>
          <a:off x="0" y="0"/>
          <a:ext cx="0" cy="0"/>
          <a:chOff x="0" y="0"/>
          <a:chExt cx="0" cy="0"/>
        </a:xfrm>
      </p:grpSpPr>
      <p:grpSp>
        <p:nvGrpSpPr>
          <p:cNvPr id="409" name="Google Shape;409;p16"/>
          <p:cNvGrpSpPr/>
          <p:nvPr/>
        </p:nvGrpSpPr>
        <p:grpSpPr>
          <a:xfrm rot="2199938">
            <a:off x="6911763" y="-445232"/>
            <a:ext cx="1641243" cy="1466815"/>
            <a:chOff x="3536075" y="659925"/>
            <a:chExt cx="2759951" cy="2466630"/>
          </a:xfrm>
        </p:grpSpPr>
        <p:sp>
          <p:nvSpPr>
            <p:cNvPr id="410" name="Google Shape;410;p16"/>
            <p:cNvSpPr/>
            <p:nvPr/>
          </p:nvSpPr>
          <p:spPr>
            <a:xfrm>
              <a:off x="3536075" y="659925"/>
              <a:ext cx="2269649" cy="1912733"/>
            </a:xfrm>
            <a:custGeom>
              <a:avLst/>
              <a:gdLst/>
              <a:ahLst/>
              <a:cxnLst/>
              <a:rect l="l" t="t" r="r" b="b"/>
              <a:pathLst>
                <a:path w="49855" h="42015" extrusionOk="0">
                  <a:moveTo>
                    <a:pt x="21089" y="25971"/>
                  </a:moveTo>
                  <a:lnTo>
                    <a:pt x="21089" y="25971"/>
                  </a:lnTo>
                  <a:cubicBezTo>
                    <a:pt x="23205" y="26490"/>
                    <a:pt x="25348" y="27512"/>
                    <a:pt x="26341" y="29335"/>
                  </a:cubicBezTo>
                  <a:cubicBezTo>
                    <a:pt x="27049" y="30613"/>
                    <a:pt x="27049" y="32690"/>
                    <a:pt x="25611" y="33512"/>
                  </a:cubicBezTo>
                  <a:cubicBezTo>
                    <a:pt x="25225" y="33735"/>
                    <a:pt x="24834" y="33832"/>
                    <a:pt x="24452" y="33832"/>
                  </a:cubicBezTo>
                  <a:cubicBezTo>
                    <a:pt x="23068" y="33832"/>
                    <a:pt x="21792" y="32560"/>
                    <a:pt x="21274" y="31344"/>
                  </a:cubicBezTo>
                  <a:cubicBezTo>
                    <a:pt x="20545" y="29638"/>
                    <a:pt x="20595" y="27751"/>
                    <a:pt x="21089" y="25971"/>
                  </a:cubicBezTo>
                  <a:close/>
                  <a:moveTo>
                    <a:pt x="48569" y="0"/>
                  </a:moveTo>
                  <a:cubicBezTo>
                    <a:pt x="48290" y="0"/>
                    <a:pt x="48022" y="142"/>
                    <a:pt x="47865" y="484"/>
                  </a:cubicBezTo>
                  <a:cubicBezTo>
                    <a:pt x="44487" y="7994"/>
                    <a:pt x="36087" y="10367"/>
                    <a:pt x="29445" y="14088"/>
                  </a:cubicBezTo>
                  <a:cubicBezTo>
                    <a:pt x="25584" y="16259"/>
                    <a:pt x="21564" y="19621"/>
                    <a:pt x="19778" y="23808"/>
                  </a:cubicBezTo>
                  <a:lnTo>
                    <a:pt x="19778" y="23808"/>
                  </a:lnTo>
                  <a:cubicBezTo>
                    <a:pt x="18930" y="23705"/>
                    <a:pt x="18078" y="23657"/>
                    <a:pt x="17250" y="23657"/>
                  </a:cubicBezTo>
                  <a:cubicBezTo>
                    <a:pt x="15666" y="23657"/>
                    <a:pt x="14172" y="23832"/>
                    <a:pt x="12965" y="24131"/>
                  </a:cubicBezTo>
                  <a:cubicBezTo>
                    <a:pt x="5228" y="26025"/>
                    <a:pt x="1" y="33238"/>
                    <a:pt x="46" y="41090"/>
                  </a:cubicBezTo>
                  <a:cubicBezTo>
                    <a:pt x="58" y="41706"/>
                    <a:pt x="537" y="42015"/>
                    <a:pt x="1011" y="42015"/>
                  </a:cubicBezTo>
                  <a:cubicBezTo>
                    <a:pt x="1484" y="42015"/>
                    <a:pt x="1952" y="41706"/>
                    <a:pt x="1941" y="41090"/>
                  </a:cubicBezTo>
                  <a:cubicBezTo>
                    <a:pt x="1918" y="35407"/>
                    <a:pt x="4931" y="29929"/>
                    <a:pt x="10021" y="27258"/>
                  </a:cubicBezTo>
                  <a:cubicBezTo>
                    <a:pt x="12235" y="26084"/>
                    <a:pt x="14742" y="25510"/>
                    <a:pt x="17239" y="25510"/>
                  </a:cubicBezTo>
                  <a:cubicBezTo>
                    <a:pt x="17703" y="25510"/>
                    <a:pt x="18165" y="25530"/>
                    <a:pt x="18626" y="25569"/>
                  </a:cubicBezTo>
                  <a:cubicBezTo>
                    <a:pt x="18801" y="25584"/>
                    <a:pt x="18980" y="25602"/>
                    <a:pt x="19163" y="25624"/>
                  </a:cubicBezTo>
                  <a:lnTo>
                    <a:pt x="19163" y="25624"/>
                  </a:lnTo>
                  <a:cubicBezTo>
                    <a:pt x="18795" y="27085"/>
                    <a:pt x="18709" y="28631"/>
                    <a:pt x="18991" y="30248"/>
                  </a:cubicBezTo>
                  <a:cubicBezTo>
                    <a:pt x="19465" y="33021"/>
                    <a:pt x="21452" y="35705"/>
                    <a:pt x="24492" y="35705"/>
                  </a:cubicBezTo>
                  <a:cubicBezTo>
                    <a:pt x="24530" y="35705"/>
                    <a:pt x="24568" y="35704"/>
                    <a:pt x="24606" y="35703"/>
                  </a:cubicBezTo>
                  <a:cubicBezTo>
                    <a:pt x="27391" y="35635"/>
                    <a:pt x="28989" y="32964"/>
                    <a:pt x="28669" y="30385"/>
                  </a:cubicBezTo>
                  <a:cubicBezTo>
                    <a:pt x="28220" y="26867"/>
                    <a:pt x="25218" y="24973"/>
                    <a:pt x="21756" y="24157"/>
                  </a:cubicBezTo>
                  <a:lnTo>
                    <a:pt x="21756" y="24157"/>
                  </a:lnTo>
                  <a:cubicBezTo>
                    <a:pt x="21993" y="23638"/>
                    <a:pt x="22262" y="23140"/>
                    <a:pt x="22552" y="22670"/>
                  </a:cubicBezTo>
                  <a:cubicBezTo>
                    <a:pt x="25679" y="17603"/>
                    <a:pt x="31340" y="15183"/>
                    <a:pt x="36475" y="12673"/>
                  </a:cubicBezTo>
                  <a:cubicBezTo>
                    <a:pt x="41680" y="10116"/>
                    <a:pt x="47021" y="6966"/>
                    <a:pt x="49509" y="1443"/>
                  </a:cubicBezTo>
                  <a:cubicBezTo>
                    <a:pt x="49854" y="689"/>
                    <a:pt x="49184" y="0"/>
                    <a:pt x="485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6"/>
            <p:cNvSpPr/>
            <p:nvPr/>
          </p:nvSpPr>
          <p:spPr>
            <a:xfrm>
              <a:off x="5364949" y="1024852"/>
              <a:ext cx="253574" cy="257763"/>
            </a:xfrm>
            <a:custGeom>
              <a:avLst/>
              <a:gdLst/>
              <a:ahLst/>
              <a:cxnLst/>
              <a:rect l="l" t="t" r="r" b="b"/>
              <a:pathLst>
                <a:path w="5570" h="5662" extrusionOk="0">
                  <a:moveTo>
                    <a:pt x="2420" y="0"/>
                  </a:moveTo>
                  <a:lnTo>
                    <a:pt x="0" y="2169"/>
                  </a:lnTo>
                  <a:lnTo>
                    <a:pt x="3150" y="5661"/>
                  </a:lnTo>
                  <a:lnTo>
                    <a:pt x="5570" y="3493"/>
                  </a:lnTo>
                  <a:lnTo>
                    <a:pt x="24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6"/>
            <p:cNvSpPr/>
            <p:nvPr/>
          </p:nvSpPr>
          <p:spPr>
            <a:xfrm>
              <a:off x="5508352" y="1183824"/>
              <a:ext cx="768917" cy="803334"/>
            </a:xfrm>
            <a:custGeom>
              <a:avLst/>
              <a:gdLst/>
              <a:ahLst/>
              <a:cxnLst/>
              <a:rect l="l" t="t" r="r" b="b"/>
              <a:pathLst>
                <a:path w="16890" h="17646" extrusionOk="0">
                  <a:moveTo>
                    <a:pt x="2420" y="1"/>
                  </a:moveTo>
                  <a:lnTo>
                    <a:pt x="0" y="2169"/>
                  </a:lnTo>
                  <a:cubicBezTo>
                    <a:pt x="0" y="2169"/>
                    <a:pt x="1004" y="17074"/>
                    <a:pt x="15476" y="17645"/>
                  </a:cubicBezTo>
                  <a:cubicBezTo>
                    <a:pt x="15488" y="17645"/>
                    <a:pt x="15501" y="17645"/>
                    <a:pt x="15513" y="17645"/>
                  </a:cubicBezTo>
                  <a:cubicBezTo>
                    <a:pt x="16272" y="17645"/>
                    <a:pt x="16889" y="16970"/>
                    <a:pt x="16799" y="16184"/>
                  </a:cubicBezTo>
                  <a:cubicBezTo>
                    <a:pt x="16320" y="12349"/>
                    <a:pt x="14220" y="1872"/>
                    <a:pt x="2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6"/>
            <p:cNvSpPr/>
            <p:nvPr/>
          </p:nvSpPr>
          <p:spPr>
            <a:xfrm>
              <a:off x="5543270" y="1138937"/>
              <a:ext cx="752756" cy="908952"/>
            </a:xfrm>
            <a:custGeom>
              <a:avLst/>
              <a:gdLst/>
              <a:ahLst/>
              <a:cxnLst/>
              <a:rect l="l" t="t" r="r" b="b"/>
              <a:pathLst>
                <a:path w="16535" h="19966" extrusionOk="0">
                  <a:moveTo>
                    <a:pt x="1388" y="0"/>
                  </a:moveTo>
                  <a:cubicBezTo>
                    <a:pt x="358" y="0"/>
                    <a:pt x="0" y="1599"/>
                    <a:pt x="1105" y="1854"/>
                  </a:cubicBezTo>
                  <a:cubicBezTo>
                    <a:pt x="9162" y="3703"/>
                    <a:pt x="14594" y="10801"/>
                    <a:pt x="14298" y="19041"/>
                  </a:cubicBezTo>
                  <a:cubicBezTo>
                    <a:pt x="14275" y="19658"/>
                    <a:pt x="14737" y="19966"/>
                    <a:pt x="15211" y="19966"/>
                  </a:cubicBezTo>
                  <a:cubicBezTo>
                    <a:pt x="15684" y="19966"/>
                    <a:pt x="16169" y="19658"/>
                    <a:pt x="16192" y="19041"/>
                  </a:cubicBezTo>
                  <a:cubicBezTo>
                    <a:pt x="16535" y="10003"/>
                    <a:pt x="10440" y="2037"/>
                    <a:pt x="1630" y="28"/>
                  </a:cubicBezTo>
                  <a:cubicBezTo>
                    <a:pt x="1546" y="9"/>
                    <a:pt x="1465" y="0"/>
                    <a:pt x="1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6"/>
            <p:cNvSpPr/>
            <p:nvPr/>
          </p:nvSpPr>
          <p:spPr>
            <a:xfrm>
              <a:off x="5557155" y="1345301"/>
              <a:ext cx="287855" cy="423610"/>
            </a:xfrm>
            <a:custGeom>
              <a:avLst/>
              <a:gdLst/>
              <a:ahLst/>
              <a:cxnLst/>
              <a:rect l="l" t="t" r="r" b="b"/>
              <a:pathLst>
                <a:path w="6323" h="9305" extrusionOk="0">
                  <a:moveTo>
                    <a:pt x="951" y="0"/>
                  </a:moveTo>
                  <a:cubicBezTo>
                    <a:pt x="489" y="0"/>
                    <a:pt x="1" y="384"/>
                    <a:pt x="138" y="973"/>
                  </a:cubicBezTo>
                  <a:cubicBezTo>
                    <a:pt x="891" y="4077"/>
                    <a:pt x="2420" y="6816"/>
                    <a:pt x="4657" y="9076"/>
                  </a:cubicBezTo>
                  <a:cubicBezTo>
                    <a:pt x="4818" y="9237"/>
                    <a:pt x="5000" y="9304"/>
                    <a:pt x="5177" y="9304"/>
                  </a:cubicBezTo>
                  <a:cubicBezTo>
                    <a:pt x="5779" y="9304"/>
                    <a:pt x="6322" y="8522"/>
                    <a:pt x="5776" y="7958"/>
                  </a:cubicBezTo>
                  <a:cubicBezTo>
                    <a:pt x="3721" y="5880"/>
                    <a:pt x="2329" y="3393"/>
                    <a:pt x="1644" y="562"/>
                  </a:cubicBezTo>
                  <a:cubicBezTo>
                    <a:pt x="1553" y="170"/>
                    <a:pt x="1258" y="0"/>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6"/>
            <p:cNvSpPr/>
            <p:nvPr/>
          </p:nvSpPr>
          <p:spPr>
            <a:xfrm>
              <a:off x="5816966" y="1752247"/>
              <a:ext cx="91460" cy="70700"/>
            </a:xfrm>
            <a:custGeom>
              <a:avLst/>
              <a:gdLst/>
              <a:ahLst/>
              <a:cxnLst/>
              <a:rect l="l" t="t" r="r" b="b"/>
              <a:pathLst>
                <a:path w="2009" h="1553" extrusionOk="0">
                  <a:moveTo>
                    <a:pt x="1004" y="0"/>
                  </a:moveTo>
                  <a:cubicBezTo>
                    <a:pt x="0" y="0"/>
                    <a:pt x="0" y="1552"/>
                    <a:pt x="1004" y="1552"/>
                  </a:cubicBezTo>
                  <a:cubicBezTo>
                    <a:pt x="2009" y="1552"/>
                    <a:pt x="2009" y="0"/>
                    <a:pt x="1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6"/>
            <p:cNvSpPr/>
            <p:nvPr/>
          </p:nvSpPr>
          <p:spPr>
            <a:xfrm>
              <a:off x="3789649" y="1929754"/>
              <a:ext cx="200583" cy="245243"/>
            </a:xfrm>
            <a:custGeom>
              <a:avLst/>
              <a:gdLst/>
              <a:ahLst/>
              <a:cxnLst/>
              <a:rect l="l" t="t" r="r" b="b"/>
              <a:pathLst>
                <a:path w="4406" h="5387" extrusionOk="0">
                  <a:moveTo>
                    <a:pt x="3127" y="0"/>
                  </a:moveTo>
                  <a:lnTo>
                    <a:pt x="0" y="868"/>
                  </a:lnTo>
                  <a:lnTo>
                    <a:pt x="1278" y="5387"/>
                  </a:lnTo>
                  <a:lnTo>
                    <a:pt x="4405" y="4520"/>
                  </a:lnTo>
                  <a:lnTo>
                    <a:pt x="31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a:off x="3587017" y="2087856"/>
              <a:ext cx="845854" cy="990988"/>
            </a:xfrm>
            <a:custGeom>
              <a:avLst/>
              <a:gdLst/>
              <a:ahLst/>
              <a:cxnLst/>
              <a:rect l="l" t="t" r="r" b="b"/>
              <a:pathLst>
                <a:path w="18580" h="21768" extrusionOk="0">
                  <a:moveTo>
                    <a:pt x="8856" y="1"/>
                  </a:moveTo>
                  <a:lnTo>
                    <a:pt x="5729" y="868"/>
                  </a:lnTo>
                  <a:cubicBezTo>
                    <a:pt x="5729" y="868"/>
                    <a:pt x="0" y="14677"/>
                    <a:pt x="12714" y="21616"/>
                  </a:cubicBezTo>
                  <a:cubicBezTo>
                    <a:pt x="12906" y="21719"/>
                    <a:pt x="13115" y="21767"/>
                    <a:pt x="13321" y="21767"/>
                  </a:cubicBezTo>
                  <a:cubicBezTo>
                    <a:pt x="13849" y="21767"/>
                    <a:pt x="14359" y="21450"/>
                    <a:pt x="14540" y="20909"/>
                  </a:cubicBezTo>
                  <a:cubicBezTo>
                    <a:pt x="15841" y="17257"/>
                    <a:pt x="18580" y="6939"/>
                    <a:pt x="88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a:off x="3900593" y="2025168"/>
              <a:ext cx="513613" cy="1101386"/>
            </a:xfrm>
            <a:custGeom>
              <a:avLst/>
              <a:gdLst/>
              <a:ahLst/>
              <a:cxnLst/>
              <a:rect l="l" t="t" r="r" b="b"/>
              <a:pathLst>
                <a:path w="11282" h="24193" extrusionOk="0">
                  <a:moveTo>
                    <a:pt x="1512" y="1"/>
                  </a:moveTo>
                  <a:cubicBezTo>
                    <a:pt x="708" y="1"/>
                    <a:pt x="1" y="961"/>
                    <a:pt x="781" y="1560"/>
                  </a:cubicBezTo>
                  <a:cubicBezTo>
                    <a:pt x="7309" y="6627"/>
                    <a:pt x="9250" y="15461"/>
                    <a:pt x="5255" y="22765"/>
                  </a:cubicBezTo>
                  <a:cubicBezTo>
                    <a:pt x="4845" y="23506"/>
                    <a:pt x="5503" y="24193"/>
                    <a:pt x="6144" y="24193"/>
                  </a:cubicBezTo>
                  <a:cubicBezTo>
                    <a:pt x="6431" y="24193"/>
                    <a:pt x="6715" y="24055"/>
                    <a:pt x="6899" y="23724"/>
                  </a:cubicBezTo>
                  <a:cubicBezTo>
                    <a:pt x="11281" y="15735"/>
                    <a:pt x="9341" y="5829"/>
                    <a:pt x="2128" y="214"/>
                  </a:cubicBezTo>
                  <a:cubicBezTo>
                    <a:pt x="1932" y="64"/>
                    <a:pt x="1719" y="1"/>
                    <a:pt x="15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a:off x="3818739" y="2220197"/>
              <a:ext cx="128289" cy="472367"/>
            </a:xfrm>
            <a:custGeom>
              <a:avLst/>
              <a:gdLst/>
              <a:ahLst/>
              <a:cxnLst/>
              <a:rect l="l" t="t" r="r" b="b"/>
              <a:pathLst>
                <a:path w="2818" h="10376" extrusionOk="0">
                  <a:moveTo>
                    <a:pt x="1378" y="1"/>
                  </a:moveTo>
                  <a:cubicBezTo>
                    <a:pt x="1071" y="1"/>
                    <a:pt x="776" y="171"/>
                    <a:pt x="685" y="563"/>
                  </a:cubicBezTo>
                  <a:cubicBezTo>
                    <a:pt x="0" y="3690"/>
                    <a:pt x="137" y="6794"/>
                    <a:pt x="1119" y="9830"/>
                  </a:cubicBezTo>
                  <a:cubicBezTo>
                    <a:pt x="1246" y="10211"/>
                    <a:pt x="1560" y="10376"/>
                    <a:pt x="1873" y="10376"/>
                  </a:cubicBezTo>
                  <a:cubicBezTo>
                    <a:pt x="2347" y="10376"/>
                    <a:pt x="2818" y="9997"/>
                    <a:pt x="2625" y="9419"/>
                  </a:cubicBezTo>
                  <a:cubicBezTo>
                    <a:pt x="1712" y="6635"/>
                    <a:pt x="1552" y="3827"/>
                    <a:pt x="2191" y="974"/>
                  </a:cubicBezTo>
                  <a:cubicBezTo>
                    <a:pt x="2328" y="385"/>
                    <a:pt x="1840" y="1"/>
                    <a:pt x="13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a:off x="3894584" y="2701986"/>
              <a:ext cx="92507" cy="71747"/>
            </a:xfrm>
            <a:custGeom>
              <a:avLst/>
              <a:gdLst/>
              <a:ahLst/>
              <a:cxnLst/>
              <a:rect l="l" t="t" r="r" b="b"/>
              <a:pathLst>
                <a:path w="2032" h="1576" extrusionOk="0">
                  <a:moveTo>
                    <a:pt x="1005" y="0"/>
                  </a:moveTo>
                  <a:cubicBezTo>
                    <a:pt x="0" y="0"/>
                    <a:pt x="0" y="1575"/>
                    <a:pt x="1005" y="1575"/>
                  </a:cubicBezTo>
                  <a:cubicBezTo>
                    <a:pt x="2032" y="1575"/>
                    <a:pt x="2032" y="0"/>
                    <a:pt x="1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6"/>
          <p:cNvGrpSpPr/>
          <p:nvPr/>
        </p:nvGrpSpPr>
        <p:grpSpPr>
          <a:xfrm rot="-2199938" flipH="1">
            <a:off x="672888" y="-445232"/>
            <a:ext cx="1641243" cy="1466815"/>
            <a:chOff x="3536075" y="659925"/>
            <a:chExt cx="2759951" cy="2466630"/>
          </a:xfrm>
        </p:grpSpPr>
        <p:sp>
          <p:nvSpPr>
            <p:cNvPr id="422" name="Google Shape;422;p16"/>
            <p:cNvSpPr/>
            <p:nvPr/>
          </p:nvSpPr>
          <p:spPr>
            <a:xfrm>
              <a:off x="3536075" y="659925"/>
              <a:ext cx="2269649" cy="1912733"/>
            </a:xfrm>
            <a:custGeom>
              <a:avLst/>
              <a:gdLst/>
              <a:ahLst/>
              <a:cxnLst/>
              <a:rect l="l" t="t" r="r" b="b"/>
              <a:pathLst>
                <a:path w="49855" h="42015" extrusionOk="0">
                  <a:moveTo>
                    <a:pt x="21089" y="25971"/>
                  </a:moveTo>
                  <a:lnTo>
                    <a:pt x="21089" y="25971"/>
                  </a:lnTo>
                  <a:cubicBezTo>
                    <a:pt x="23205" y="26490"/>
                    <a:pt x="25348" y="27512"/>
                    <a:pt x="26341" y="29335"/>
                  </a:cubicBezTo>
                  <a:cubicBezTo>
                    <a:pt x="27049" y="30613"/>
                    <a:pt x="27049" y="32690"/>
                    <a:pt x="25611" y="33512"/>
                  </a:cubicBezTo>
                  <a:cubicBezTo>
                    <a:pt x="25225" y="33735"/>
                    <a:pt x="24834" y="33832"/>
                    <a:pt x="24452" y="33832"/>
                  </a:cubicBezTo>
                  <a:cubicBezTo>
                    <a:pt x="23068" y="33832"/>
                    <a:pt x="21792" y="32560"/>
                    <a:pt x="21274" y="31344"/>
                  </a:cubicBezTo>
                  <a:cubicBezTo>
                    <a:pt x="20545" y="29638"/>
                    <a:pt x="20595" y="27751"/>
                    <a:pt x="21089" y="25971"/>
                  </a:cubicBezTo>
                  <a:close/>
                  <a:moveTo>
                    <a:pt x="48569" y="0"/>
                  </a:moveTo>
                  <a:cubicBezTo>
                    <a:pt x="48290" y="0"/>
                    <a:pt x="48022" y="142"/>
                    <a:pt x="47865" y="484"/>
                  </a:cubicBezTo>
                  <a:cubicBezTo>
                    <a:pt x="44487" y="7994"/>
                    <a:pt x="36087" y="10367"/>
                    <a:pt x="29445" y="14088"/>
                  </a:cubicBezTo>
                  <a:cubicBezTo>
                    <a:pt x="25584" y="16259"/>
                    <a:pt x="21564" y="19621"/>
                    <a:pt x="19778" y="23808"/>
                  </a:cubicBezTo>
                  <a:lnTo>
                    <a:pt x="19778" y="23808"/>
                  </a:lnTo>
                  <a:cubicBezTo>
                    <a:pt x="18930" y="23705"/>
                    <a:pt x="18078" y="23657"/>
                    <a:pt x="17250" y="23657"/>
                  </a:cubicBezTo>
                  <a:cubicBezTo>
                    <a:pt x="15666" y="23657"/>
                    <a:pt x="14172" y="23832"/>
                    <a:pt x="12965" y="24131"/>
                  </a:cubicBezTo>
                  <a:cubicBezTo>
                    <a:pt x="5228" y="26025"/>
                    <a:pt x="1" y="33238"/>
                    <a:pt x="46" y="41090"/>
                  </a:cubicBezTo>
                  <a:cubicBezTo>
                    <a:pt x="58" y="41706"/>
                    <a:pt x="537" y="42015"/>
                    <a:pt x="1011" y="42015"/>
                  </a:cubicBezTo>
                  <a:cubicBezTo>
                    <a:pt x="1484" y="42015"/>
                    <a:pt x="1952" y="41706"/>
                    <a:pt x="1941" y="41090"/>
                  </a:cubicBezTo>
                  <a:cubicBezTo>
                    <a:pt x="1918" y="35407"/>
                    <a:pt x="4931" y="29929"/>
                    <a:pt x="10021" y="27258"/>
                  </a:cubicBezTo>
                  <a:cubicBezTo>
                    <a:pt x="12235" y="26084"/>
                    <a:pt x="14742" y="25510"/>
                    <a:pt x="17239" y="25510"/>
                  </a:cubicBezTo>
                  <a:cubicBezTo>
                    <a:pt x="17703" y="25510"/>
                    <a:pt x="18165" y="25530"/>
                    <a:pt x="18626" y="25569"/>
                  </a:cubicBezTo>
                  <a:cubicBezTo>
                    <a:pt x="18801" y="25584"/>
                    <a:pt x="18980" y="25602"/>
                    <a:pt x="19163" y="25624"/>
                  </a:cubicBezTo>
                  <a:lnTo>
                    <a:pt x="19163" y="25624"/>
                  </a:lnTo>
                  <a:cubicBezTo>
                    <a:pt x="18795" y="27085"/>
                    <a:pt x="18709" y="28631"/>
                    <a:pt x="18991" y="30248"/>
                  </a:cubicBezTo>
                  <a:cubicBezTo>
                    <a:pt x="19465" y="33021"/>
                    <a:pt x="21452" y="35705"/>
                    <a:pt x="24492" y="35705"/>
                  </a:cubicBezTo>
                  <a:cubicBezTo>
                    <a:pt x="24530" y="35705"/>
                    <a:pt x="24568" y="35704"/>
                    <a:pt x="24606" y="35703"/>
                  </a:cubicBezTo>
                  <a:cubicBezTo>
                    <a:pt x="27391" y="35635"/>
                    <a:pt x="28989" y="32964"/>
                    <a:pt x="28669" y="30385"/>
                  </a:cubicBezTo>
                  <a:cubicBezTo>
                    <a:pt x="28220" y="26867"/>
                    <a:pt x="25218" y="24973"/>
                    <a:pt x="21756" y="24157"/>
                  </a:cubicBezTo>
                  <a:lnTo>
                    <a:pt x="21756" y="24157"/>
                  </a:lnTo>
                  <a:cubicBezTo>
                    <a:pt x="21993" y="23638"/>
                    <a:pt x="22262" y="23140"/>
                    <a:pt x="22552" y="22670"/>
                  </a:cubicBezTo>
                  <a:cubicBezTo>
                    <a:pt x="25679" y="17603"/>
                    <a:pt x="31340" y="15183"/>
                    <a:pt x="36475" y="12673"/>
                  </a:cubicBezTo>
                  <a:cubicBezTo>
                    <a:pt x="41680" y="10116"/>
                    <a:pt x="47021" y="6966"/>
                    <a:pt x="49509" y="1443"/>
                  </a:cubicBezTo>
                  <a:cubicBezTo>
                    <a:pt x="49854" y="689"/>
                    <a:pt x="49184" y="0"/>
                    <a:pt x="485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a:off x="5364949" y="1024852"/>
              <a:ext cx="253574" cy="257763"/>
            </a:xfrm>
            <a:custGeom>
              <a:avLst/>
              <a:gdLst/>
              <a:ahLst/>
              <a:cxnLst/>
              <a:rect l="l" t="t" r="r" b="b"/>
              <a:pathLst>
                <a:path w="5570" h="5662" extrusionOk="0">
                  <a:moveTo>
                    <a:pt x="2420" y="0"/>
                  </a:moveTo>
                  <a:lnTo>
                    <a:pt x="0" y="2169"/>
                  </a:lnTo>
                  <a:lnTo>
                    <a:pt x="3150" y="5661"/>
                  </a:lnTo>
                  <a:lnTo>
                    <a:pt x="5570" y="3493"/>
                  </a:lnTo>
                  <a:lnTo>
                    <a:pt x="24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a:off x="5508352" y="1183824"/>
              <a:ext cx="768917" cy="803334"/>
            </a:xfrm>
            <a:custGeom>
              <a:avLst/>
              <a:gdLst/>
              <a:ahLst/>
              <a:cxnLst/>
              <a:rect l="l" t="t" r="r" b="b"/>
              <a:pathLst>
                <a:path w="16890" h="17646" extrusionOk="0">
                  <a:moveTo>
                    <a:pt x="2420" y="1"/>
                  </a:moveTo>
                  <a:lnTo>
                    <a:pt x="0" y="2169"/>
                  </a:lnTo>
                  <a:cubicBezTo>
                    <a:pt x="0" y="2169"/>
                    <a:pt x="1004" y="17074"/>
                    <a:pt x="15476" y="17645"/>
                  </a:cubicBezTo>
                  <a:cubicBezTo>
                    <a:pt x="15488" y="17645"/>
                    <a:pt x="15501" y="17645"/>
                    <a:pt x="15513" y="17645"/>
                  </a:cubicBezTo>
                  <a:cubicBezTo>
                    <a:pt x="16272" y="17645"/>
                    <a:pt x="16889" y="16970"/>
                    <a:pt x="16799" y="16184"/>
                  </a:cubicBezTo>
                  <a:cubicBezTo>
                    <a:pt x="16320" y="12349"/>
                    <a:pt x="14220" y="1872"/>
                    <a:pt x="2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6"/>
            <p:cNvSpPr/>
            <p:nvPr/>
          </p:nvSpPr>
          <p:spPr>
            <a:xfrm>
              <a:off x="5543270" y="1138937"/>
              <a:ext cx="752756" cy="908952"/>
            </a:xfrm>
            <a:custGeom>
              <a:avLst/>
              <a:gdLst/>
              <a:ahLst/>
              <a:cxnLst/>
              <a:rect l="l" t="t" r="r" b="b"/>
              <a:pathLst>
                <a:path w="16535" h="19966" extrusionOk="0">
                  <a:moveTo>
                    <a:pt x="1388" y="0"/>
                  </a:moveTo>
                  <a:cubicBezTo>
                    <a:pt x="358" y="0"/>
                    <a:pt x="0" y="1599"/>
                    <a:pt x="1105" y="1854"/>
                  </a:cubicBezTo>
                  <a:cubicBezTo>
                    <a:pt x="9162" y="3703"/>
                    <a:pt x="14594" y="10801"/>
                    <a:pt x="14298" y="19041"/>
                  </a:cubicBezTo>
                  <a:cubicBezTo>
                    <a:pt x="14275" y="19658"/>
                    <a:pt x="14737" y="19966"/>
                    <a:pt x="15211" y="19966"/>
                  </a:cubicBezTo>
                  <a:cubicBezTo>
                    <a:pt x="15684" y="19966"/>
                    <a:pt x="16169" y="19658"/>
                    <a:pt x="16192" y="19041"/>
                  </a:cubicBezTo>
                  <a:cubicBezTo>
                    <a:pt x="16535" y="10003"/>
                    <a:pt x="10440" y="2037"/>
                    <a:pt x="1630" y="28"/>
                  </a:cubicBezTo>
                  <a:cubicBezTo>
                    <a:pt x="1546" y="9"/>
                    <a:pt x="1465" y="0"/>
                    <a:pt x="1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a:off x="5557155" y="1345301"/>
              <a:ext cx="287855" cy="423610"/>
            </a:xfrm>
            <a:custGeom>
              <a:avLst/>
              <a:gdLst/>
              <a:ahLst/>
              <a:cxnLst/>
              <a:rect l="l" t="t" r="r" b="b"/>
              <a:pathLst>
                <a:path w="6323" h="9305" extrusionOk="0">
                  <a:moveTo>
                    <a:pt x="951" y="0"/>
                  </a:moveTo>
                  <a:cubicBezTo>
                    <a:pt x="489" y="0"/>
                    <a:pt x="1" y="384"/>
                    <a:pt x="138" y="973"/>
                  </a:cubicBezTo>
                  <a:cubicBezTo>
                    <a:pt x="891" y="4077"/>
                    <a:pt x="2420" y="6816"/>
                    <a:pt x="4657" y="9076"/>
                  </a:cubicBezTo>
                  <a:cubicBezTo>
                    <a:pt x="4818" y="9237"/>
                    <a:pt x="5000" y="9304"/>
                    <a:pt x="5177" y="9304"/>
                  </a:cubicBezTo>
                  <a:cubicBezTo>
                    <a:pt x="5779" y="9304"/>
                    <a:pt x="6322" y="8522"/>
                    <a:pt x="5776" y="7958"/>
                  </a:cubicBezTo>
                  <a:cubicBezTo>
                    <a:pt x="3721" y="5880"/>
                    <a:pt x="2329" y="3393"/>
                    <a:pt x="1644" y="562"/>
                  </a:cubicBezTo>
                  <a:cubicBezTo>
                    <a:pt x="1553" y="170"/>
                    <a:pt x="1258" y="0"/>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a:off x="5816966" y="1752247"/>
              <a:ext cx="91460" cy="70700"/>
            </a:xfrm>
            <a:custGeom>
              <a:avLst/>
              <a:gdLst/>
              <a:ahLst/>
              <a:cxnLst/>
              <a:rect l="l" t="t" r="r" b="b"/>
              <a:pathLst>
                <a:path w="2009" h="1553" extrusionOk="0">
                  <a:moveTo>
                    <a:pt x="1004" y="0"/>
                  </a:moveTo>
                  <a:cubicBezTo>
                    <a:pt x="0" y="0"/>
                    <a:pt x="0" y="1552"/>
                    <a:pt x="1004" y="1552"/>
                  </a:cubicBezTo>
                  <a:cubicBezTo>
                    <a:pt x="2009" y="1552"/>
                    <a:pt x="2009" y="0"/>
                    <a:pt x="1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a:off x="3789649" y="1929754"/>
              <a:ext cx="200583" cy="245243"/>
            </a:xfrm>
            <a:custGeom>
              <a:avLst/>
              <a:gdLst/>
              <a:ahLst/>
              <a:cxnLst/>
              <a:rect l="l" t="t" r="r" b="b"/>
              <a:pathLst>
                <a:path w="4406" h="5387" extrusionOk="0">
                  <a:moveTo>
                    <a:pt x="3127" y="0"/>
                  </a:moveTo>
                  <a:lnTo>
                    <a:pt x="0" y="868"/>
                  </a:lnTo>
                  <a:lnTo>
                    <a:pt x="1278" y="5387"/>
                  </a:lnTo>
                  <a:lnTo>
                    <a:pt x="4405" y="4520"/>
                  </a:lnTo>
                  <a:lnTo>
                    <a:pt x="31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a:off x="3587017" y="2087856"/>
              <a:ext cx="845854" cy="990988"/>
            </a:xfrm>
            <a:custGeom>
              <a:avLst/>
              <a:gdLst/>
              <a:ahLst/>
              <a:cxnLst/>
              <a:rect l="l" t="t" r="r" b="b"/>
              <a:pathLst>
                <a:path w="18580" h="21768" extrusionOk="0">
                  <a:moveTo>
                    <a:pt x="8856" y="1"/>
                  </a:moveTo>
                  <a:lnTo>
                    <a:pt x="5729" y="868"/>
                  </a:lnTo>
                  <a:cubicBezTo>
                    <a:pt x="5729" y="868"/>
                    <a:pt x="0" y="14677"/>
                    <a:pt x="12714" y="21616"/>
                  </a:cubicBezTo>
                  <a:cubicBezTo>
                    <a:pt x="12906" y="21719"/>
                    <a:pt x="13115" y="21767"/>
                    <a:pt x="13321" y="21767"/>
                  </a:cubicBezTo>
                  <a:cubicBezTo>
                    <a:pt x="13849" y="21767"/>
                    <a:pt x="14359" y="21450"/>
                    <a:pt x="14540" y="20909"/>
                  </a:cubicBezTo>
                  <a:cubicBezTo>
                    <a:pt x="15841" y="17257"/>
                    <a:pt x="18580" y="6939"/>
                    <a:pt x="88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6"/>
            <p:cNvSpPr/>
            <p:nvPr/>
          </p:nvSpPr>
          <p:spPr>
            <a:xfrm>
              <a:off x="3900593" y="2025168"/>
              <a:ext cx="513613" cy="1101386"/>
            </a:xfrm>
            <a:custGeom>
              <a:avLst/>
              <a:gdLst/>
              <a:ahLst/>
              <a:cxnLst/>
              <a:rect l="l" t="t" r="r" b="b"/>
              <a:pathLst>
                <a:path w="11282" h="24193" extrusionOk="0">
                  <a:moveTo>
                    <a:pt x="1512" y="1"/>
                  </a:moveTo>
                  <a:cubicBezTo>
                    <a:pt x="708" y="1"/>
                    <a:pt x="1" y="961"/>
                    <a:pt x="781" y="1560"/>
                  </a:cubicBezTo>
                  <a:cubicBezTo>
                    <a:pt x="7309" y="6627"/>
                    <a:pt x="9250" y="15461"/>
                    <a:pt x="5255" y="22765"/>
                  </a:cubicBezTo>
                  <a:cubicBezTo>
                    <a:pt x="4845" y="23506"/>
                    <a:pt x="5503" y="24193"/>
                    <a:pt x="6144" y="24193"/>
                  </a:cubicBezTo>
                  <a:cubicBezTo>
                    <a:pt x="6431" y="24193"/>
                    <a:pt x="6715" y="24055"/>
                    <a:pt x="6899" y="23724"/>
                  </a:cubicBezTo>
                  <a:cubicBezTo>
                    <a:pt x="11281" y="15735"/>
                    <a:pt x="9341" y="5829"/>
                    <a:pt x="2128" y="214"/>
                  </a:cubicBezTo>
                  <a:cubicBezTo>
                    <a:pt x="1932" y="64"/>
                    <a:pt x="1719" y="1"/>
                    <a:pt x="15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a:off x="3818739" y="2220197"/>
              <a:ext cx="128289" cy="472367"/>
            </a:xfrm>
            <a:custGeom>
              <a:avLst/>
              <a:gdLst/>
              <a:ahLst/>
              <a:cxnLst/>
              <a:rect l="l" t="t" r="r" b="b"/>
              <a:pathLst>
                <a:path w="2818" h="10376" extrusionOk="0">
                  <a:moveTo>
                    <a:pt x="1378" y="1"/>
                  </a:moveTo>
                  <a:cubicBezTo>
                    <a:pt x="1071" y="1"/>
                    <a:pt x="776" y="171"/>
                    <a:pt x="685" y="563"/>
                  </a:cubicBezTo>
                  <a:cubicBezTo>
                    <a:pt x="0" y="3690"/>
                    <a:pt x="137" y="6794"/>
                    <a:pt x="1119" y="9830"/>
                  </a:cubicBezTo>
                  <a:cubicBezTo>
                    <a:pt x="1246" y="10211"/>
                    <a:pt x="1560" y="10376"/>
                    <a:pt x="1873" y="10376"/>
                  </a:cubicBezTo>
                  <a:cubicBezTo>
                    <a:pt x="2347" y="10376"/>
                    <a:pt x="2818" y="9997"/>
                    <a:pt x="2625" y="9419"/>
                  </a:cubicBezTo>
                  <a:cubicBezTo>
                    <a:pt x="1712" y="6635"/>
                    <a:pt x="1552" y="3827"/>
                    <a:pt x="2191" y="974"/>
                  </a:cubicBezTo>
                  <a:cubicBezTo>
                    <a:pt x="2328" y="385"/>
                    <a:pt x="1840" y="1"/>
                    <a:pt x="13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a:off x="3894584" y="2701986"/>
              <a:ext cx="92507" cy="71747"/>
            </a:xfrm>
            <a:custGeom>
              <a:avLst/>
              <a:gdLst/>
              <a:ahLst/>
              <a:cxnLst/>
              <a:rect l="l" t="t" r="r" b="b"/>
              <a:pathLst>
                <a:path w="2032" h="1576" extrusionOk="0">
                  <a:moveTo>
                    <a:pt x="1005" y="0"/>
                  </a:moveTo>
                  <a:cubicBezTo>
                    <a:pt x="0" y="0"/>
                    <a:pt x="0" y="1575"/>
                    <a:pt x="1005" y="1575"/>
                  </a:cubicBezTo>
                  <a:cubicBezTo>
                    <a:pt x="2032" y="1575"/>
                    <a:pt x="2032" y="0"/>
                    <a:pt x="1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16"/>
          <p:cNvSpPr/>
          <p:nvPr/>
        </p:nvSpPr>
        <p:spPr>
          <a:xfrm flipH="1">
            <a:off x="7848598" y="3415023"/>
            <a:ext cx="1504976" cy="1695353"/>
          </a:xfrm>
          <a:custGeom>
            <a:avLst/>
            <a:gdLst/>
            <a:ahLst/>
            <a:cxnLst/>
            <a:rect l="l" t="t" r="r" b="b"/>
            <a:pathLst>
              <a:path w="16755" h="18875" extrusionOk="0">
                <a:moveTo>
                  <a:pt x="1111" y="0"/>
                </a:moveTo>
                <a:cubicBezTo>
                  <a:pt x="860" y="0"/>
                  <a:pt x="587" y="254"/>
                  <a:pt x="708" y="558"/>
                </a:cubicBezTo>
                <a:cubicBezTo>
                  <a:pt x="1119" y="1562"/>
                  <a:pt x="1576" y="2521"/>
                  <a:pt x="2055" y="3480"/>
                </a:cubicBezTo>
                <a:cubicBezTo>
                  <a:pt x="1918" y="3640"/>
                  <a:pt x="1918" y="3868"/>
                  <a:pt x="2032" y="4028"/>
                </a:cubicBezTo>
                <a:cubicBezTo>
                  <a:pt x="1302" y="5260"/>
                  <a:pt x="777" y="6584"/>
                  <a:pt x="548" y="7999"/>
                </a:cubicBezTo>
                <a:cubicBezTo>
                  <a:pt x="412" y="8775"/>
                  <a:pt x="1" y="10624"/>
                  <a:pt x="959" y="11058"/>
                </a:cubicBezTo>
                <a:cubicBezTo>
                  <a:pt x="1107" y="11126"/>
                  <a:pt x="1239" y="11156"/>
                  <a:pt x="1358" y="11156"/>
                </a:cubicBezTo>
                <a:cubicBezTo>
                  <a:pt x="2152" y="11156"/>
                  <a:pt x="2321" y="9782"/>
                  <a:pt x="2420" y="9186"/>
                </a:cubicBezTo>
                <a:cubicBezTo>
                  <a:pt x="2648" y="7771"/>
                  <a:pt x="2808" y="6379"/>
                  <a:pt x="2900" y="4963"/>
                </a:cubicBezTo>
                <a:cubicBezTo>
                  <a:pt x="3356" y="5739"/>
                  <a:pt x="3835" y="6493"/>
                  <a:pt x="4360" y="7223"/>
                </a:cubicBezTo>
                <a:lnTo>
                  <a:pt x="4338" y="7269"/>
                </a:lnTo>
                <a:cubicBezTo>
                  <a:pt x="3813" y="8730"/>
                  <a:pt x="3470" y="10259"/>
                  <a:pt x="3402" y="11811"/>
                </a:cubicBezTo>
                <a:cubicBezTo>
                  <a:pt x="3356" y="12541"/>
                  <a:pt x="3105" y="14230"/>
                  <a:pt x="4086" y="14504"/>
                </a:cubicBezTo>
                <a:cubicBezTo>
                  <a:pt x="4198" y="14539"/>
                  <a:pt x="4298" y="14554"/>
                  <a:pt x="4388" y="14554"/>
                </a:cubicBezTo>
                <a:cubicBezTo>
                  <a:pt x="5265" y="14554"/>
                  <a:pt x="5228" y="13075"/>
                  <a:pt x="5228" y="12496"/>
                </a:cubicBezTo>
                <a:cubicBezTo>
                  <a:pt x="5228" y="11126"/>
                  <a:pt x="5228" y="9734"/>
                  <a:pt x="5228" y="8364"/>
                </a:cubicBezTo>
                <a:cubicBezTo>
                  <a:pt x="5616" y="8889"/>
                  <a:pt x="6049" y="9392"/>
                  <a:pt x="6483" y="9894"/>
                </a:cubicBezTo>
                <a:cubicBezTo>
                  <a:pt x="6346" y="11218"/>
                  <a:pt x="6323" y="12541"/>
                  <a:pt x="6415" y="13888"/>
                </a:cubicBezTo>
                <a:cubicBezTo>
                  <a:pt x="6460" y="14550"/>
                  <a:pt x="6392" y="15965"/>
                  <a:pt x="7305" y="16102"/>
                </a:cubicBezTo>
                <a:cubicBezTo>
                  <a:pt x="7343" y="16107"/>
                  <a:pt x="7379" y="16109"/>
                  <a:pt x="7414" y="16109"/>
                </a:cubicBezTo>
                <a:cubicBezTo>
                  <a:pt x="8688" y="16109"/>
                  <a:pt x="8116" y="12929"/>
                  <a:pt x="7738" y="11240"/>
                </a:cubicBezTo>
                <a:lnTo>
                  <a:pt x="7738" y="11240"/>
                </a:lnTo>
                <a:cubicBezTo>
                  <a:pt x="8012" y="11514"/>
                  <a:pt x="8263" y="11765"/>
                  <a:pt x="8537" y="12016"/>
                </a:cubicBezTo>
                <a:cubicBezTo>
                  <a:pt x="8537" y="12085"/>
                  <a:pt x="8560" y="12153"/>
                  <a:pt x="8606" y="12222"/>
                </a:cubicBezTo>
                <a:cubicBezTo>
                  <a:pt x="8674" y="12290"/>
                  <a:pt x="8720" y="12359"/>
                  <a:pt x="8766" y="12450"/>
                </a:cubicBezTo>
                <a:cubicBezTo>
                  <a:pt x="9154" y="14071"/>
                  <a:pt x="9519" y="15737"/>
                  <a:pt x="9930" y="17358"/>
                </a:cubicBezTo>
                <a:cubicBezTo>
                  <a:pt x="10093" y="17993"/>
                  <a:pt x="10604" y="18875"/>
                  <a:pt x="11300" y="18875"/>
                </a:cubicBezTo>
                <a:cubicBezTo>
                  <a:pt x="11478" y="18875"/>
                  <a:pt x="11669" y="18817"/>
                  <a:pt x="11870" y="18681"/>
                </a:cubicBezTo>
                <a:cubicBezTo>
                  <a:pt x="12851" y="17997"/>
                  <a:pt x="11893" y="16376"/>
                  <a:pt x="11527" y="15600"/>
                </a:cubicBezTo>
                <a:cubicBezTo>
                  <a:pt x="11254" y="14984"/>
                  <a:pt x="10911" y="14390"/>
                  <a:pt x="10569" y="13797"/>
                </a:cubicBezTo>
                <a:lnTo>
                  <a:pt x="10569" y="13797"/>
                </a:lnTo>
                <a:cubicBezTo>
                  <a:pt x="11505" y="14550"/>
                  <a:pt x="12486" y="15258"/>
                  <a:pt x="13513" y="15897"/>
                </a:cubicBezTo>
                <a:cubicBezTo>
                  <a:pt x="13587" y="15943"/>
                  <a:pt x="13661" y="15964"/>
                  <a:pt x="13731" y="15964"/>
                </a:cubicBezTo>
                <a:cubicBezTo>
                  <a:pt x="14070" y="15964"/>
                  <a:pt x="14311" y="15485"/>
                  <a:pt x="13970" y="15258"/>
                </a:cubicBezTo>
                <a:cubicBezTo>
                  <a:pt x="13011" y="14641"/>
                  <a:pt x="12075" y="14002"/>
                  <a:pt x="11185" y="13295"/>
                </a:cubicBezTo>
                <a:lnTo>
                  <a:pt x="11185" y="13295"/>
                </a:lnTo>
                <a:cubicBezTo>
                  <a:pt x="12212" y="13523"/>
                  <a:pt x="13239" y="13637"/>
                  <a:pt x="14289" y="13637"/>
                </a:cubicBezTo>
                <a:cubicBezTo>
                  <a:pt x="14395" y="13637"/>
                  <a:pt x="14518" y="13639"/>
                  <a:pt x="14652" y="13639"/>
                </a:cubicBezTo>
                <a:cubicBezTo>
                  <a:pt x="15472" y="13639"/>
                  <a:pt x="16689" y="13571"/>
                  <a:pt x="16709" y="12610"/>
                </a:cubicBezTo>
                <a:cubicBezTo>
                  <a:pt x="16754" y="11263"/>
                  <a:pt x="14563" y="11354"/>
                  <a:pt x="13719" y="11332"/>
                </a:cubicBezTo>
                <a:cubicBezTo>
                  <a:pt x="12326" y="11332"/>
                  <a:pt x="10934" y="11514"/>
                  <a:pt x="9587" y="11925"/>
                </a:cubicBezTo>
                <a:cubicBezTo>
                  <a:pt x="9154" y="11537"/>
                  <a:pt x="8743" y="11149"/>
                  <a:pt x="8355" y="10738"/>
                </a:cubicBezTo>
                <a:cubicBezTo>
                  <a:pt x="9268" y="10647"/>
                  <a:pt x="10226" y="10578"/>
                  <a:pt x="11094" y="10373"/>
                </a:cubicBezTo>
                <a:cubicBezTo>
                  <a:pt x="11756" y="10213"/>
                  <a:pt x="12418" y="9643"/>
                  <a:pt x="12144" y="8889"/>
                </a:cubicBezTo>
                <a:cubicBezTo>
                  <a:pt x="11981" y="8418"/>
                  <a:pt x="11518" y="8236"/>
                  <a:pt x="11059" y="8236"/>
                </a:cubicBezTo>
                <a:cubicBezTo>
                  <a:pt x="10873" y="8236"/>
                  <a:pt x="10688" y="8266"/>
                  <a:pt x="10523" y="8319"/>
                </a:cubicBezTo>
                <a:cubicBezTo>
                  <a:pt x="9428" y="8661"/>
                  <a:pt x="8378" y="9186"/>
                  <a:pt x="7328" y="9643"/>
                </a:cubicBezTo>
                <a:cubicBezTo>
                  <a:pt x="6780" y="9072"/>
                  <a:pt x="6278" y="8456"/>
                  <a:pt x="5798" y="7839"/>
                </a:cubicBezTo>
                <a:lnTo>
                  <a:pt x="5798" y="7839"/>
                </a:lnTo>
                <a:cubicBezTo>
                  <a:pt x="5930" y="7845"/>
                  <a:pt x="6061" y="7848"/>
                  <a:pt x="6192" y="7848"/>
                </a:cubicBezTo>
                <a:cubicBezTo>
                  <a:pt x="7110" y="7848"/>
                  <a:pt x="8024" y="7708"/>
                  <a:pt x="8903" y="7429"/>
                </a:cubicBezTo>
                <a:cubicBezTo>
                  <a:pt x="9473" y="7223"/>
                  <a:pt x="11185" y="6767"/>
                  <a:pt x="10706" y="5808"/>
                </a:cubicBezTo>
                <a:cubicBezTo>
                  <a:pt x="10537" y="5470"/>
                  <a:pt x="10156" y="5360"/>
                  <a:pt x="9721" y="5360"/>
                </a:cubicBezTo>
                <a:cubicBezTo>
                  <a:pt x="9099" y="5360"/>
                  <a:pt x="8366" y="5586"/>
                  <a:pt x="7990" y="5694"/>
                </a:cubicBezTo>
                <a:cubicBezTo>
                  <a:pt x="7008" y="5991"/>
                  <a:pt x="6095" y="6447"/>
                  <a:pt x="5273" y="7018"/>
                </a:cubicBezTo>
                <a:lnTo>
                  <a:pt x="5182" y="7018"/>
                </a:lnTo>
                <a:cubicBezTo>
                  <a:pt x="4634" y="6264"/>
                  <a:pt x="4132" y="5488"/>
                  <a:pt x="3653" y="4690"/>
                </a:cubicBezTo>
                <a:cubicBezTo>
                  <a:pt x="4566" y="4690"/>
                  <a:pt x="5479" y="4575"/>
                  <a:pt x="6369" y="4347"/>
                </a:cubicBezTo>
                <a:cubicBezTo>
                  <a:pt x="7099" y="4142"/>
                  <a:pt x="8218" y="3799"/>
                  <a:pt x="8058" y="2841"/>
                </a:cubicBezTo>
                <a:cubicBezTo>
                  <a:pt x="7967" y="2232"/>
                  <a:pt x="7490" y="2049"/>
                  <a:pt x="6979" y="2049"/>
                </a:cubicBezTo>
                <a:cubicBezTo>
                  <a:pt x="6724" y="2049"/>
                  <a:pt x="6460" y="2095"/>
                  <a:pt x="6232" y="2156"/>
                </a:cubicBezTo>
                <a:cubicBezTo>
                  <a:pt x="5091" y="2453"/>
                  <a:pt x="3949" y="2841"/>
                  <a:pt x="2808" y="3183"/>
                </a:cubicBezTo>
                <a:cubicBezTo>
                  <a:pt x="2283" y="2224"/>
                  <a:pt x="1827" y="1243"/>
                  <a:pt x="1416" y="216"/>
                </a:cubicBezTo>
                <a:cubicBezTo>
                  <a:pt x="1355" y="64"/>
                  <a:pt x="1236" y="0"/>
                  <a:pt x="11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txBox="1">
            <a:spLocks noGrp="1"/>
          </p:cNvSpPr>
          <p:nvPr>
            <p:ph type="subTitle" idx="1"/>
          </p:nvPr>
        </p:nvSpPr>
        <p:spPr>
          <a:xfrm>
            <a:off x="720000" y="1200150"/>
            <a:ext cx="7785900" cy="326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AutoNum type="arabicPeriod"/>
              <a:defRPr sz="1200"/>
            </a:lvl1pPr>
            <a:lvl2pPr lvl="1" rtl="0">
              <a:spcBef>
                <a:spcPts val="0"/>
              </a:spcBef>
              <a:spcAft>
                <a:spcPts val="0"/>
              </a:spcAft>
              <a:buSzPts val="1200"/>
              <a:buAutoNum type="alphaLcPeriod"/>
              <a:defRPr sz="1200"/>
            </a:lvl2pPr>
            <a:lvl3pPr lvl="2" rtl="0">
              <a:spcBef>
                <a:spcPts val="0"/>
              </a:spcBef>
              <a:spcAft>
                <a:spcPts val="0"/>
              </a:spcAft>
              <a:buSzPts val="1200"/>
              <a:buAutoNum type="romanLcPeriod"/>
              <a:defRPr sz="1200"/>
            </a:lvl3pPr>
            <a:lvl4pPr lvl="3" rtl="0">
              <a:spcBef>
                <a:spcPts val="1600"/>
              </a:spcBef>
              <a:spcAft>
                <a:spcPts val="0"/>
              </a:spcAft>
              <a:buSzPts val="1200"/>
              <a:buAutoNum type="arabicPeriod"/>
              <a:defRPr sz="1200"/>
            </a:lvl4pPr>
            <a:lvl5pPr lvl="4" rtl="0">
              <a:spcBef>
                <a:spcPts val="1600"/>
              </a:spcBef>
              <a:spcAft>
                <a:spcPts val="0"/>
              </a:spcAft>
              <a:buSzPts val="1200"/>
              <a:buAutoNum type="alphaLcPeriod"/>
              <a:defRPr sz="1200"/>
            </a:lvl5pPr>
            <a:lvl6pPr lvl="5" rtl="0">
              <a:spcBef>
                <a:spcPts val="0"/>
              </a:spcBef>
              <a:spcAft>
                <a:spcPts val="0"/>
              </a:spcAft>
              <a:buSzPts val="1200"/>
              <a:buAutoNum type="romanLcPeriod"/>
              <a:defRPr sz="1200"/>
            </a:lvl6pPr>
            <a:lvl7pPr lvl="6" rtl="0">
              <a:spcBef>
                <a:spcPts val="1600"/>
              </a:spcBef>
              <a:spcAft>
                <a:spcPts val="0"/>
              </a:spcAft>
              <a:buSzPts val="1200"/>
              <a:buAutoNum type="arabicPeriod"/>
              <a:defRPr sz="1200"/>
            </a:lvl7pPr>
            <a:lvl8pPr lvl="7" rtl="0">
              <a:spcBef>
                <a:spcPts val="1600"/>
              </a:spcBef>
              <a:spcAft>
                <a:spcPts val="0"/>
              </a:spcAft>
              <a:buSzPts val="1200"/>
              <a:buAutoNum type="alphaLcPeriod"/>
              <a:defRPr sz="1200"/>
            </a:lvl8pPr>
            <a:lvl9pPr lvl="8" rtl="0">
              <a:spcBef>
                <a:spcPts val="1600"/>
              </a:spcBef>
              <a:spcAft>
                <a:spcPts val="1600"/>
              </a:spcAft>
              <a:buSzPts val="1200"/>
              <a:buAutoNum type="romanLcPeriod"/>
              <a:defRPr sz="1200"/>
            </a:lvl9pPr>
          </a:lstStyle>
          <a:p>
            <a:endParaRPr/>
          </a:p>
        </p:txBody>
      </p:sp>
      <p:sp>
        <p:nvSpPr>
          <p:cNvPr id="435" name="Google Shape;435;p16"/>
          <p:cNvSpPr txBox="1">
            <a:spLocks noGrp="1"/>
          </p:cNvSpPr>
          <p:nvPr>
            <p:ph type="title"/>
          </p:nvPr>
        </p:nvSpPr>
        <p:spPr>
          <a:xfrm>
            <a:off x="720000" y="540000"/>
            <a:ext cx="77859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only 2">
  <p:cSld name="CUSTOM_5">
    <p:spTree>
      <p:nvGrpSpPr>
        <p:cNvPr id="1" name="Shape 466"/>
        <p:cNvGrpSpPr/>
        <p:nvPr/>
      </p:nvGrpSpPr>
      <p:grpSpPr>
        <a:xfrm>
          <a:off x="0" y="0"/>
          <a:ext cx="0" cy="0"/>
          <a:chOff x="0" y="0"/>
          <a:chExt cx="0" cy="0"/>
        </a:xfrm>
      </p:grpSpPr>
      <p:grpSp>
        <p:nvGrpSpPr>
          <p:cNvPr id="467" name="Google Shape;467;p19"/>
          <p:cNvGrpSpPr/>
          <p:nvPr/>
        </p:nvGrpSpPr>
        <p:grpSpPr>
          <a:xfrm rot="3789647">
            <a:off x="7100226" y="-1337674"/>
            <a:ext cx="2144455" cy="3370062"/>
            <a:chOff x="3524150" y="1726375"/>
            <a:chExt cx="2144400" cy="3369975"/>
          </a:xfrm>
        </p:grpSpPr>
        <p:sp>
          <p:nvSpPr>
            <p:cNvPr id="468" name="Google Shape;468;p19"/>
            <p:cNvSpPr/>
            <p:nvPr/>
          </p:nvSpPr>
          <p:spPr>
            <a:xfrm>
              <a:off x="3524150" y="1726375"/>
              <a:ext cx="2144400" cy="2886025"/>
            </a:xfrm>
            <a:custGeom>
              <a:avLst/>
              <a:gdLst/>
              <a:ahLst/>
              <a:cxnLst/>
              <a:rect l="l" t="t" r="r" b="b"/>
              <a:pathLst>
                <a:path w="85776" h="115441" extrusionOk="0">
                  <a:moveTo>
                    <a:pt x="70166" y="43609"/>
                  </a:moveTo>
                  <a:cubicBezTo>
                    <a:pt x="70188" y="43614"/>
                    <a:pt x="70210" y="43618"/>
                    <a:pt x="70232" y="43623"/>
                  </a:cubicBezTo>
                  <a:cubicBezTo>
                    <a:pt x="71989" y="43988"/>
                    <a:pt x="73747" y="44969"/>
                    <a:pt x="74637" y="46590"/>
                  </a:cubicBezTo>
                  <a:cubicBezTo>
                    <a:pt x="75573" y="48348"/>
                    <a:pt x="75002" y="50836"/>
                    <a:pt x="73199" y="51840"/>
                  </a:cubicBezTo>
                  <a:cubicBezTo>
                    <a:pt x="72780" y="52068"/>
                    <a:pt x="72365" y="52169"/>
                    <a:pt x="71966" y="52169"/>
                  </a:cubicBezTo>
                  <a:cubicBezTo>
                    <a:pt x="70649" y="52169"/>
                    <a:pt x="69513" y="51065"/>
                    <a:pt x="69022" y="49786"/>
                  </a:cubicBezTo>
                  <a:cubicBezTo>
                    <a:pt x="68269" y="47891"/>
                    <a:pt x="68771" y="45974"/>
                    <a:pt x="69752" y="44285"/>
                  </a:cubicBezTo>
                  <a:cubicBezTo>
                    <a:pt x="69885" y="44057"/>
                    <a:pt x="70024" y="43832"/>
                    <a:pt x="70166" y="43609"/>
                  </a:cubicBezTo>
                  <a:close/>
                  <a:moveTo>
                    <a:pt x="21493" y="67423"/>
                  </a:moveTo>
                  <a:cubicBezTo>
                    <a:pt x="21820" y="67423"/>
                    <a:pt x="22161" y="67476"/>
                    <a:pt x="22504" y="67589"/>
                  </a:cubicBezTo>
                  <a:cubicBezTo>
                    <a:pt x="24471" y="68230"/>
                    <a:pt x="25373" y="69967"/>
                    <a:pt x="25786" y="71969"/>
                  </a:cubicBezTo>
                  <a:lnTo>
                    <a:pt x="25786" y="71969"/>
                  </a:lnTo>
                  <a:cubicBezTo>
                    <a:pt x="25247" y="72265"/>
                    <a:pt x="24673" y="72500"/>
                    <a:pt x="24056" y="72656"/>
                  </a:cubicBezTo>
                  <a:cubicBezTo>
                    <a:pt x="23630" y="72766"/>
                    <a:pt x="23189" y="72823"/>
                    <a:pt x="22753" y="72823"/>
                  </a:cubicBezTo>
                  <a:cubicBezTo>
                    <a:pt x="21272" y="72823"/>
                    <a:pt x="19850" y="72164"/>
                    <a:pt x="19286" y="70648"/>
                  </a:cubicBezTo>
                  <a:cubicBezTo>
                    <a:pt x="18581" y="68781"/>
                    <a:pt x="19848" y="67423"/>
                    <a:pt x="21493" y="67423"/>
                  </a:cubicBezTo>
                  <a:close/>
                  <a:moveTo>
                    <a:pt x="83791" y="1"/>
                  </a:moveTo>
                  <a:cubicBezTo>
                    <a:pt x="83234" y="1"/>
                    <a:pt x="82607" y="476"/>
                    <a:pt x="82717" y="1191"/>
                  </a:cubicBezTo>
                  <a:cubicBezTo>
                    <a:pt x="83836" y="8358"/>
                    <a:pt x="83197" y="15707"/>
                    <a:pt x="80960" y="22578"/>
                  </a:cubicBezTo>
                  <a:cubicBezTo>
                    <a:pt x="79818" y="26070"/>
                    <a:pt x="78266" y="29403"/>
                    <a:pt x="76349" y="32530"/>
                  </a:cubicBezTo>
                  <a:cubicBezTo>
                    <a:pt x="74454" y="35611"/>
                    <a:pt x="72081" y="38168"/>
                    <a:pt x="69821" y="40952"/>
                  </a:cubicBezTo>
                  <a:cubicBezTo>
                    <a:pt x="69655" y="41155"/>
                    <a:pt x="69490" y="41361"/>
                    <a:pt x="69329" y="41570"/>
                  </a:cubicBezTo>
                  <a:lnTo>
                    <a:pt x="69329" y="41570"/>
                  </a:lnTo>
                  <a:cubicBezTo>
                    <a:pt x="69155" y="41562"/>
                    <a:pt x="68980" y="41558"/>
                    <a:pt x="68805" y="41558"/>
                  </a:cubicBezTo>
                  <a:cubicBezTo>
                    <a:pt x="64922" y="41558"/>
                    <a:pt x="60736" y="43525"/>
                    <a:pt x="57495" y="45152"/>
                  </a:cubicBezTo>
                  <a:cubicBezTo>
                    <a:pt x="51104" y="48370"/>
                    <a:pt x="45170" y="52456"/>
                    <a:pt x="39874" y="57249"/>
                  </a:cubicBezTo>
                  <a:cubicBezTo>
                    <a:pt x="37135" y="59715"/>
                    <a:pt x="34556" y="62385"/>
                    <a:pt x="32182" y="65215"/>
                  </a:cubicBezTo>
                  <a:cubicBezTo>
                    <a:pt x="30694" y="67001"/>
                    <a:pt x="29264" y="69224"/>
                    <a:pt x="27424" y="70814"/>
                  </a:cubicBezTo>
                  <a:lnTo>
                    <a:pt x="27424" y="70814"/>
                  </a:lnTo>
                  <a:cubicBezTo>
                    <a:pt x="27154" y="69843"/>
                    <a:pt x="26759" y="68921"/>
                    <a:pt x="26179" y="68091"/>
                  </a:cubicBezTo>
                  <a:cubicBezTo>
                    <a:pt x="25123" y="66568"/>
                    <a:pt x="23240" y="65478"/>
                    <a:pt x="21367" y="65478"/>
                  </a:cubicBezTo>
                  <a:cubicBezTo>
                    <a:pt x="20770" y="65478"/>
                    <a:pt x="20173" y="65589"/>
                    <a:pt x="19605" y="65832"/>
                  </a:cubicBezTo>
                  <a:cubicBezTo>
                    <a:pt x="17323" y="66790"/>
                    <a:pt x="16661" y="69415"/>
                    <a:pt x="17619" y="71561"/>
                  </a:cubicBezTo>
                  <a:cubicBezTo>
                    <a:pt x="18560" y="73672"/>
                    <a:pt x="20581" y="74734"/>
                    <a:pt x="22761" y="74734"/>
                  </a:cubicBezTo>
                  <a:cubicBezTo>
                    <a:pt x="23174" y="74734"/>
                    <a:pt x="23592" y="74696"/>
                    <a:pt x="24011" y="74619"/>
                  </a:cubicBezTo>
                  <a:cubicBezTo>
                    <a:pt x="24740" y="74487"/>
                    <a:pt x="25417" y="74262"/>
                    <a:pt x="26052" y="73964"/>
                  </a:cubicBezTo>
                  <a:lnTo>
                    <a:pt x="26052" y="73964"/>
                  </a:lnTo>
                  <a:cubicBezTo>
                    <a:pt x="26168" y="75515"/>
                    <a:pt x="26117" y="77065"/>
                    <a:pt x="26133" y="78271"/>
                  </a:cubicBezTo>
                  <a:cubicBezTo>
                    <a:pt x="26270" y="86694"/>
                    <a:pt x="25494" y="95733"/>
                    <a:pt x="20861" y="103037"/>
                  </a:cubicBezTo>
                  <a:cubicBezTo>
                    <a:pt x="17042" y="109014"/>
                    <a:pt x="10525" y="113538"/>
                    <a:pt x="3368" y="113538"/>
                  </a:cubicBezTo>
                  <a:cubicBezTo>
                    <a:pt x="2654" y="113538"/>
                    <a:pt x="1933" y="113493"/>
                    <a:pt x="1208" y="113400"/>
                  </a:cubicBezTo>
                  <a:cubicBezTo>
                    <a:pt x="1159" y="113393"/>
                    <a:pt x="1112" y="113390"/>
                    <a:pt x="1067" y="113390"/>
                  </a:cubicBezTo>
                  <a:cubicBezTo>
                    <a:pt x="0" y="113390"/>
                    <a:pt x="47" y="115141"/>
                    <a:pt x="1208" y="115294"/>
                  </a:cubicBezTo>
                  <a:cubicBezTo>
                    <a:pt x="1972" y="115393"/>
                    <a:pt x="2733" y="115440"/>
                    <a:pt x="3489" y="115440"/>
                  </a:cubicBezTo>
                  <a:cubicBezTo>
                    <a:pt x="9220" y="115440"/>
                    <a:pt x="14665" y="112708"/>
                    <a:pt x="18738" y="108675"/>
                  </a:cubicBezTo>
                  <a:cubicBezTo>
                    <a:pt x="23919" y="103516"/>
                    <a:pt x="26476" y="96509"/>
                    <a:pt x="27457" y="89365"/>
                  </a:cubicBezTo>
                  <a:cubicBezTo>
                    <a:pt x="27982" y="85690"/>
                    <a:pt x="28096" y="81992"/>
                    <a:pt x="28028" y="78271"/>
                  </a:cubicBezTo>
                  <a:cubicBezTo>
                    <a:pt x="28004" y="76566"/>
                    <a:pt x="28047" y="74693"/>
                    <a:pt x="27824" y="72885"/>
                  </a:cubicBezTo>
                  <a:lnTo>
                    <a:pt x="27824" y="72885"/>
                  </a:lnTo>
                  <a:cubicBezTo>
                    <a:pt x="29402" y="71696"/>
                    <a:pt x="30709" y="70091"/>
                    <a:pt x="31954" y="68525"/>
                  </a:cubicBezTo>
                  <a:cubicBezTo>
                    <a:pt x="36747" y="62454"/>
                    <a:pt x="42339" y="57067"/>
                    <a:pt x="48685" y="52639"/>
                  </a:cubicBezTo>
                  <a:cubicBezTo>
                    <a:pt x="51789" y="50448"/>
                    <a:pt x="55076" y="48507"/>
                    <a:pt x="58454" y="46795"/>
                  </a:cubicBezTo>
                  <a:cubicBezTo>
                    <a:pt x="61325" y="45351"/>
                    <a:pt x="64704" y="43567"/>
                    <a:pt x="68060" y="43446"/>
                  </a:cubicBezTo>
                  <a:lnTo>
                    <a:pt x="68060" y="43446"/>
                  </a:lnTo>
                  <a:cubicBezTo>
                    <a:pt x="67156" y="45019"/>
                    <a:pt x="66589" y="46750"/>
                    <a:pt x="66808" y="48621"/>
                  </a:cubicBezTo>
                  <a:cubicBezTo>
                    <a:pt x="67059" y="50904"/>
                    <a:pt x="68429" y="53278"/>
                    <a:pt x="70757" y="53917"/>
                  </a:cubicBezTo>
                  <a:cubicBezTo>
                    <a:pt x="71144" y="54022"/>
                    <a:pt x="71527" y="54072"/>
                    <a:pt x="71901" y="54072"/>
                  </a:cubicBezTo>
                  <a:cubicBezTo>
                    <a:pt x="73799" y="54072"/>
                    <a:pt x="75472" y="52799"/>
                    <a:pt x="76349" y="51064"/>
                  </a:cubicBezTo>
                  <a:cubicBezTo>
                    <a:pt x="77536" y="48713"/>
                    <a:pt x="76988" y="46042"/>
                    <a:pt x="75185" y="44171"/>
                  </a:cubicBezTo>
                  <a:cubicBezTo>
                    <a:pt x="74044" y="42987"/>
                    <a:pt x="72757" y="42266"/>
                    <a:pt x="71390" y="41890"/>
                  </a:cubicBezTo>
                  <a:lnTo>
                    <a:pt x="71390" y="41890"/>
                  </a:lnTo>
                  <a:cubicBezTo>
                    <a:pt x="73251" y="39485"/>
                    <a:pt x="75493" y="37309"/>
                    <a:pt x="77171" y="34767"/>
                  </a:cubicBezTo>
                  <a:cubicBezTo>
                    <a:pt x="79339" y="31503"/>
                    <a:pt x="81097" y="27942"/>
                    <a:pt x="82398" y="24244"/>
                  </a:cubicBezTo>
                  <a:cubicBezTo>
                    <a:pt x="85068" y="16689"/>
                    <a:pt x="85776" y="8609"/>
                    <a:pt x="84566" y="688"/>
                  </a:cubicBezTo>
                  <a:cubicBezTo>
                    <a:pt x="84493" y="207"/>
                    <a:pt x="84158" y="1"/>
                    <a:pt x="83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9"/>
            <p:cNvSpPr/>
            <p:nvPr/>
          </p:nvSpPr>
          <p:spPr>
            <a:xfrm>
              <a:off x="3828250" y="4498575"/>
              <a:ext cx="134125" cy="142700"/>
            </a:xfrm>
            <a:custGeom>
              <a:avLst/>
              <a:gdLst/>
              <a:ahLst/>
              <a:cxnLst/>
              <a:rect l="l" t="t" r="r" b="b"/>
              <a:pathLst>
                <a:path w="5365" h="5708" extrusionOk="0">
                  <a:moveTo>
                    <a:pt x="2648" y="1"/>
                  </a:moveTo>
                  <a:lnTo>
                    <a:pt x="0" y="1872"/>
                  </a:lnTo>
                  <a:lnTo>
                    <a:pt x="2694" y="5707"/>
                  </a:lnTo>
                  <a:lnTo>
                    <a:pt x="5364" y="3835"/>
                  </a:lnTo>
                  <a:lnTo>
                    <a:pt x="26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9"/>
            <p:cNvSpPr/>
            <p:nvPr/>
          </p:nvSpPr>
          <p:spPr>
            <a:xfrm>
              <a:off x="3877325" y="4594450"/>
              <a:ext cx="394325" cy="476850"/>
            </a:xfrm>
            <a:custGeom>
              <a:avLst/>
              <a:gdLst/>
              <a:ahLst/>
              <a:cxnLst/>
              <a:rect l="l" t="t" r="r" b="b"/>
              <a:pathLst>
                <a:path w="15773" h="19074" extrusionOk="0">
                  <a:moveTo>
                    <a:pt x="3401" y="0"/>
                  </a:moveTo>
                  <a:lnTo>
                    <a:pt x="731" y="1872"/>
                  </a:lnTo>
                  <a:cubicBezTo>
                    <a:pt x="731" y="1872"/>
                    <a:pt x="0" y="16800"/>
                    <a:pt x="14289" y="19060"/>
                  </a:cubicBezTo>
                  <a:cubicBezTo>
                    <a:pt x="14353" y="19069"/>
                    <a:pt x="14417" y="19074"/>
                    <a:pt x="14480" y="19074"/>
                  </a:cubicBezTo>
                  <a:cubicBezTo>
                    <a:pt x="15178" y="19074"/>
                    <a:pt x="15772" y="18514"/>
                    <a:pt x="15772" y="17781"/>
                  </a:cubicBezTo>
                  <a:cubicBezTo>
                    <a:pt x="15772" y="13901"/>
                    <a:pt x="14882" y="3264"/>
                    <a:pt x="34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9"/>
            <p:cNvSpPr/>
            <p:nvPr/>
          </p:nvSpPr>
          <p:spPr>
            <a:xfrm>
              <a:off x="3912225" y="4571125"/>
              <a:ext cx="388525" cy="525225"/>
            </a:xfrm>
            <a:custGeom>
              <a:avLst/>
              <a:gdLst/>
              <a:ahLst/>
              <a:cxnLst/>
              <a:rect l="l" t="t" r="r" b="b"/>
              <a:pathLst>
                <a:path w="15541" h="21009" extrusionOk="0">
                  <a:moveTo>
                    <a:pt x="1209" y="1"/>
                  </a:moveTo>
                  <a:cubicBezTo>
                    <a:pt x="298" y="1"/>
                    <a:pt x="1" y="1524"/>
                    <a:pt x="1024" y="1892"/>
                  </a:cubicBezTo>
                  <a:cubicBezTo>
                    <a:pt x="8693" y="4700"/>
                    <a:pt x="13623" y="11935"/>
                    <a:pt x="13578" y="20084"/>
                  </a:cubicBezTo>
                  <a:cubicBezTo>
                    <a:pt x="13566" y="20700"/>
                    <a:pt x="14040" y="21008"/>
                    <a:pt x="14516" y="21008"/>
                  </a:cubicBezTo>
                  <a:cubicBezTo>
                    <a:pt x="14993" y="21008"/>
                    <a:pt x="15472" y="20700"/>
                    <a:pt x="15472" y="20084"/>
                  </a:cubicBezTo>
                  <a:cubicBezTo>
                    <a:pt x="15541" y="11045"/>
                    <a:pt x="9994" y="3147"/>
                    <a:pt x="1549" y="66"/>
                  </a:cubicBezTo>
                  <a:cubicBezTo>
                    <a:pt x="1428" y="21"/>
                    <a:pt x="1314" y="1"/>
                    <a:pt x="1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9"/>
            <p:cNvSpPr/>
            <p:nvPr/>
          </p:nvSpPr>
          <p:spPr>
            <a:xfrm>
              <a:off x="3917275" y="4681975"/>
              <a:ext cx="130925" cy="244075"/>
            </a:xfrm>
            <a:custGeom>
              <a:avLst/>
              <a:gdLst/>
              <a:ahLst/>
              <a:cxnLst/>
              <a:rect l="l" t="t" r="r" b="b"/>
              <a:pathLst>
                <a:path w="5237" h="9763" extrusionOk="0">
                  <a:moveTo>
                    <a:pt x="744" y="0"/>
                  </a:moveTo>
                  <a:cubicBezTo>
                    <a:pt x="355" y="0"/>
                    <a:pt x="0" y="246"/>
                    <a:pt x="68" y="745"/>
                  </a:cubicBezTo>
                  <a:cubicBezTo>
                    <a:pt x="456" y="4009"/>
                    <a:pt x="1666" y="6908"/>
                    <a:pt x="3675" y="9487"/>
                  </a:cubicBezTo>
                  <a:cubicBezTo>
                    <a:pt x="3825" y="9681"/>
                    <a:pt x="4003" y="9762"/>
                    <a:pt x="4178" y="9762"/>
                  </a:cubicBezTo>
                  <a:cubicBezTo>
                    <a:pt x="4723" y="9762"/>
                    <a:pt x="5237" y="8979"/>
                    <a:pt x="4770" y="8391"/>
                  </a:cubicBezTo>
                  <a:cubicBezTo>
                    <a:pt x="3036" y="6155"/>
                    <a:pt x="1963" y="3552"/>
                    <a:pt x="1621" y="745"/>
                  </a:cubicBezTo>
                  <a:cubicBezTo>
                    <a:pt x="1563" y="251"/>
                    <a:pt x="1136"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9"/>
            <p:cNvSpPr/>
            <p:nvPr/>
          </p:nvSpPr>
          <p:spPr>
            <a:xfrm>
              <a:off x="4031375" y="4920275"/>
              <a:ext cx="50250" cy="38825"/>
            </a:xfrm>
            <a:custGeom>
              <a:avLst/>
              <a:gdLst/>
              <a:ahLst/>
              <a:cxnLst/>
              <a:rect l="l" t="t" r="r" b="b"/>
              <a:pathLst>
                <a:path w="2010" h="1553" extrusionOk="0">
                  <a:moveTo>
                    <a:pt x="1005" y="1"/>
                  </a:moveTo>
                  <a:cubicBezTo>
                    <a:pt x="1" y="1"/>
                    <a:pt x="1" y="1553"/>
                    <a:pt x="1005" y="1553"/>
                  </a:cubicBezTo>
                  <a:cubicBezTo>
                    <a:pt x="2010" y="1553"/>
                    <a:pt x="2010" y="1"/>
                    <a:pt x="1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9"/>
            <p:cNvSpPr/>
            <p:nvPr/>
          </p:nvSpPr>
          <p:spPr>
            <a:xfrm>
              <a:off x="4191175" y="3900000"/>
              <a:ext cx="134125" cy="107300"/>
            </a:xfrm>
            <a:custGeom>
              <a:avLst/>
              <a:gdLst/>
              <a:ahLst/>
              <a:cxnLst/>
              <a:rect l="l" t="t" r="r" b="b"/>
              <a:pathLst>
                <a:path w="5365" h="4292" extrusionOk="0">
                  <a:moveTo>
                    <a:pt x="776" y="0"/>
                  </a:moveTo>
                  <a:lnTo>
                    <a:pt x="0" y="3150"/>
                  </a:lnTo>
                  <a:lnTo>
                    <a:pt x="4565" y="4291"/>
                  </a:lnTo>
                  <a:lnTo>
                    <a:pt x="5364" y="1141"/>
                  </a:lnTo>
                  <a:lnTo>
                    <a:pt x="7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9"/>
            <p:cNvSpPr/>
            <p:nvPr/>
          </p:nvSpPr>
          <p:spPr>
            <a:xfrm>
              <a:off x="4305300" y="3885550"/>
              <a:ext cx="557525" cy="289075"/>
            </a:xfrm>
            <a:custGeom>
              <a:avLst/>
              <a:gdLst/>
              <a:ahLst/>
              <a:cxnLst/>
              <a:rect l="l" t="t" r="r" b="b"/>
              <a:pathLst>
                <a:path w="22301" h="11563" extrusionOk="0">
                  <a:moveTo>
                    <a:pt x="8059" y="0"/>
                  </a:moveTo>
                  <a:cubicBezTo>
                    <a:pt x="5842" y="0"/>
                    <a:pt x="3413" y="492"/>
                    <a:pt x="799" y="1719"/>
                  </a:cubicBezTo>
                  <a:lnTo>
                    <a:pt x="0" y="4869"/>
                  </a:lnTo>
                  <a:cubicBezTo>
                    <a:pt x="0" y="4869"/>
                    <a:pt x="5251" y="11562"/>
                    <a:pt x="13104" y="11562"/>
                  </a:cubicBezTo>
                  <a:cubicBezTo>
                    <a:pt x="15658" y="11562"/>
                    <a:pt x="18488" y="10854"/>
                    <a:pt x="21502" y="8978"/>
                  </a:cubicBezTo>
                  <a:cubicBezTo>
                    <a:pt x="22164" y="8544"/>
                    <a:pt x="22300" y="7631"/>
                    <a:pt x="21775" y="7038"/>
                  </a:cubicBezTo>
                  <a:cubicBezTo>
                    <a:pt x="19855" y="4823"/>
                    <a:pt x="14998" y="0"/>
                    <a:pt x="8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9"/>
            <p:cNvSpPr/>
            <p:nvPr/>
          </p:nvSpPr>
          <p:spPr>
            <a:xfrm>
              <a:off x="4269975" y="3890675"/>
              <a:ext cx="621225" cy="241375"/>
            </a:xfrm>
            <a:custGeom>
              <a:avLst/>
              <a:gdLst/>
              <a:ahLst/>
              <a:cxnLst/>
              <a:rect l="l" t="t" r="r" b="b"/>
              <a:pathLst>
                <a:path w="24849" h="9655" extrusionOk="0">
                  <a:moveTo>
                    <a:pt x="8675" y="0"/>
                  </a:moveTo>
                  <a:cubicBezTo>
                    <a:pt x="6110" y="0"/>
                    <a:pt x="3499" y="516"/>
                    <a:pt x="979" y="1583"/>
                  </a:cubicBezTo>
                  <a:cubicBezTo>
                    <a:pt x="1" y="2002"/>
                    <a:pt x="612" y="3313"/>
                    <a:pt x="1530" y="3313"/>
                  </a:cubicBezTo>
                  <a:cubicBezTo>
                    <a:pt x="1661" y="3313"/>
                    <a:pt x="1798" y="3286"/>
                    <a:pt x="1938" y="3226"/>
                  </a:cubicBezTo>
                  <a:cubicBezTo>
                    <a:pt x="4113" y="2305"/>
                    <a:pt x="6386" y="1863"/>
                    <a:pt x="8630" y="1863"/>
                  </a:cubicBezTo>
                  <a:cubicBezTo>
                    <a:pt x="14111" y="1863"/>
                    <a:pt x="19422" y="4500"/>
                    <a:pt x="22709" y="9229"/>
                  </a:cubicBezTo>
                  <a:cubicBezTo>
                    <a:pt x="22921" y="9530"/>
                    <a:pt x="23217" y="9655"/>
                    <a:pt x="23509" y="9655"/>
                  </a:cubicBezTo>
                  <a:cubicBezTo>
                    <a:pt x="24191" y="9655"/>
                    <a:pt x="24848" y="8974"/>
                    <a:pt x="24353" y="8271"/>
                  </a:cubicBezTo>
                  <a:cubicBezTo>
                    <a:pt x="20624" y="2919"/>
                    <a:pt x="14780" y="0"/>
                    <a:pt x="8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9"/>
            <p:cNvSpPr/>
            <p:nvPr/>
          </p:nvSpPr>
          <p:spPr>
            <a:xfrm>
              <a:off x="4348075" y="4005000"/>
              <a:ext cx="254850" cy="137925"/>
            </a:xfrm>
            <a:custGeom>
              <a:avLst/>
              <a:gdLst/>
              <a:ahLst/>
              <a:cxnLst/>
              <a:rect l="l" t="t" r="r" b="b"/>
              <a:pathLst>
                <a:path w="10194" h="5517" extrusionOk="0">
                  <a:moveTo>
                    <a:pt x="1172" y="1"/>
                  </a:moveTo>
                  <a:cubicBezTo>
                    <a:pt x="547" y="1"/>
                    <a:pt x="0" y="788"/>
                    <a:pt x="572" y="1324"/>
                  </a:cubicBezTo>
                  <a:cubicBezTo>
                    <a:pt x="2946" y="3447"/>
                    <a:pt x="5730" y="4885"/>
                    <a:pt x="8857" y="5501"/>
                  </a:cubicBezTo>
                  <a:cubicBezTo>
                    <a:pt x="8913" y="5511"/>
                    <a:pt x="8967" y="5516"/>
                    <a:pt x="9019" y="5516"/>
                  </a:cubicBezTo>
                  <a:cubicBezTo>
                    <a:pt x="9881" y="5516"/>
                    <a:pt x="10194" y="4167"/>
                    <a:pt x="9268" y="3994"/>
                  </a:cubicBezTo>
                  <a:cubicBezTo>
                    <a:pt x="6392" y="3424"/>
                    <a:pt x="3859" y="2168"/>
                    <a:pt x="1690" y="205"/>
                  </a:cubicBezTo>
                  <a:cubicBezTo>
                    <a:pt x="1526" y="61"/>
                    <a:pt x="1346" y="1"/>
                    <a:pt x="1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9"/>
            <p:cNvSpPr/>
            <p:nvPr/>
          </p:nvSpPr>
          <p:spPr>
            <a:xfrm>
              <a:off x="4596875" y="4107700"/>
              <a:ext cx="50825" cy="38825"/>
            </a:xfrm>
            <a:custGeom>
              <a:avLst/>
              <a:gdLst/>
              <a:ahLst/>
              <a:cxnLst/>
              <a:rect l="l" t="t" r="r" b="b"/>
              <a:pathLst>
                <a:path w="2033" h="1553" extrusionOk="0">
                  <a:moveTo>
                    <a:pt x="1028" y="0"/>
                  </a:moveTo>
                  <a:cubicBezTo>
                    <a:pt x="1" y="0"/>
                    <a:pt x="1" y="1553"/>
                    <a:pt x="1028" y="1553"/>
                  </a:cubicBezTo>
                  <a:cubicBezTo>
                    <a:pt x="2032" y="1553"/>
                    <a:pt x="2032" y="0"/>
                    <a:pt x="10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9"/>
            <p:cNvSpPr/>
            <p:nvPr/>
          </p:nvSpPr>
          <p:spPr>
            <a:xfrm>
              <a:off x="4757800" y="2957300"/>
              <a:ext cx="135275" cy="143250"/>
            </a:xfrm>
            <a:custGeom>
              <a:avLst/>
              <a:gdLst/>
              <a:ahLst/>
              <a:cxnLst/>
              <a:rect l="l" t="t" r="r" b="b"/>
              <a:pathLst>
                <a:path w="5411" h="5730" extrusionOk="0">
                  <a:moveTo>
                    <a:pt x="2603" y="1"/>
                  </a:moveTo>
                  <a:lnTo>
                    <a:pt x="1" y="1941"/>
                  </a:lnTo>
                  <a:lnTo>
                    <a:pt x="2785" y="5730"/>
                  </a:lnTo>
                  <a:lnTo>
                    <a:pt x="5410" y="3790"/>
                  </a:lnTo>
                  <a:lnTo>
                    <a:pt x="26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9"/>
            <p:cNvSpPr/>
            <p:nvPr/>
          </p:nvSpPr>
          <p:spPr>
            <a:xfrm>
              <a:off x="4817150" y="3052025"/>
              <a:ext cx="396000" cy="470000"/>
            </a:xfrm>
            <a:custGeom>
              <a:avLst/>
              <a:gdLst/>
              <a:ahLst/>
              <a:cxnLst/>
              <a:rect l="l" t="t" r="r" b="b"/>
              <a:pathLst>
                <a:path w="15840" h="18800" extrusionOk="0">
                  <a:moveTo>
                    <a:pt x="3036" y="1"/>
                  </a:moveTo>
                  <a:lnTo>
                    <a:pt x="411" y="1941"/>
                  </a:lnTo>
                  <a:cubicBezTo>
                    <a:pt x="411" y="1941"/>
                    <a:pt x="0" y="16869"/>
                    <a:pt x="14358" y="18786"/>
                  </a:cubicBezTo>
                  <a:cubicBezTo>
                    <a:pt x="14420" y="18795"/>
                    <a:pt x="14482" y="18800"/>
                    <a:pt x="14543" y="18800"/>
                  </a:cubicBezTo>
                  <a:cubicBezTo>
                    <a:pt x="15243" y="18800"/>
                    <a:pt x="15839" y="18219"/>
                    <a:pt x="15818" y="17485"/>
                  </a:cubicBezTo>
                  <a:cubicBezTo>
                    <a:pt x="15704" y="13605"/>
                    <a:pt x="14586" y="2991"/>
                    <a:pt x="30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9"/>
            <p:cNvSpPr/>
            <p:nvPr/>
          </p:nvSpPr>
          <p:spPr>
            <a:xfrm>
              <a:off x="4832650" y="3035700"/>
              <a:ext cx="407925" cy="514950"/>
            </a:xfrm>
            <a:custGeom>
              <a:avLst/>
              <a:gdLst/>
              <a:ahLst/>
              <a:cxnLst/>
              <a:rect l="l" t="t" r="r" b="b"/>
              <a:pathLst>
                <a:path w="16317" h="20598" extrusionOk="0">
                  <a:moveTo>
                    <a:pt x="1324" y="0"/>
                  </a:moveTo>
                  <a:cubicBezTo>
                    <a:pt x="338" y="0"/>
                    <a:pt x="0" y="1569"/>
                    <a:pt x="1092" y="1863"/>
                  </a:cubicBezTo>
                  <a:cubicBezTo>
                    <a:pt x="9150" y="4009"/>
                    <a:pt x="14354" y="11382"/>
                    <a:pt x="13783" y="19690"/>
                  </a:cubicBezTo>
                  <a:cubicBezTo>
                    <a:pt x="13738" y="20295"/>
                    <a:pt x="14188" y="20597"/>
                    <a:pt x="14662" y="20597"/>
                  </a:cubicBezTo>
                  <a:cubicBezTo>
                    <a:pt x="15136" y="20597"/>
                    <a:pt x="15632" y="20295"/>
                    <a:pt x="15678" y="19690"/>
                  </a:cubicBezTo>
                  <a:cubicBezTo>
                    <a:pt x="16317" y="10560"/>
                    <a:pt x="10428" y="2366"/>
                    <a:pt x="1594" y="37"/>
                  </a:cubicBezTo>
                  <a:cubicBezTo>
                    <a:pt x="1500" y="12"/>
                    <a:pt x="1409"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9"/>
            <p:cNvSpPr/>
            <p:nvPr/>
          </p:nvSpPr>
          <p:spPr>
            <a:xfrm>
              <a:off x="4850475" y="3139025"/>
              <a:ext cx="135925" cy="243125"/>
            </a:xfrm>
            <a:custGeom>
              <a:avLst/>
              <a:gdLst/>
              <a:ahLst/>
              <a:cxnLst/>
              <a:rect l="l" t="t" r="r" b="b"/>
              <a:pathLst>
                <a:path w="5437" h="9725" extrusionOk="0">
                  <a:moveTo>
                    <a:pt x="965" y="0"/>
                  </a:moveTo>
                  <a:cubicBezTo>
                    <a:pt x="514" y="0"/>
                    <a:pt x="0" y="390"/>
                    <a:pt x="83" y="995"/>
                  </a:cubicBezTo>
                  <a:cubicBezTo>
                    <a:pt x="539" y="4144"/>
                    <a:pt x="1840" y="6975"/>
                    <a:pt x="3849" y="9463"/>
                  </a:cubicBezTo>
                  <a:cubicBezTo>
                    <a:pt x="4001" y="9648"/>
                    <a:pt x="4179" y="9725"/>
                    <a:pt x="4354" y="9725"/>
                  </a:cubicBezTo>
                  <a:cubicBezTo>
                    <a:pt x="4913" y="9725"/>
                    <a:pt x="5437" y="8935"/>
                    <a:pt x="4967" y="8344"/>
                  </a:cubicBezTo>
                  <a:cubicBezTo>
                    <a:pt x="3118" y="6085"/>
                    <a:pt x="2000" y="3460"/>
                    <a:pt x="1589" y="561"/>
                  </a:cubicBezTo>
                  <a:cubicBezTo>
                    <a:pt x="1535" y="170"/>
                    <a:pt x="1263" y="0"/>
                    <a:pt x="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9"/>
            <p:cNvSpPr/>
            <p:nvPr/>
          </p:nvSpPr>
          <p:spPr>
            <a:xfrm>
              <a:off x="4970075" y="3375000"/>
              <a:ext cx="50250" cy="39400"/>
            </a:xfrm>
            <a:custGeom>
              <a:avLst/>
              <a:gdLst/>
              <a:ahLst/>
              <a:cxnLst/>
              <a:rect l="l" t="t" r="r" b="b"/>
              <a:pathLst>
                <a:path w="2010" h="1576" extrusionOk="0">
                  <a:moveTo>
                    <a:pt x="1005" y="1"/>
                  </a:moveTo>
                  <a:cubicBezTo>
                    <a:pt x="1" y="1"/>
                    <a:pt x="1" y="1576"/>
                    <a:pt x="1005" y="1576"/>
                  </a:cubicBezTo>
                  <a:cubicBezTo>
                    <a:pt x="2009" y="1576"/>
                    <a:pt x="2009" y="1"/>
                    <a:pt x="1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19"/>
          <p:cNvGrpSpPr/>
          <p:nvPr/>
        </p:nvGrpSpPr>
        <p:grpSpPr>
          <a:xfrm rot="-1461756" flipH="1">
            <a:off x="7794194" y="4567731"/>
            <a:ext cx="345866" cy="315803"/>
            <a:chOff x="7898886" y="4124026"/>
            <a:chExt cx="525113" cy="479469"/>
          </a:xfrm>
        </p:grpSpPr>
        <p:sp>
          <p:nvSpPr>
            <p:cNvPr id="485" name="Google Shape;485;p19"/>
            <p:cNvSpPr/>
            <p:nvPr/>
          </p:nvSpPr>
          <p:spPr>
            <a:xfrm rot="-686089">
              <a:off x="8099038" y="4147996"/>
              <a:ext cx="285014" cy="431530"/>
            </a:xfrm>
            <a:custGeom>
              <a:avLst/>
              <a:gdLst/>
              <a:ahLst/>
              <a:cxnLst/>
              <a:rect l="l" t="t" r="r" b="b"/>
              <a:pathLst>
                <a:path w="8923" h="13510" extrusionOk="0">
                  <a:moveTo>
                    <a:pt x="4662" y="1"/>
                  </a:moveTo>
                  <a:cubicBezTo>
                    <a:pt x="4161" y="2758"/>
                    <a:pt x="3309" y="6016"/>
                    <a:pt x="0" y="6592"/>
                  </a:cubicBezTo>
                  <a:cubicBezTo>
                    <a:pt x="2757" y="7820"/>
                    <a:pt x="3910" y="10702"/>
                    <a:pt x="4161" y="13509"/>
                  </a:cubicBezTo>
                  <a:cubicBezTo>
                    <a:pt x="4662" y="10753"/>
                    <a:pt x="5815" y="7920"/>
                    <a:pt x="8923" y="7068"/>
                  </a:cubicBezTo>
                  <a:cubicBezTo>
                    <a:pt x="5589" y="5915"/>
                    <a:pt x="5439" y="3760"/>
                    <a:pt x="4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9"/>
            <p:cNvSpPr/>
            <p:nvPr/>
          </p:nvSpPr>
          <p:spPr>
            <a:xfrm rot="-686089">
              <a:off x="7903763" y="4537723"/>
              <a:ext cx="86050" cy="57814"/>
            </a:xfrm>
            <a:custGeom>
              <a:avLst/>
              <a:gdLst/>
              <a:ahLst/>
              <a:cxnLst/>
              <a:rect l="l" t="t" r="r" b="b"/>
              <a:pathLst>
                <a:path w="2694" h="1810" extrusionOk="0">
                  <a:moveTo>
                    <a:pt x="1275" y="1"/>
                  </a:moveTo>
                  <a:cubicBezTo>
                    <a:pt x="153" y="1"/>
                    <a:pt x="1" y="1809"/>
                    <a:pt x="1466" y="1809"/>
                  </a:cubicBezTo>
                  <a:cubicBezTo>
                    <a:pt x="2569" y="1809"/>
                    <a:pt x="2694" y="30"/>
                    <a:pt x="1366" y="5"/>
                  </a:cubicBezTo>
                  <a:cubicBezTo>
                    <a:pt x="1335" y="2"/>
                    <a:pt x="1305" y="1"/>
                    <a:pt x="1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19"/>
          <p:cNvGrpSpPr/>
          <p:nvPr/>
        </p:nvGrpSpPr>
        <p:grpSpPr>
          <a:xfrm flipH="1">
            <a:off x="186539" y="463595"/>
            <a:ext cx="493642" cy="528561"/>
            <a:chOff x="7696154" y="463595"/>
            <a:chExt cx="493642" cy="528561"/>
          </a:xfrm>
        </p:grpSpPr>
        <p:sp>
          <p:nvSpPr>
            <p:cNvPr id="488" name="Google Shape;488;p19"/>
            <p:cNvSpPr/>
            <p:nvPr/>
          </p:nvSpPr>
          <p:spPr>
            <a:xfrm rot="-686089">
              <a:off x="8032136" y="537952"/>
              <a:ext cx="149199" cy="100296"/>
            </a:xfrm>
            <a:custGeom>
              <a:avLst/>
              <a:gdLst/>
              <a:ahLst/>
              <a:cxnLst/>
              <a:rect l="l" t="t" r="r" b="b"/>
              <a:pathLst>
                <a:path w="4671" h="3140" extrusionOk="0">
                  <a:moveTo>
                    <a:pt x="2205" y="0"/>
                  </a:moveTo>
                  <a:cubicBezTo>
                    <a:pt x="245" y="0"/>
                    <a:pt x="0" y="3140"/>
                    <a:pt x="2515" y="3140"/>
                  </a:cubicBezTo>
                  <a:cubicBezTo>
                    <a:pt x="4420" y="3140"/>
                    <a:pt x="4671" y="57"/>
                    <a:pt x="2365" y="7"/>
                  </a:cubicBezTo>
                  <a:cubicBezTo>
                    <a:pt x="2310" y="2"/>
                    <a:pt x="2257" y="0"/>
                    <a:pt x="2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9"/>
            <p:cNvSpPr/>
            <p:nvPr/>
          </p:nvSpPr>
          <p:spPr>
            <a:xfrm rot="-686054">
              <a:off x="7824220" y="470126"/>
              <a:ext cx="70641" cy="47495"/>
            </a:xfrm>
            <a:custGeom>
              <a:avLst/>
              <a:gdLst/>
              <a:ahLst/>
              <a:cxnLst/>
              <a:rect l="l" t="t" r="r" b="b"/>
              <a:pathLst>
                <a:path w="3512" h="2361" extrusionOk="0">
                  <a:moveTo>
                    <a:pt x="1668" y="0"/>
                  </a:moveTo>
                  <a:cubicBezTo>
                    <a:pt x="192" y="0"/>
                    <a:pt x="1" y="2361"/>
                    <a:pt x="1908" y="2361"/>
                  </a:cubicBezTo>
                  <a:cubicBezTo>
                    <a:pt x="3336" y="2361"/>
                    <a:pt x="3512" y="55"/>
                    <a:pt x="1782" y="5"/>
                  </a:cubicBezTo>
                  <a:cubicBezTo>
                    <a:pt x="1743" y="2"/>
                    <a:pt x="1705" y="0"/>
                    <a:pt x="1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9"/>
            <p:cNvSpPr/>
            <p:nvPr/>
          </p:nvSpPr>
          <p:spPr>
            <a:xfrm rot="-1571173">
              <a:off x="7740950" y="729674"/>
              <a:ext cx="158426" cy="239837"/>
            </a:xfrm>
            <a:custGeom>
              <a:avLst/>
              <a:gdLst/>
              <a:ahLst/>
              <a:cxnLst/>
              <a:rect l="l" t="t" r="r" b="b"/>
              <a:pathLst>
                <a:path w="8923" h="13510" extrusionOk="0">
                  <a:moveTo>
                    <a:pt x="4662" y="1"/>
                  </a:moveTo>
                  <a:cubicBezTo>
                    <a:pt x="4161" y="2758"/>
                    <a:pt x="3309" y="6016"/>
                    <a:pt x="0" y="6592"/>
                  </a:cubicBezTo>
                  <a:cubicBezTo>
                    <a:pt x="2757" y="7820"/>
                    <a:pt x="3910" y="10702"/>
                    <a:pt x="4161" y="13509"/>
                  </a:cubicBezTo>
                  <a:cubicBezTo>
                    <a:pt x="4662" y="10753"/>
                    <a:pt x="5815" y="7920"/>
                    <a:pt x="8923" y="7068"/>
                  </a:cubicBezTo>
                  <a:cubicBezTo>
                    <a:pt x="5589" y="5915"/>
                    <a:pt x="5439" y="3760"/>
                    <a:pt x="4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19"/>
          <p:cNvSpPr txBox="1">
            <a:spLocks noGrp="1"/>
          </p:cNvSpPr>
          <p:nvPr>
            <p:ph type="title"/>
          </p:nvPr>
        </p:nvSpPr>
        <p:spPr>
          <a:xfrm>
            <a:off x="720000" y="540000"/>
            <a:ext cx="77859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able of contents">
  <p:cSld name="CUSTOM_13">
    <p:spTree>
      <p:nvGrpSpPr>
        <p:cNvPr id="1" name="Shape 733"/>
        <p:cNvGrpSpPr/>
        <p:nvPr/>
      </p:nvGrpSpPr>
      <p:grpSpPr>
        <a:xfrm>
          <a:off x="0" y="0"/>
          <a:ext cx="0" cy="0"/>
          <a:chOff x="0" y="0"/>
          <a:chExt cx="0" cy="0"/>
        </a:xfrm>
      </p:grpSpPr>
      <p:grpSp>
        <p:nvGrpSpPr>
          <p:cNvPr id="734" name="Google Shape;734;p27"/>
          <p:cNvGrpSpPr/>
          <p:nvPr/>
        </p:nvGrpSpPr>
        <p:grpSpPr>
          <a:xfrm rot="1707513">
            <a:off x="1304904" y="699381"/>
            <a:ext cx="816953" cy="966276"/>
            <a:chOff x="1667110" y="1547045"/>
            <a:chExt cx="1047905" cy="1239657"/>
          </a:xfrm>
        </p:grpSpPr>
        <p:grpSp>
          <p:nvGrpSpPr>
            <p:cNvPr id="735" name="Google Shape;735;p27"/>
            <p:cNvGrpSpPr/>
            <p:nvPr/>
          </p:nvGrpSpPr>
          <p:grpSpPr>
            <a:xfrm>
              <a:off x="1667110" y="1547045"/>
              <a:ext cx="1047905" cy="922064"/>
              <a:chOff x="1627300" y="2234250"/>
              <a:chExt cx="500050" cy="440000"/>
            </a:xfrm>
          </p:grpSpPr>
          <p:sp>
            <p:nvSpPr>
              <p:cNvPr id="736" name="Google Shape;736;p27"/>
              <p:cNvSpPr/>
              <p:nvPr/>
            </p:nvSpPr>
            <p:spPr>
              <a:xfrm rot="-1958764">
                <a:off x="1769572" y="2297034"/>
                <a:ext cx="189893" cy="290106"/>
              </a:xfrm>
              <a:custGeom>
                <a:avLst/>
                <a:gdLst/>
                <a:ahLst/>
                <a:cxnLst/>
                <a:rect l="l" t="t" r="r" b="b"/>
                <a:pathLst>
                  <a:path w="7595" h="11605" extrusionOk="0">
                    <a:moveTo>
                      <a:pt x="2155" y="0"/>
                    </a:moveTo>
                    <a:cubicBezTo>
                      <a:pt x="2406" y="2507"/>
                      <a:pt x="2506" y="5940"/>
                      <a:pt x="0" y="6943"/>
                    </a:cubicBezTo>
                    <a:cubicBezTo>
                      <a:pt x="2757" y="6943"/>
                      <a:pt x="4336" y="9123"/>
                      <a:pt x="5589" y="11604"/>
                    </a:cubicBezTo>
                    <a:cubicBezTo>
                      <a:pt x="5589" y="9123"/>
                      <a:pt x="5338" y="6617"/>
                      <a:pt x="7594" y="5113"/>
                    </a:cubicBezTo>
                    <a:lnTo>
                      <a:pt x="7594" y="5113"/>
                    </a:lnTo>
                    <a:cubicBezTo>
                      <a:pt x="7536" y="5115"/>
                      <a:pt x="7479" y="5116"/>
                      <a:pt x="7423" y="5116"/>
                    </a:cubicBezTo>
                    <a:cubicBezTo>
                      <a:pt x="4895" y="5116"/>
                      <a:pt x="3381" y="2942"/>
                      <a:pt x="2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7"/>
              <p:cNvSpPr/>
              <p:nvPr/>
            </p:nvSpPr>
            <p:spPr>
              <a:xfrm>
                <a:off x="2010350" y="2234250"/>
                <a:ext cx="117000" cy="78450"/>
              </a:xfrm>
              <a:custGeom>
                <a:avLst/>
                <a:gdLst/>
                <a:ahLst/>
                <a:cxnLst/>
                <a:rect l="l" t="t" r="r" b="b"/>
                <a:pathLst>
                  <a:path w="4680" h="3138" extrusionOk="0">
                    <a:moveTo>
                      <a:pt x="2235" y="0"/>
                    </a:moveTo>
                    <a:cubicBezTo>
                      <a:pt x="256" y="0"/>
                      <a:pt x="1" y="3138"/>
                      <a:pt x="2524" y="3138"/>
                    </a:cubicBezTo>
                    <a:cubicBezTo>
                      <a:pt x="4429" y="3138"/>
                      <a:pt x="4680" y="80"/>
                      <a:pt x="2374" y="5"/>
                    </a:cubicBezTo>
                    <a:cubicBezTo>
                      <a:pt x="2327" y="2"/>
                      <a:pt x="2281" y="0"/>
                      <a:pt x="22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7"/>
              <p:cNvSpPr/>
              <p:nvPr/>
            </p:nvSpPr>
            <p:spPr>
              <a:xfrm>
                <a:off x="1627300" y="2615200"/>
                <a:ext cx="87775" cy="59050"/>
              </a:xfrm>
              <a:custGeom>
                <a:avLst/>
                <a:gdLst/>
                <a:ahLst/>
                <a:cxnLst/>
                <a:rect l="l" t="t" r="r" b="b"/>
                <a:pathLst>
                  <a:path w="3511" h="2362" extrusionOk="0">
                    <a:moveTo>
                      <a:pt x="1689" y="1"/>
                    </a:moveTo>
                    <a:cubicBezTo>
                      <a:pt x="191" y="1"/>
                      <a:pt x="0" y="2337"/>
                      <a:pt x="1907" y="2361"/>
                    </a:cubicBezTo>
                    <a:cubicBezTo>
                      <a:pt x="3335" y="2361"/>
                      <a:pt x="3511" y="55"/>
                      <a:pt x="1806" y="5"/>
                    </a:cubicBezTo>
                    <a:cubicBezTo>
                      <a:pt x="1766" y="2"/>
                      <a:pt x="1727"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9" name="Google Shape;739;p27"/>
            <p:cNvSpPr/>
            <p:nvPr/>
          </p:nvSpPr>
          <p:spPr>
            <a:xfrm rot="-2271384" flipH="1">
              <a:off x="2009270" y="2471312"/>
              <a:ext cx="327094" cy="240288"/>
            </a:xfrm>
            <a:custGeom>
              <a:avLst/>
              <a:gdLst/>
              <a:ahLst/>
              <a:cxnLst/>
              <a:rect l="l" t="t" r="r" b="b"/>
              <a:pathLst>
                <a:path w="23033" h="16924" extrusionOk="0">
                  <a:moveTo>
                    <a:pt x="18087" y="0"/>
                  </a:moveTo>
                  <a:cubicBezTo>
                    <a:pt x="15558" y="0"/>
                    <a:pt x="12757" y="2011"/>
                    <a:pt x="12181" y="4317"/>
                  </a:cubicBezTo>
                  <a:cubicBezTo>
                    <a:pt x="12181" y="4317"/>
                    <a:pt x="10883" y="321"/>
                    <a:pt x="6682" y="321"/>
                  </a:cubicBezTo>
                  <a:cubicBezTo>
                    <a:pt x="6249" y="321"/>
                    <a:pt x="5785" y="364"/>
                    <a:pt x="5289" y="457"/>
                  </a:cubicBezTo>
                  <a:cubicBezTo>
                    <a:pt x="0" y="1460"/>
                    <a:pt x="6492" y="11610"/>
                    <a:pt x="12381" y="16924"/>
                  </a:cubicBezTo>
                  <a:cubicBezTo>
                    <a:pt x="22381" y="8527"/>
                    <a:pt x="23033" y="2437"/>
                    <a:pt x="20251" y="608"/>
                  </a:cubicBezTo>
                  <a:cubicBezTo>
                    <a:pt x="19602" y="187"/>
                    <a:pt x="18857" y="0"/>
                    <a:pt x="18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0" name="Google Shape;740;p27"/>
          <p:cNvSpPr txBox="1">
            <a:spLocks noGrp="1"/>
          </p:cNvSpPr>
          <p:nvPr>
            <p:ph type="body" idx="1"/>
          </p:nvPr>
        </p:nvSpPr>
        <p:spPr>
          <a:xfrm>
            <a:off x="2002188" y="4005711"/>
            <a:ext cx="2234100" cy="6147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41" name="Google Shape;741;p27"/>
          <p:cNvSpPr txBox="1">
            <a:spLocks noGrp="1"/>
          </p:cNvSpPr>
          <p:nvPr>
            <p:ph type="subTitle" idx="2"/>
          </p:nvPr>
        </p:nvSpPr>
        <p:spPr>
          <a:xfrm>
            <a:off x="1891185" y="3358475"/>
            <a:ext cx="2453400" cy="72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2000"/>
              <a:buFont typeface="Fredoka One"/>
              <a:buNone/>
              <a:defRPr sz="2000" b="1">
                <a:solidFill>
                  <a:schemeClr val="dk1"/>
                </a:solidFill>
                <a:latin typeface="Jua"/>
                <a:ea typeface="Jua"/>
                <a:cs typeface="Jua"/>
                <a:sym typeface="Jua"/>
              </a:defRPr>
            </a:lvl1pPr>
            <a:lvl2pPr lvl="1" rtl="0">
              <a:spcBef>
                <a:spcPts val="0"/>
              </a:spcBef>
              <a:spcAft>
                <a:spcPts val="0"/>
              </a:spcAft>
              <a:buClr>
                <a:schemeClr val="accent3"/>
              </a:buClr>
              <a:buSzPts val="2000"/>
              <a:buNone/>
              <a:defRPr sz="2000">
                <a:solidFill>
                  <a:schemeClr val="accent3"/>
                </a:solidFill>
              </a:defRPr>
            </a:lvl2pPr>
            <a:lvl3pPr lvl="2" rtl="0">
              <a:spcBef>
                <a:spcPts val="0"/>
              </a:spcBef>
              <a:spcAft>
                <a:spcPts val="0"/>
              </a:spcAft>
              <a:buClr>
                <a:schemeClr val="accent3"/>
              </a:buClr>
              <a:buSzPts val="2000"/>
              <a:buNone/>
              <a:defRPr sz="2000">
                <a:solidFill>
                  <a:schemeClr val="accent3"/>
                </a:solidFill>
              </a:defRPr>
            </a:lvl3pPr>
            <a:lvl4pPr lvl="3" rtl="0">
              <a:spcBef>
                <a:spcPts val="1600"/>
              </a:spcBef>
              <a:spcAft>
                <a:spcPts val="0"/>
              </a:spcAft>
              <a:buClr>
                <a:schemeClr val="accent3"/>
              </a:buClr>
              <a:buSzPts val="2000"/>
              <a:buNone/>
              <a:defRPr sz="2000">
                <a:solidFill>
                  <a:schemeClr val="accent3"/>
                </a:solidFill>
              </a:defRPr>
            </a:lvl4pPr>
            <a:lvl5pPr lvl="4" rtl="0">
              <a:spcBef>
                <a:spcPts val="1600"/>
              </a:spcBef>
              <a:spcAft>
                <a:spcPts val="0"/>
              </a:spcAft>
              <a:buClr>
                <a:schemeClr val="accent3"/>
              </a:buClr>
              <a:buSzPts val="2000"/>
              <a:buNone/>
              <a:defRPr sz="2000">
                <a:solidFill>
                  <a:schemeClr val="accent3"/>
                </a:solidFill>
              </a:defRPr>
            </a:lvl5pPr>
            <a:lvl6pPr lvl="5" rtl="0">
              <a:spcBef>
                <a:spcPts val="0"/>
              </a:spcBef>
              <a:spcAft>
                <a:spcPts val="0"/>
              </a:spcAft>
              <a:buClr>
                <a:schemeClr val="accent3"/>
              </a:buClr>
              <a:buSzPts val="2000"/>
              <a:buNone/>
              <a:defRPr sz="2000">
                <a:solidFill>
                  <a:schemeClr val="accent3"/>
                </a:solidFill>
              </a:defRPr>
            </a:lvl6pPr>
            <a:lvl7pPr lvl="6" rtl="0">
              <a:spcBef>
                <a:spcPts val="1600"/>
              </a:spcBef>
              <a:spcAft>
                <a:spcPts val="0"/>
              </a:spcAft>
              <a:buClr>
                <a:schemeClr val="accent3"/>
              </a:buClr>
              <a:buSzPts val="2000"/>
              <a:buNone/>
              <a:defRPr sz="2000">
                <a:solidFill>
                  <a:schemeClr val="accent3"/>
                </a:solidFill>
              </a:defRPr>
            </a:lvl7pPr>
            <a:lvl8pPr lvl="7" rtl="0">
              <a:spcBef>
                <a:spcPts val="1600"/>
              </a:spcBef>
              <a:spcAft>
                <a:spcPts val="0"/>
              </a:spcAft>
              <a:buClr>
                <a:schemeClr val="accent3"/>
              </a:buClr>
              <a:buSzPts val="2000"/>
              <a:buNone/>
              <a:defRPr sz="2000">
                <a:solidFill>
                  <a:schemeClr val="accent3"/>
                </a:solidFill>
              </a:defRPr>
            </a:lvl8pPr>
            <a:lvl9pPr lvl="8" rtl="0">
              <a:spcBef>
                <a:spcPts val="1600"/>
              </a:spcBef>
              <a:spcAft>
                <a:spcPts val="1600"/>
              </a:spcAft>
              <a:buClr>
                <a:schemeClr val="accent3"/>
              </a:buClr>
              <a:buSzPts val="2000"/>
              <a:buNone/>
              <a:defRPr sz="2000">
                <a:solidFill>
                  <a:schemeClr val="accent3"/>
                </a:solidFill>
              </a:defRPr>
            </a:lvl9pPr>
          </a:lstStyle>
          <a:p>
            <a:endParaRPr/>
          </a:p>
        </p:txBody>
      </p:sp>
      <p:sp>
        <p:nvSpPr>
          <p:cNvPr id="742" name="Google Shape;742;p27"/>
          <p:cNvSpPr txBox="1">
            <a:spLocks noGrp="1"/>
          </p:cNvSpPr>
          <p:nvPr>
            <p:ph type="body" idx="3"/>
          </p:nvPr>
        </p:nvSpPr>
        <p:spPr>
          <a:xfrm>
            <a:off x="2002188" y="2310389"/>
            <a:ext cx="2234100" cy="6147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43" name="Google Shape;743;p27"/>
          <p:cNvSpPr txBox="1">
            <a:spLocks noGrp="1"/>
          </p:cNvSpPr>
          <p:nvPr>
            <p:ph type="subTitle" idx="4"/>
          </p:nvPr>
        </p:nvSpPr>
        <p:spPr>
          <a:xfrm>
            <a:off x="1892081" y="1664450"/>
            <a:ext cx="2453400" cy="72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2000"/>
              <a:buFont typeface="Fredoka One"/>
              <a:buNone/>
              <a:defRPr sz="2000" b="1">
                <a:solidFill>
                  <a:schemeClr val="dk1"/>
                </a:solidFill>
                <a:latin typeface="Jua"/>
                <a:ea typeface="Jua"/>
                <a:cs typeface="Jua"/>
                <a:sym typeface="Jua"/>
              </a:defRPr>
            </a:lvl1pPr>
            <a:lvl2pPr lvl="1" rtl="0">
              <a:spcBef>
                <a:spcPts val="0"/>
              </a:spcBef>
              <a:spcAft>
                <a:spcPts val="0"/>
              </a:spcAft>
              <a:buClr>
                <a:schemeClr val="accent3"/>
              </a:buClr>
              <a:buSzPts val="2000"/>
              <a:buNone/>
              <a:defRPr sz="2000">
                <a:solidFill>
                  <a:schemeClr val="accent3"/>
                </a:solidFill>
              </a:defRPr>
            </a:lvl2pPr>
            <a:lvl3pPr lvl="2" rtl="0">
              <a:spcBef>
                <a:spcPts val="0"/>
              </a:spcBef>
              <a:spcAft>
                <a:spcPts val="0"/>
              </a:spcAft>
              <a:buClr>
                <a:schemeClr val="accent3"/>
              </a:buClr>
              <a:buSzPts val="2000"/>
              <a:buNone/>
              <a:defRPr sz="2000">
                <a:solidFill>
                  <a:schemeClr val="accent3"/>
                </a:solidFill>
              </a:defRPr>
            </a:lvl3pPr>
            <a:lvl4pPr lvl="3" rtl="0">
              <a:spcBef>
                <a:spcPts val="1600"/>
              </a:spcBef>
              <a:spcAft>
                <a:spcPts val="0"/>
              </a:spcAft>
              <a:buClr>
                <a:schemeClr val="accent3"/>
              </a:buClr>
              <a:buSzPts val="2000"/>
              <a:buNone/>
              <a:defRPr sz="2000">
                <a:solidFill>
                  <a:schemeClr val="accent3"/>
                </a:solidFill>
              </a:defRPr>
            </a:lvl4pPr>
            <a:lvl5pPr lvl="4" rtl="0">
              <a:spcBef>
                <a:spcPts val="1600"/>
              </a:spcBef>
              <a:spcAft>
                <a:spcPts val="0"/>
              </a:spcAft>
              <a:buClr>
                <a:schemeClr val="accent3"/>
              </a:buClr>
              <a:buSzPts val="2000"/>
              <a:buNone/>
              <a:defRPr sz="2000">
                <a:solidFill>
                  <a:schemeClr val="accent3"/>
                </a:solidFill>
              </a:defRPr>
            </a:lvl5pPr>
            <a:lvl6pPr lvl="5" rtl="0">
              <a:spcBef>
                <a:spcPts val="0"/>
              </a:spcBef>
              <a:spcAft>
                <a:spcPts val="0"/>
              </a:spcAft>
              <a:buClr>
                <a:schemeClr val="accent3"/>
              </a:buClr>
              <a:buSzPts val="2000"/>
              <a:buNone/>
              <a:defRPr sz="2000">
                <a:solidFill>
                  <a:schemeClr val="accent3"/>
                </a:solidFill>
              </a:defRPr>
            </a:lvl6pPr>
            <a:lvl7pPr lvl="6" rtl="0">
              <a:spcBef>
                <a:spcPts val="1600"/>
              </a:spcBef>
              <a:spcAft>
                <a:spcPts val="0"/>
              </a:spcAft>
              <a:buClr>
                <a:schemeClr val="accent3"/>
              </a:buClr>
              <a:buSzPts val="2000"/>
              <a:buNone/>
              <a:defRPr sz="2000">
                <a:solidFill>
                  <a:schemeClr val="accent3"/>
                </a:solidFill>
              </a:defRPr>
            </a:lvl7pPr>
            <a:lvl8pPr lvl="7" rtl="0">
              <a:spcBef>
                <a:spcPts val="1600"/>
              </a:spcBef>
              <a:spcAft>
                <a:spcPts val="0"/>
              </a:spcAft>
              <a:buClr>
                <a:schemeClr val="accent3"/>
              </a:buClr>
              <a:buSzPts val="2000"/>
              <a:buNone/>
              <a:defRPr sz="2000">
                <a:solidFill>
                  <a:schemeClr val="accent3"/>
                </a:solidFill>
              </a:defRPr>
            </a:lvl8pPr>
            <a:lvl9pPr lvl="8" rtl="0">
              <a:spcBef>
                <a:spcPts val="1600"/>
              </a:spcBef>
              <a:spcAft>
                <a:spcPts val="1600"/>
              </a:spcAft>
              <a:buClr>
                <a:schemeClr val="accent3"/>
              </a:buClr>
              <a:buSzPts val="2000"/>
              <a:buNone/>
              <a:defRPr sz="2000">
                <a:solidFill>
                  <a:schemeClr val="accent3"/>
                </a:solidFill>
              </a:defRPr>
            </a:lvl9pPr>
          </a:lstStyle>
          <a:p>
            <a:endParaRPr/>
          </a:p>
        </p:txBody>
      </p:sp>
      <p:sp>
        <p:nvSpPr>
          <p:cNvPr id="744" name="Google Shape;744;p27"/>
          <p:cNvSpPr txBox="1">
            <a:spLocks noGrp="1"/>
          </p:cNvSpPr>
          <p:nvPr>
            <p:ph type="title" hasCustomPrompt="1"/>
          </p:nvPr>
        </p:nvSpPr>
        <p:spPr>
          <a:xfrm>
            <a:off x="2002175" y="1284847"/>
            <a:ext cx="2234100" cy="44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3000">
                <a:solidFill>
                  <a:schemeClr val="accent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745" name="Google Shape;745;p27"/>
          <p:cNvSpPr txBox="1">
            <a:spLocks noGrp="1"/>
          </p:cNvSpPr>
          <p:nvPr>
            <p:ph type="title" idx="5" hasCustomPrompt="1"/>
          </p:nvPr>
        </p:nvSpPr>
        <p:spPr>
          <a:xfrm>
            <a:off x="2002175" y="2982919"/>
            <a:ext cx="2234100" cy="44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3000">
                <a:solidFill>
                  <a:schemeClr val="accent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746" name="Google Shape;746;p27"/>
          <p:cNvSpPr txBox="1">
            <a:spLocks noGrp="1"/>
          </p:cNvSpPr>
          <p:nvPr>
            <p:ph type="body" idx="6"/>
          </p:nvPr>
        </p:nvSpPr>
        <p:spPr>
          <a:xfrm>
            <a:off x="4903013" y="4005711"/>
            <a:ext cx="2234100" cy="6147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47" name="Google Shape;747;p27"/>
          <p:cNvSpPr txBox="1">
            <a:spLocks noGrp="1"/>
          </p:cNvSpPr>
          <p:nvPr>
            <p:ph type="subTitle" idx="7"/>
          </p:nvPr>
        </p:nvSpPr>
        <p:spPr>
          <a:xfrm>
            <a:off x="4793375" y="3358475"/>
            <a:ext cx="2453400" cy="72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2000"/>
              <a:buFont typeface="Fredoka One"/>
              <a:buNone/>
              <a:defRPr sz="2000" b="1">
                <a:solidFill>
                  <a:schemeClr val="dk1"/>
                </a:solidFill>
                <a:latin typeface="Jua"/>
                <a:ea typeface="Jua"/>
                <a:cs typeface="Jua"/>
                <a:sym typeface="Jua"/>
              </a:defRPr>
            </a:lvl1pPr>
            <a:lvl2pPr lvl="1" rtl="0">
              <a:spcBef>
                <a:spcPts val="0"/>
              </a:spcBef>
              <a:spcAft>
                <a:spcPts val="0"/>
              </a:spcAft>
              <a:buClr>
                <a:schemeClr val="accent3"/>
              </a:buClr>
              <a:buSzPts val="2000"/>
              <a:buNone/>
              <a:defRPr sz="2000">
                <a:solidFill>
                  <a:schemeClr val="accent3"/>
                </a:solidFill>
              </a:defRPr>
            </a:lvl2pPr>
            <a:lvl3pPr lvl="2" rtl="0">
              <a:spcBef>
                <a:spcPts val="0"/>
              </a:spcBef>
              <a:spcAft>
                <a:spcPts val="0"/>
              </a:spcAft>
              <a:buClr>
                <a:schemeClr val="accent3"/>
              </a:buClr>
              <a:buSzPts val="2000"/>
              <a:buNone/>
              <a:defRPr sz="2000">
                <a:solidFill>
                  <a:schemeClr val="accent3"/>
                </a:solidFill>
              </a:defRPr>
            </a:lvl3pPr>
            <a:lvl4pPr lvl="3" rtl="0">
              <a:spcBef>
                <a:spcPts val="1600"/>
              </a:spcBef>
              <a:spcAft>
                <a:spcPts val="0"/>
              </a:spcAft>
              <a:buClr>
                <a:schemeClr val="accent3"/>
              </a:buClr>
              <a:buSzPts val="2000"/>
              <a:buNone/>
              <a:defRPr sz="2000">
                <a:solidFill>
                  <a:schemeClr val="accent3"/>
                </a:solidFill>
              </a:defRPr>
            </a:lvl4pPr>
            <a:lvl5pPr lvl="4" rtl="0">
              <a:spcBef>
                <a:spcPts val="1600"/>
              </a:spcBef>
              <a:spcAft>
                <a:spcPts val="0"/>
              </a:spcAft>
              <a:buClr>
                <a:schemeClr val="accent3"/>
              </a:buClr>
              <a:buSzPts val="2000"/>
              <a:buNone/>
              <a:defRPr sz="2000">
                <a:solidFill>
                  <a:schemeClr val="accent3"/>
                </a:solidFill>
              </a:defRPr>
            </a:lvl5pPr>
            <a:lvl6pPr lvl="5" rtl="0">
              <a:spcBef>
                <a:spcPts val="0"/>
              </a:spcBef>
              <a:spcAft>
                <a:spcPts val="0"/>
              </a:spcAft>
              <a:buClr>
                <a:schemeClr val="accent3"/>
              </a:buClr>
              <a:buSzPts val="2000"/>
              <a:buNone/>
              <a:defRPr sz="2000">
                <a:solidFill>
                  <a:schemeClr val="accent3"/>
                </a:solidFill>
              </a:defRPr>
            </a:lvl6pPr>
            <a:lvl7pPr lvl="6" rtl="0">
              <a:spcBef>
                <a:spcPts val="1600"/>
              </a:spcBef>
              <a:spcAft>
                <a:spcPts val="0"/>
              </a:spcAft>
              <a:buClr>
                <a:schemeClr val="accent3"/>
              </a:buClr>
              <a:buSzPts val="2000"/>
              <a:buNone/>
              <a:defRPr sz="2000">
                <a:solidFill>
                  <a:schemeClr val="accent3"/>
                </a:solidFill>
              </a:defRPr>
            </a:lvl7pPr>
            <a:lvl8pPr lvl="7" rtl="0">
              <a:spcBef>
                <a:spcPts val="1600"/>
              </a:spcBef>
              <a:spcAft>
                <a:spcPts val="0"/>
              </a:spcAft>
              <a:buClr>
                <a:schemeClr val="accent3"/>
              </a:buClr>
              <a:buSzPts val="2000"/>
              <a:buNone/>
              <a:defRPr sz="2000">
                <a:solidFill>
                  <a:schemeClr val="accent3"/>
                </a:solidFill>
              </a:defRPr>
            </a:lvl8pPr>
            <a:lvl9pPr lvl="8" rtl="0">
              <a:spcBef>
                <a:spcPts val="1600"/>
              </a:spcBef>
              <a:spcAft>
                <a:spcPts val="1600"/>
              </a:spcAft>
              <a:buClr>
                <a:schemeClr val="accent3"/>
              </a:buClr>
              <a:buSzPts val="2000"/>
              <a:buNone/>
              <a:defRPr sz="2000">
                <a:solidFill>
                  <a:schemeClr val="accent3"/>
                </a:solidFill>
              </a:defRPr>
            </a:lvl9pPr>
          </a:lstStyle>
          <a:p>
            <a:endParaRPr/>
          </a:p>
        </p:txBody>
      </p:sp>
      <p:sp>
        <p:nvSpPr>
          <p:cNvPr id="748" name="Google Shape;748;p27"/>
          <p:cNvSpPr txBox="1">
            <a:spLocks noGrp="1"/>
          </p:cNvSpPr>
          <p:nvPr>
            <p:ph type="body" idx="8"/>
          </p:nvPr>
        </p:nvSpPr>
        <p:spPr>
          <a:xfrm>
            <a:off x="4903013" y="2310389"/>
            <a:ext cx="2234100" cy="6147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49" name="Google Shape;749;p27"/>
          <p:cNvSpPr txBox="1">
            <a:spLocks noGrp="1"/>
          </p:cNvSpPr>
          <p:nvPr>
            <p:ph type="subTitle" idx="9"/>
          </p:nvPr>
        </p:nvSpPr>
        <p:spPr>
          <a:xfrm>
            <a:off x="4793375" y="1664450"/>
            <a:ext cx="2453400" cy="72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2000"/>
              <a:buFont typeface="Fredoka One"/>
              <a:buNone/>
              <a:defRPr sz="2000" b="1">
                <a:solidFill>
                  <a:schemeClr val="dk1"/>
                </a:solidFill>
                <a:latin typeface="Jua"/>
                <a:ea typeface="Jua"/>
                <a:cs typeface="Jua"/>
                <a:sym typeface="Jua"/>
              </a:defRPr>
            </a:lvl1pPr>
            <a:lvl2pPr lvl="1" rtl="0">
              <a:spcBef>
                <a:spcPts val="0"/>
              </a:spcBef>
              <a:spcAft>
                <a:spcPts val="0"/>
              </a:spcAft>
              <a:buClr>
                <a:schemeClr val="accent3"/>
              </a:buClr>
              <a:buSzPts val="2000"/>
              <a:buNone/>
              <a:defRPr sz="2000">
                <a:solidFill>
                  <a:schemeClr val="accent3"/>
                </a:solidFill>
              </a:defRPr>
            </a:lvl2pPr>
            <a:lvl3pPr lvl="2" rtl="0">
              <a:spcBef>
                <a:spcPts val="0"/>
              </a:spcBef>
              <a:spcAft>
                <a:spcPts val="0"/>
              </a:spcAft>
              <a:buClr>
                <a:schemeClr val="accent3"/>
              </a:buClr>
              <a:buSzPts val="2000"/>
              <a:buNone/>
              <a:defRPr sz="2000">
                <a:solidFill>
                  <a:schemeClr val="accent3"/>
                </a:solidFill>
              </a:defRPr>
            </a:lvl3pPr>
            <a:lvl4pPr lvl="3" rtl="0">
              <a:spcBef>
                <a:spcPts val="1600"/>
              </a:spcBef>
              <a:spcAft>
                <a:spcPts val="0"/>
              </a:spcAft>
              <a:buClr>
                <a:schemeClr val="accent3"/>
              </a:buClr>
              <a:buSzPts val="2000"/>
              <a:buNone/>
              <a:defRPr sz="2000">
                <a:solidFill>
                  <a:schemeClr val="accent3"/>
                </a:solidFill>
              </a:defRPr>
            </a:lvl4pPr>
            <a:lvl5pPr lvl="4" rtl="0">
              <a:spcBef>
                <a:spcPts val="1600"/>
              </a:spcBef>
              <a:spcAft>
                <a:spcPts val="0"/>
              </a:spcAft>
              <a:buClr>
                <a:schemeClr val="accent3"/>
              </a:buClr>
              <a:buSzPts val="2000"/>
              <a:buNone/>
              <a:defRPr sz="2000">
                <a:solidFill>
                  <a:schemeClr val="accent3"/>
                </a:solidFill>
              </a:defRPr>
            </a:lvl5pPr>
            <a:lvl6pPr lvl="5" rtl="0">
              <a:spcBef>
                <a:spcPts val="0"/>
              </a:spcBef>
              <a:spcAft>
                <a:spcPts val="0"/>
              </a:spcAft>
              <a:buClr>
                <a:schemeClr val="accent3"/>
              </a:buClr>
              <a:buSzPts val="2000"/>
              <a:buNone/>
              <a:defRPr sz="2000">
                <a:solidFill>
                  <a:schemeClr val="accent3"/>
                </a:solidFill>
              </a:defRPr>
            </a:lvl6pPr>
            <a:lvl7pPr lvl="6" rtl="0">
              <a:spcBef>
                <a:spcPts val="1600"/>
              </a:spcBef>
              <a:spcAft>
                <a:spcPts val="0"/>
              </a:spcAft>
              <a:buClr>
                <a:schemeClr val="accent3"/>
              </a:buClr>
              <a:buSzPts val="2000"/>
              <a:buNone/>
              <a:defRPr sz="2000">
                <a:solidFill>
                  <a:schemeClr val="accent3"/>
                </a:solidFill>
              </a:defRPr>
            </a:lvl7pPr>
            <a:lvl8pPr lvl="7" rtl="0">
              <a:spcBef>
                <a:spcPts val="1600"/>
              </a:spcBef>
              <a:spcAft>
                <a:spcPts val="0"/>
              </a:spcAft>
              <a:buClr>
                <a:schemeClr val="accent3"/>
              </a:buClr>
              <a:buSzPts val="2000"/>
              <a:buNone/>
              <a:defRPr sz="2000">
                <a:solidFill>
                  <a:schemeClr val="accent3"/>
                </a:solidFill>
              </a:defRPr>
            </a:lvl8pPr>
            <a:lvl9pPr lvl="8" rtl="0">
              <a:spcBef>
                <a:spcPts val="1600"/>
              </a:spcBef>
              <a:spcAft>
                <a:spcPts val="1600"/>
              </a:spcAft>
              <a:buClr>
                <a:schemeClr val="accent3"/>
              </a:buClr>
              <a:buSzPts val="2000"/>
              <a:buNone/>
              <a:defRPr sz="2000">
                <a:solidFill>
                  <a:schemeClr val="accent3"/>
                </a:solidFill>
              </a:defRPr>
            </a:lvl9pPr>
          </a:lstStyle>
          <a:p>
            <a:endParaRPr/>
          </a:p>
        </p:txBody>
      </p:sp>
      <p:sp>
        <p:nvSpPr>
          <p:cNvPr id="750" name="Google Shape;750;p27"/>
          <p:cNvSpPr txBox="1">
            <a:spLocks noGrp="1"/>
          </p:cNvSpPr>
          <p:nvPr>
            <p:ph type="title" idx="13" hasCustomPrompt="1"/>
          </p:nvPr>
        </p:nvSpPr>
        <p:spPr>
          <a:xfrm>
            <a:off x="4903000" y="1284847"/>
            <a:ext cx="2234100" cy="44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3000">
                <a:solidFill>
                  <a:schemeClr val="accent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751" name="Google Shape;751;p27"/>
          <p:cNvSpPr txBox="1">
            <a:spLocks noGrp="1"/>
          </p:cNvSpPr>
          <p:nvPr>
            <p:ph type="title" idx="14" hasCustomPrompt="1"/>
          </p:nvPr>
        </p:nvSpPr>
        <p:spPr>
          <a:xfrm>
            <a:off x="4903000" y="2982919"/>
            <a:ext cx="2234100" cy="44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3000">
                <a:solidFill>
                  <a:schemeClr val="accent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752" name="Google Shape;752;p27"/>
          <p:cNvSpPr/>
          <p:nvPr/>
        </p:nvSpPr>
        <p:spPr>
          <a:xfrm>
            <a:off x="-228602" y="3415023"/>
            <a:ext cx="1504976" cy="1695353"/>
          </a:xfrm>
          <a:custGeom>
            <a:avLst/>
            <a:gdLst/>
            <a:ahLst/>
            <a:cxnLst/>
            <a:rect l="l" t="t" r="r" b="b"/>
            <a:pathLst>
              <a:path w="16755" h="18875" extrusionOk="0">
                <a:moveTo>
                  <a:pt x="1111" y="0"/>
                </a:moveTo>
                <a:cubicBezTo>
                  <a:pt x="860" y="0"/>
                  <a:pt x="587" y="254"/>
                  <a:pt x="708" y="558"/>
                </a:cubicBezTo>
                <a:cubicBezTo>
                  <a:pt x="1119" y="1562"/>
                  <a:pt x="1576" y="2521"/>
                  <a:pt x="2055" y="3480"/>
                </a:cubicBezTo>
                <a:cubicBezTo>
                  <a:pt x="1918" y="3640"/>
                  <a:pt x="1918" y="3868"/>
                  <a:pt x="2032" y="4028"/>
                </a:cubicBezTo>
                <a:cubicBezTo>
                  <a:pt x="1302" y="5260"/>
                  <a:pt x="777" y="6584"/>
                  <a:pt x="548" y="7999"/>
                </a:cubicBezTo>
                <a:cubicBezTo>
                  <a:pt x="412" y="8775"/>
                  <a:pt x="1" y="10624"/>
                  <a:pt x="959" y="11058"/>
                </a:cubicBezTo>
                <a:cubicBezTo>
                  <a:pt x="1107" y="11126"/>
                  <a:pt x="1239" y="11156"/>
                  <a:pt x="1358" y="11156"/>
                </a:cubicBezTo>
                <a:cubicBezTo>
                  <a:pt x="2152" y="11156"/>
                  <a:pt x="2321" y="9782"/>
                  <a:pt x="2420" y="9186"/>
                </a:cubicBezTo>
                <a:cubicBezTo>
                  <a:pt x="2648" y="7771"/>
                  <a:pt x="2808" y="6379"/>
                  <a:pt x="2900" y="4963"/>
                </a:cubicBezTo>
                <a:cubicBezTo>
                  <a:pt x="3356" y="5739"/>
                  <a:pt x="3835" y="6493"/>
                  <a:pt x="4360" y="7223"/>
                </a:cubicBezTo>
                <a:lnTo>
                  <a:pt x="4338" y="7269"/>
                </a:lnTo>
                <a:cubicBezTo>
                  <a:pt x="3813" y="8730"/>
                  <a:pt x="3470" y="10259"/>
                  <a:pt x="3402" y="11811"/>
                </a:cubicBezTo>
                <a:cubicBezTo>
                  <a:pt x="3356" y="12541"/>
                  <a:pt x="3105" y="14230"/>
                  <a:pt x="4086" y="14504"/>
                </a:cubicBezTo>
                <a:cubicBezTo>
                  <a:pt x="4198" y="14539"/>
                  <a:pt x="4298" y="14554"/>
                  <a:pt x="4388" y="14554"/>
                </a:cubicBezTo>
                <a:cubicBezTo>
                  <a:pt x="5265" y="14554"/>
                  <a:pt x="5228" y="13075"/>
                  <a:pt x="5228" y="12496"/>
                </a:cubicBezTo>
                <a:cubicBezTo>
                  <a:pt x="5228" y="11126"/>
                  <a:pt x="5228" y="9734"/>
                  <a:pt x="5228" y="8364"/>
                </a:cubicBezTo>
                <a:cubicBezTo>
                  <a:pt x="5616" y="8889"/>
                  <a:pt x="6049" y="9392"/>
                  <a:pt x="6483" y="9894"/>
                </a:cubicBezTo>
                <a:cubicBezTo>
                  <a:pt x="6346" y="11218"/>
                  <a:pt x="6323" y="12541"/>
                  <a:pt x="6415" y="13888"/>
                </a:cubicBezTo>
                <a:cubicBezTo>
                  <a:pt x="6460" y="14550"/>
                  <a:pt x="6392" y="15965"/>
                  <a:pt x="7305" y="16102"/>
                </a:cubicBezTo>
                <a:cubicBezTo>
                  <a:pt x="7343" y="16107"/>
                  <a:pt x="7379" y="16109"/>
                  <a:pt x="7414" y="16109"/>
                </a:cubicBezTo>
                <a:cubicBezTo>
                  <a:pt x="8688" y="16109"/>
                  <a:pt x="8116" y="12929"/>
                  <a:pt x="7738" y="11240"/>
                </a:cubicBezTo>
                <a:lnTo>
                  <a:pt x="7738" y="11240"/>
                </a:lnTo>
                <a:cubicBezTo>
                  <a:pt x="8012" y="11514"/>
                  <a:pt x="8263" y="11765"/>
                  <a:pt x="8537" y="12016"/>
                </a:cubicBezTo>
                <a:cubicBezTo>
                  <a:pt x="8537" y="12085"/>
                  <a:pt x="8560" y="12153"/>
                  <a:pt x="8606" y="12222"/>
                </a:cubicBezTo>
                <a:cubicBezTo>
                  <a:pt x="8674" y="12290"/>
                  <a:pt x="8720" y="12359"/>
                  <a:pt x="8766" y="12450"/>
                </a:cubicBezTo>
                <a:cubicBezTo>
                  <a:pt x="9154" y="14071"/>
                  <a:pt x="9519" y="15737"/>
                  <a:pt x="9930" y="17358"/>
                </a:cubicBezTo>
                <a:cubicBezTo>
                  <a:pt x="10093" y="17993"/>
                  <a:pt x="10604" y="18875"/>
                  <a:pt x="11300" y="18875"/>
                </a:cubicBezTo>
                <a:cubicBezTo>
                  <a:pt x="11478" y="18875"/>
                  <a:pt x="11669" y="18817"/>
                  <a:pt x="11870" y="18681"/>
                </a:cubicBezTo>
                <a:cubicBezTo>
                  <a:pt x="12851" y="17997"/>
                  <a:pt x="11893" y="16376"/>
                  <a:pt x="11527" y="15600"/>
                </a:cubicBezTo>
                <a:cubicBezTo>
                  <a:pt x="11254" y="14984"/>
                  <a:pt x="10911" y="14390"/>
                  <a:pt x="10569" y="13797"/>
                </a:cubicBezTo>
                <a:lnTo>
                  <a:pt x="10569" y="13797"/>
                </a:lnTo>
                <a:cubicBezTo>
                  <a:pt x="11505" y="14550"/>
                  <a:pt x="12486" y="15258"/>
                  <a:pt x="13513" y="15897"/>
                </a:cubicBezTo>
                <a:cubicBezTo>
                  <a:pt x="13587" y="15943"/>
                  <a:pt x="13661" y="15964"/>
                  <a:pt x="13731" y="15964"/>
                </a:cubicBezTo>
                <a:cubicBezTo>
                  <a:pt x="14070" y="15964"/>
                  <a:pt x="14311" y="15485"/>
                  <a:pt x="13970" y="15258"/>
                </a:cubicBezTo>
                <a:cubicBezTo>
                  <a:pt x="13011" y="14641"/>
                  <a:pt x="12075" y="14002"/>
                  <a:pt x="11185" y="13295"/>
                </a:cubicBezTo>
                <a:lnTo>
                  <a:pt x="11185" y="13295"/>
                </a:lnTo>
                <a:cubicBezTo>
                  <a:pt x="12212" y="13523"/>
                  <a:pt x="13239" y="13637"/>
                  <a:pt x="14289" y="13637"/>
                </a:cubicBezTo>
                <a:cubicBezTo>
                  <a:pt x="14395" y="13637"/>
                  <a:pt x="14518" y="13639"/>
                  <a:pt x="14652" y="13639"/>
                </a:cubicBezTo>
                <a:cubicBezTo>
                  <a:pt x="15472" y="13639"/>
                  <a:pt x="16689" y="13571"/>
                  <a:pt x="16709" y="12610"/>
                </a:cubicBezTo>
                <a:cubicBezTo>
                  <a:pt x="16754" y="11263"/>
                  <a:pt x="14563" y="11354"/>
                  <a:pt x="13719" y="11332"/>
                </a:cubicBezTo>
                <a:cubicBezTo>
                  <a:pt x="12326" y="11332"/>
                  <a:pt x="10934" y="11514"/>
                  <a:pt x="9587" y="11925"/>
                </a:cubicBezTo>
                <a:cubicBezTo>
                  <a:pt x="9154" y="11537"/>
                  <a:pt x="8743" y="11149"/>
                  <a:pt x="8355" y="10738"/>
                </a:cubicBezTo>
                <a:cubicBezTo>
                  <a:pt x="9268" y="10647"/>
                  <a:pt x="10226" y="10578"/>
                  <a:pt x="11094" y="10373"/>
                </a:cubicBezTo>
                <a:cubicBezTo>
                  <a:pt x="11756" y="10213"/>
                  <a:pt x="12418" y="9643"/>
                  <a:pt x="12144" y="8889"/>
                </a:cubicBezTo>
                <a:cubicBezTo>
                  <a:pt x="11981" y="8418"/>
                  <a:pt x="11518" y="8236"/>
                  <a:pt x="11059" y="8236"/>
                </a:cubicBezTo>
                <a:cubicBezTo>
                  <a:pt x="10873" y="8236"/>
                  <a:pt x="10688" y="8266"/>
                  <a:pt x="10523" y="8319"/>
                </a:cubicBezTo>
                <a:cubicBezTo>
                  <a:pt x="9428" y="8661"/>
                  <a:pt x="8378" y="9186"/>
                  <a:pt x="7328" y="9643"/>
                </a:cubicBezTo>
                <a:cubicBezTo>
                  <a:pt x="6780" y="9072"/>
                  <a:pt x="6278" y="8456"/>
                  <a:pt x="5798" y="7839"/>
                </a:cubicBezTo>
                <a:lnTo>
                  <a:pt x="5798" y="7839"/>
                </a:lnTo>
                <a:cubicBezTo>
                  <a:pt x="5930" y="7845"/>
                  <a:pt x="6061" y="7848"/>
                  <a:pt x="6192" y="7848"/>
                </a:cubicBezTo>
                <a:cubicBezTo>
                  <a:pt x="7110" y="7848"/>
                  <a:pt x="8024" y="7708"/>
                  <a:pt x="8903" y="7429"/>
                </a:cubicBezTo>
                <a:cubicBezTo>
                  <a:pt x="9473" y="7223"/>
                  <a:pt x="11185" y="6767"/>
                  <a:pt x="10706" y="5808"/>
                </a:cubicBezTo>
                <a:cubicBezTo>
                  <a:pt x="10537" y="5470"/>
                  <a:pt x="10156" y="5360"/>
                  <a:pt x="9721" y="5360"/>
                </a:cubicBezTo>
                <a:cubicBezTo>
                  <a:pt x="9099" y="5360"/>
                  <a:pt x="8366" y="5586"/>
                  <a:pt x="7990" y="5694"/>
                </a:cubicBezTo>
                <a:cubicBezTo>
                  <a:pt x="7008" y="5991"/>
                  <a:pt x="6095" y="6447"/>
                  <a:pt x="5273" y="7018"/>
                </a:cubicBezTo>
                <a:lnTo>
                  <a:pt x="5182" y="7018"/>
                </a:lnTo>
                <a:cubicBezTo>
                  <a:pt x="4634" y="6264"/>
                  <a:pt x="4132" y="5488"/>
                  <a:pt x="3653" y="4690"/>
                </a:cubicBezTo>
                <a:cubicBezTo>
                  <a:pt x="4566" y="4690"/>
                  <a:pt x="5479" y="4575"/>
                  <a:pt x="6369" y="4347"/>
                </a:cubicBezTo>
                <a:cubicBezTo>
                  <a:pt x="7099" y="4142"/>
                  <a:pt x="8218" y="3799"/>
                  <a:pt x="8058" y="2841"/>
                </a:cubicBezTo>
                <a:cubicBezTo>
                  <a:pt x="7967" y="2232"/>
                  <a:pt x="7490" y="2049"/>
                  <a:pt x="6979" y="2049"/>
                </a:cubicBezTo>
                <a:cubicBezTo>
                  <a:pt x="6724" y="2049"/>
                  <a:pt x="6460" y="2095"/>
                  <a:pt x="6232" y="2156"/>
                </a:cubicBezTo>
                <a:cubicBezTo>
                  <a:pt x="5091" y="2453"/>
                  <a:pt x="3949" y="2841"/>
                  <a:pt x="2808" y="3183"/>
                </a:cubicBezTo>
                <a:cubicBezTo>
                  <a:pt x="2283" y="2224"/>
                  <a:pt x="1827" y="1243"/>
                  <a:pt x="1416" y="216"/>
                </a:cubicBezTo>
                <a:cubicBezTo>
                  <a:pt x="1355" y="64"/>
                  <a:pt x="1236" y="0"/>
                  <a:pt x="11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3" name="Google Shape;753;p27"/>
          <p:cNvGrpSpPr/>
          <p:nvPr/>
        </p:nvGrpSpPr>
        <p:grpSpPr>
          <a:xfrm rot="3789647">
            <a:off x="7100226" y="-1337674"/>
            <a:ext cx="2144455" cy="3370062"/>
            <a:chOff x="3524150" y="1726375"/>
            <a:chExt cx="2144400" cy="3369975"/>
          </a:xfrm>
        </p:grpSpPr>
        <p:sp>
          <p:nvSpPr>
            <p:cNvPr id="754" name="Google Shape;754;p27"/>
            <p:cNvSpPr/>
            <p:nvPr/>
          </p:nvSpPr>
          <p:spPr>
            <a:xfrm>
              <a:off x="3524150" y="1726375"/>
              <a:ext cx="2144400" cy="2886025"/>
            </a:xfrm>
            <a:custGeom>
              <a:avLst/>
              <a:gdLst/>
              <a:ahLst/>
              <a:cxnLst/>
              <a:rect l="l" t="t" r="r" b="b"/>
              <a:pathLst>
                <a:path w="85776" h="115441" extrusionOk="0">
                  <a:moveTo>
                    <a:pt x="70166" y="43609"/>
                  </a:moveTo>
                  <a:cubicBezTo>
                    <a:pt x="70188" y="43614"/>
                    <a:pt x="70210" y="43618"/>
                    <a:pt x="70232" y="43623"/>
                  </a:cubicBezTo>
                  <a:cubicBezTo>
                    <a:pt x="71989" y="43988"/>
                    <a:pt x="73747" y="44969"/>
                    <a:pt x="74637" y="46590"/>
                  </a:cubicBezTo>
                  <a:cubicBezTo>
                    <a:pt x="75573" y="48348"/>
                    <a:pt x="75002" y="50836"/>
                    <a:pt x="73199" y="51840"/>
                  </a:cubicBezTo>
                  <a:cubicBezTo>
                    <a:pt x="72780" y="52068"/>
                    <a:pt x="72365" y="52169"/>
                    <a:pt x="71966" y="52169"/>
                  </a:cubicBezTo>
                  <a:cubicBezTo>
                    <a:pt x="70649" y="52169"/>
                    <a:pt x="69513" y="51065"/>
                    <a:pt x="69022" y="49786"/>
                  </a:cubicBezTo>
                  <a:cubicBezTo>
                    <a:pt x="68269" y="47891"/>
                    <a:pt x="68771" y="45974"/>
                    <a:pt x="69752" y="44285"/>
                  </a:cubicBezTo>
                  <a:cubicBezTo>
                    <a:pt x="69885" y="44057"/>
                    <a:pt x="70024" y="43832"/>
                    <a:pt x="70166" y="43609"/>
                  </a:cubicBezTo>
                  <a:close/>
                  <a:moveTo>
                    <a:pt x="21493" y="67423"/>
                  </a:moveTo>
                  <a:cubicBezTo>
                    <a:pt x="21820" y="67423"/>
                    <a:pt x="22161" y="67476"/>
                    <a:pt x="22504" y="67589"/>
                  </a:cubicBezTo>
                  <a:cubicBezTo>
                    <a:pt x="24471" y="68230"/>
                    <a:pt x="25373" y="69967"/>
                    <a:pt x="25786" y="71969"/>
                  </a:cubicBezTo>
                  <a:lnTo>
                    <a:pt x="25786" y="71969"/>
                  </a:lnTo>
                  <a:cubicBezTo>
                    <a:pt x="25247" y="72265"/>
                    <a:pt x="24673" y="72500"/>
                    <a:pt x="24056" y="72656"/>
                  </a:cubicBezTo>
                  <a:cubicBezTo>
                    <a:pt x="23630" y="72766"/>
                    <a:pt x="23189" y="72823"/>
                    <a:pt x="22753" y="72823"/>
                  </a:cubicBezTo>
                  <a:cubicBezTo>
                    <a:pt x="21272" y="72823"/>
                    <a:pt x="19850" y="72164"/>
                    <a:pt x="19286" y="70648"/>
                  </a:cubicBezTo>
                  <a:cubicBezTo>
                    <a:pt x="18581" y="68781"/>
                    <a:pt x="19848" y="67423"/>
                    <a:pt x="21493" y="67423"/>
                  </a:cubicBezTo>
                  <a:close/>
                  <a:moveTo>
                    <a:pt x="83791" y="1"/>
                  </a:moveTo>
                  <a:cubicBezTo>
                    <a:pt x="83234" y="1"/>
                    <a:pt x="82607" y="476"/>
                    <a:pt x="82717" y="1191"/>
                  </a:cubicBezTo>
                  <a:cubicBezTo>
                    <a:pt x="83836" y="8358"/>
                    <a:pt x="83197" y="15707"/>
                    <a:pt x="80960" y="22578"/>
                  </a:cubicBezTo>
                  <a:cubicBezTo>
                    <a:pt x="79818" y="26070"/>
                    <a:pt x="78266" y="29403"/>
                    <a:pt x="76349" y="32530"/>
                  </a:cubicBezTo>
                  <a:cubicBezTo>
                    <a:pt x="74454" y="35611"/>
                    <a:pt x="72081" y="38168"/>
                    <a:pt x="69821" y="40952"/>
                  </a:cubicBezTo>
                  <a:cubicBezTo>
                    <a:pt x="69655" y="41155"/>
                    <a:pt x="69490" y="41361"/>
                    <a:pt x="69329" y="41570"/>
                  </a:cubicBezTo>
                  <a:lnTo>
                    <a:pt x="69329" y="41570"/>
                  </a:lnTo>
                  <a:cubicBezTo>
                    <a:pt x="69155" y="41562"/>
                    <a:pt x="68980" y="41558"/>
                    <a:pt x="68805" y="41558"/>
                  </a:cubicBezTo>
                  <a:cubicBezTo>
                    <a:pt x="64922" y="41558"/>
                    <a:pt x="60736" y="43525"/>
                    <a:pt x="57495" y="45152"/>
                  </a:cubicBezTo>
                  <a:cubicBezTo>
                    <a:pt x="51104" y="48370"/>
                    <a:pt x="45170" y="52456"/>
                    <a:pt x="39874" y="57249"/>
                  </a:cubicBezTo>
                  <a:cubicBezTo>
                    <a:pt x="37135" y="59715"/>
                    <a:pt x="34556" y="62385"/>
                    <a:pt x="32182" y="65215"/>
                  </a:cubicBezTo>
                  <a:cubicBezTo>
                    <a:pt x="30694" y="67001"/>
                    <a:pt x="29264" y="69224"/>
                    <a:pt x="27424" y="70814"/>
                  </a:cubicBezTo>
                  <a:lnTo>
                    <a:pt x="27424" y="70814"/>
                  </a:lnTo>
                  <a:cubicBezTo>
                    <a:pt x="27154" y="69843"/>
                    <a:pt x="26759" y="68921"/>
                    <a:pt x="26179" y="68091"/>
                  </a:cubicBezTo>
                  <a:cubicBezTo>
                    <a:pt x="25123" y="66568"/>
                    <a:pt x="23240" y="65478"/>
                    <a:pt x="21367" y="65478"/>
                  </a:cubicBezTo>
                  <a:cubicBezTo>
                    <a:pt x="20770" y="65478"/>
                    <a:pt x="20173" y="65589"/>
                    <a:pt x="19605" y="65832"/>
                  </a:cubicBezTo>
                  <a:cubicBezTo>
                    <a:pt x="17323" y="66790"/>
                    <a:pt x="16661" y="69415"/>
                    <a:pt x="17619" y="71561"/>
                  </a:cubicBezTo>
                  <a:cubicBezTo>
                    <a:pt x="18560" y="73672"/>
                    <a:pt x="20581" y="74734"/>
                    <a:pt x="22761" y="74734"/>
                  </a:cubicBezTo>
                  <a:cubicBezTo>
                    <a:pt x="23174" y="74734"/>
                    <a:pt x="23592" y="74696"/>
                    <a:pt x="24011" y="74619"/>
                  </a:cubicBezTo>
                  <a:cubicBezTo>
                    <a:pt x="24740" y="74487"/>
                    <a:pt x="25417" y="74262"/>
                    <a:pt x="26052" y="73964"/>
                  </a:cubicBezTo>
                  <a:lnTo>
                    <a:pt x="26052" y="73964"/>
                  </a:lnTo>
                  <a:cubicBezTo>
                    <a:pt x="26168" y="75515"/>
                    <a:pt x="26117" y="77065"/>
                    <a:pt x="26133" y="78271"/>
                  </a:cubicBezTo>
                  <a:cubicBezTo>
                    <a:pt x="26270" y="86694"/>
                    <a:pt x="25494" y="95733"/>
                    <a:pt x="20861" y="103037"/>
                  </a:cubicBezTo>
                  <a:cubicBezTo>
                    <a:pt x="17042" y="109014"/>
                    <a:pt x="10525" y="113538"/>
                    <a:pt x="3368" y="113538"/>
                  </a:cubicBezTo>
                  <a:cubicBezTo>
                    <a:pt x="2654" y="113538"/>
                    <a:pt x="1933" y="113493"/>
                    <a:pt x="1208" y="113400"/>
                  </a:cubicBezTo>
                  <a:cubicBezTo>
                    <a:pt x="1159" y="113393"/>
                    <a:pt x="1112" y="113390"/>
                    <a:pt x="1067" y="113390"/>
                  </a:cubicBezTo>
                  <a:cubicBezTo>
                    <a:pt x="0" y="113390"/>
                    <a:pt x="47" y="115141"/>
                    <a:pt x="1208" y="115294"/>
                  </a:cubicBezTo>
                  <a:cubicBezTo>
                    <a:pt x="1972" y="115393"/>
                    <a:pt x="2733" y="115440"/>
                    <a:pt x="3489" y="115440"/>
                  </a:cubicBezTo>
                  <a:cubicBezTo>
                    <a:pt x="9220" y="115440"/>
                    <a:pt x="14665" y="112708"/>
                    <a:pt x="18738" y="108675"/>
                  </a:cubicBezTo>
                  <a:cubicBezTo>
                    <a:pt x="23919" y="103516"/>
                    <a:pt x="26476" y="96509"/>
                    <a:pt x="27457" y="89365"/>
                  </a:cubicBezTo>
                  <a:cubicBezTo>
                    <a:pt x="27982" y="85690"/>
                    <a:pt x="28096" y="81992"/>
                    <a:pt x="28028" y="78271"/>
                  </a:cubicBezTo>
                  <a:cubicBezTo>
                    <a:pt x="28004" y="76566"/>
                    <a:pt x="28047" y="74693"/>
                    <a:pt x="27824" y="72885"/>
                  </a:cubicBezTo>
                  <a:lnTo>
                    <a:pt x="27824" y="72885"/>
                  </a:lnTo>
                  <a:cubicBezTo>
                    <a:pt x="29402" y="71696"/>
                    <a:pt x="30709" y="70091"/>
                    <a:pt x="31954" y="68525"/>
                  </a:cubicBezTo>
                  <a:cubicBezTo>
                    <a:pt x="36747" y="62454"/>
                    <a:pt x="42339" y="57067"/>
                    <a:pt x="48685" y="52639"/>
                  </a:cubicBezTo>
                  <a:cubicBezTo>
                    <a:pt x="51789" y="50448"/>
                    <a:pt x="55076" y="48507"/>
                    <a:pt x="58454" y="46795"/>
                  </a:cubicBezTo>
                  <a:cubicBezTo>
                    <a:pt x="61325" y="45351"/>
                    <a:pt x="64704" y="43567"/>
                    <a:pt x="68060" y="43446"/>
                  </a:cubicBezTo>
                  <a:lnTo>
                    <a:pt x="68060" y="43446"/>
                  </a:lnTo>
                  <a:cubicBezTo>
                    <a:pt x="67156" y="45019"/>
                    <a:pt x="66589" y="46750"/>
                    <a:pt x="66808" y="48621"/>
                  </a:cubicBezTo>
                  <a:cubicBezTo>
                    <a:pt x="67059" y="50904"/>
                    <a:pt x="68429" y="53278"/>
                    <a:pt x="70757" y="53917"/>
                  </a:cubicBezTo>
                  <a:cubicBezTo>
                    <a:pt x="71144" y="54022"/>
                    <a:pt x="71527" y="54072"/>
                    <a:pt x="71901" y="54072"/>
                  </a:cubicBezTo>
                  <a:cubicBezTo>
                    <a:pt x="73799" y="54072"/>
                    <a:pt x="75472" y="52799"/>
                    <a:pt x="76349" y="51064"/>
                  </a:cubicBezTo>
                  <a:cubicBezTo>
                    <a:pt x="77536" y="48713"/>
                    <a:pt x="76988" y="46042"/>
                    <a:pt x="75185" y="44171"/>
                  </a:cubicBezTo>
                  <a:cubicBezTo>
                    <a:pt x="74044" y="42987"/>
                    <a:pt x="72757" y="42266"/>
                    <a:pt x="71390" y="41890"/>
                  </a:cubicBezTo>
                  <a:lnTo>
                    <a:pt x="71390" y="41890"/>
                  </a:lnTo>
                  <a:cubicBezTo>
                    <a:pt x="73251" y="39485"/>
                    <a:pt x="75493" y="37309"/>
                    <a:pt x="77171" y="34767"/>
                  </a:cubicBezTo>
                  <a:cubicBezTo>
                    <a:pt x="79339" y="31503"/>
                    <a:pt x="81097" y="27942"/>
                    <a:pt x="82398" y="24244"/>
                  </a:cubicBezTo>
                  <a:cubicBezTo>
                    <a:pt x="85068" y="16689"/>
                    <a:pt x="85776" y="8609"/>
                    <a:pt x="84566" y="688"/>
                  </a:cubicBezTo>
                  <a:cubicBezTo>
                    <a:pt x="84493" y="207"/>
                    <a:pt x="84158" y="1"/>
                    <a:pt x="83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7"/>
            <p:cNvSpPr/>
            <p:nvPr/>
          </p:nvSpPr>
          <p:spPr>
            <a:xfrm>
              <a:off x="3828250" y="4498575"/>
              <a:ext cx="134125" cy="142700"/>
            </a:xfrm>
            <a:custGeom>
              <a:avLst/>
              <a:gdLst/>
              <a:ahLst/>
              <a:cxnLst/>
              <a:rect l="l" t="t" r="r" b="b"/>
              <a:pathLst>
                <a:path w="5365" h="5708" extrusionOk="0">
                  <a:moveTo>
                    <a:pt x="2648" y="1"/>
                  </a:moveTo>
                  <a:lnTo>
                    <a:pt x="0" y="1872"/>
                  </a:lnTo>
                  <a:lnTo>
                    <a:pt x="2694" y="5707"/>
                  </a:lnTo>
                  <a:lnTo>
                    <a:pt x="5364" y="3835"/>
                  </a:lnTo>
                  <a:lnTo>
                    <a:pt x="26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7"/>
            <p:cNvSpPr/>
            <p:nvPr/>
          </p:nvSpPr>
          <p:spPr>
            <a:xfrm>
              <a:off x="3877325" y="4594450"/>
              <a:ext cx="394325" cy="476850"/>
            </a:xfrm>
            <a:custGeom>
              <a:avLst/>
              <a:gdLst/>
              <a:ahLst/>
              <a:cxnLst/>
              <a:rect l="l" t="t" r="r" b="b"/>
              <a:pathLst>
                <a:path w="15773" h="19074" extrusionOk="0">
                  <a:moveTo>
                    <a:pt x="3401" y="0"/>
                  </a:moveTo>
                  <a:lnTo>
                    <a:pt x="731" y="1872"/>
                  </a:lnTo>
                  <a:cubicBezTo>
                    <a:pt x="731" y="1872"/>
                    <a:pt x="0" y="16800"/>
                    <a:pt x="14289" y="19060"/>
                  </a:cubicBezTo>
                  <a:cubicBezTo>
                    <a:pt x="14353" y="19069"/>
                    <a:pt x="14417" y="19074"/>
                    <a:pt x="14480" y="19074"/>
                  </a:cubicBezTo>
                  <a:cubicBezTo>
                    <a:pt x="15178" y="19074"/>
                    <a:pt x="15772" y="18514"/>
                    <a:pt x="15772" y="17781"/>
                  </a:cubicBezTo>
                  <a:cubicBezTo>
                    <a:pt x="15772" y="13901"/>
                    <a:pt x="14882" y="3264"/>
                    <a:pt x="34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7"/>
            <p:cNvSpPr/>
            <p:nvPr/>
          </p:nvSpPr>
          <p:spPr>
            <a:xfrm>
              <a:off x="3912225" y="4571125"/>
              <a:ext cx="388525" cy="525225"/>
            </a:xfrm>
            <a:custGeom>
              <a:avLst/>
              <a:gdLst/>
              <a:ahLst/>
              <a:cxnLst/>
              <a:rect l="l" t="t" r="r" b="b"/>
              <a:pathLst>
                <a:path w="15541" h="21009" extrusionOk="0">
                  <a:moveTo>
                    <a:pt x="1209" y="1"/>
                  </a:moveTo>
                  <a:cubicBezTo>
                    <a:pt x="298" y="1"/>
                    <a:pt x="1" y="1524"/>
                    <a:pt x="1024" y="1892"/>
                  </a:cubicBezTo>
                  <a:cubicBezTo>
                    <a:pt x="8693" y="4700"/>
                    <a:pt x="13623" y="11935"/>
                    <a:pt x="13578" y="20084"/>
                  </a:cubicBezTo>
                  <a:cubicBezTo>
                    <a:pt x="13566" y="20700"/>
                    <a:pt x="14040" y="21008"/>
                    <a:pt x="14516" y="21008"/>
                  </a:cubicBezTo>
                  <a:cubicBezTo>
                    <a:pt x="14993" y="21008"/>
                    <a:pt x="15472" y="20700"/>
                    <a:pt x="15472" y="20084"/>
                  </a:cubicBezTo>
                  <a:cubicBezTo>
                    <a:pt x="15541" y="11045"/>
                    <a:pt x="9994" y="3147"/>
                    <a:pt x="1549" y="66"/>
                  </a:cubicBezTo>
                  <a:cubicBezTo>
                    <a:pt x="1428" y="21"/>
                    <a:pt x="1314" y="1"/>
                    <a:pt x="1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7"/>
            <p:cNvSpPr/>
            <p:nvPr/>
          </p:nvSpPr>
          <p:spPr>
            <a:xfrm>
              <a:off x="3917275" y="4681975"/>
              <a:ext cx="130925" cy="244075"/>
            </a:xfrm>
            <a:custGeom>
              <a:avLst/>
              <a:gdLst/>
              <a:ahLst/>
              <a:cxnLst/>
              <a:rect l="l" t="t" r="r" b="b"/>
              <a:pathLst>
                <a:path w="5237" h="9763" extrusionOk="0">
                  <a:moveTo>
                    <a:pt x="744" y="0"/>
                  </a:moveTo>
                  <a:cubicBezTo>
                    <a:pt x="355" y="0"/>
                    <a:pt x="0" y="246"/>
                    <a:pt x="68" y="745"/>
                  </a:cubicBezTo>
                  <a:cubicBezTo>
                    <a:pt x="456" y="4009"/>
                    <a:pt x="1666" y="6908"/>
                    <a:pt x="3675" y="9487"/>
                  </a:cubicBezTo>
                  <a:cubicBezTo>
                    <a:pt x="3825" y="9681"/>
                    <a:pt x="4003" y="9762"/>
                    <a:pt x="4178" y="9762"/>
                  </a:cubicBezTo>
                  <a:cubicBezTo>
                    <a:pt x="4723" y="9762"/>
                    <a:pt x="5237" y="8979"/>
                    <a:pt x="4770" y="8391"/>
                  </a:cubicBezTo>
                  <a:cubicBezTo>
                    <a:pt x="3036" y="6155"/>
                    <a:pt x="1963" y="3552"/>
                    <a:pt x="1621" y="745"/>
                  </a:cubicBezTo>
                  <a:cubicBezTo>
                    <a:pt x="1563" y="251"/>
                    <a:pt x="1136"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7"/>
            <p:cNvSpPr/>
            <p:nvPr/>
          </p:nvSpPr>
          <p:spPr>
            <a:xfrm>
              <a:off x="4031375" y="4920275"/>
              <a:ext cx="50250" cy="38825"/>
            </a:xfrm>
            <a:custGeom>
              <a:avLst/>
              <a:gdLst/>
              <a:ahLst/>
              <a:cxnLst/>
              <a:rect l="l" t="t" r="r" b="b"/>
              <a:pathLst>
                <a:path w="2010" h="1553" extrusionOk="0">
                  <a:moveTo>
                    <a:pt x="1005" y="1"/>
                  </a:moveTo>
                  <a:cubicBezTo>
                    <a:pt x="1" y="1"/>
                    <a:pt x="1" y="1553"/>
                    <a:pt x="1005" y="1553"/>
                  </a:cubicBezTo>
                  <a:cubicBezTo>
                    <a:pt x="2010" y="1553"/>
                    <a:pt x="2010" y="1"/>
                    <a:pt x="1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7"/>
            <p:cNvSpPr/>
            <p:nvPr/>
          </p:nvSpPr>
          <p:spPr>
            <a:xfrm>
              <a:off x="4191175" y="3900000"/>
              <a:ext cx="134125" cy="107300"/>
            </a:xfrm>
            <a:custGeom>
              <a:avLst/>
              <a:gdLst/>
              <a:ahLst/>
              <a:cxnLst/>
              <a:rect l="l" t="t" r="r" b="b"/>
              <a:pathLst>
                <a:path w="5365" h="4292" extrusionOk="0">
                  <a:moveTo>
                    <a:pt x="776" y="0"/>
                  </a:moveTo>
                  <a:lnTo>
                    <a:pt x="0" y="3150"/>
                  </a:lnTo>
                  <a:lnTo>
                    <a:pt x="4565" y="4291"/>
                  </a:lnTo>
                  <a:lnTo>
                    <a:pt x="5364" y="1141"/>
                  </a:lnTo>
                  <a:lnTo>
                    <a:pt x="7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7"/>
            <p:cNvSpPr/>
            <p:nvPr/>
          </p:nvSpPr>
          <p:spPr>
            <a:xfrm>
              <a:off x="4305300" y="3885550"/>
              <a:ext cx="557525" cy="289075"/>
            </a:xfrm>
            <a:custGeom>
              <a:avLst/>
              <a:gdLst/>
              <a:ahLst/>
              <a:cxnLst/>
              <a:rect l="l" t="t" r="r" b="b"/>
              <a:pathLst>
                <a:path w="22301" h="11563" extrusionOk="0">
                  <a:moveTo>
                    <a:pt x="8059" y="0"/>
                  </a:moveTo>
                  <a:cubicBezTo>
                    <a:pt x="5842" y="0"/>
                    <a:pt x="3413" y="492"/>
                    <a:pt x="799" y="1719"/>
                  </a:cubicBezTo>
                  <a:lnTo>
                    <a:pt x="0" y="4869"/>
                  </a:lnTo>
                  <a:cubicBezTo>
                    <a:pt x="0" y="4869"/>
                    <a:pt x="5251" y="11562"/>
                    <a:pt x="13104" y="11562"/>
                  </a:cubicBezTo>
                  <a:cubicBezTo>
                    <a:pt x="15658" y="11562"/>
                    <a:pt x="18488" y="10854"/>
                    <a:pt x="21502" y="8978"/>
                  </a:cubicBezTo>
                  <a:cubicBezTo>
                    <a:pt x="22164" y="8544"/>
                    <a:pt x="22300" y="7631"/>
                    <a:pt x="21775" y="7038"/>
                  </a:cubicBezTo>
                  <a:cubicBezTo>
                    <a:pt x="19855" y="4823"/>
                    <a:pt x="14998" y="0"/>
                    <a:pt x="8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7"/>
            <p:cNvSpPr/>
            <p:nvPr/>
          </p:nvSpPr>
          <p:spPr>
            <a:xfrm>
              <a:off x="4269975" y="3890675"/>
              <a:ext cx="621225" cy="241375"/>
            </a:xfrm>
            <a:custGeom>
              <a:avLst/>
              <a:gdLst/>
              <a:ahLst/>
              <a:cxnLst/>
              <a:rect l="l" t="t" r="r" b="b"/>
              <a:pathLst>
                <a:path w="24849" h="9655" extrusionOk="0">
                  <a:moveTo>
                    <a:pt x="8675" y="0"/>
                  </a:moveTo>
                  <a:cubicBezTo>
                    <a:pt x="6110" y="0"/>
                    <a:pt x="3499" y="516"/>
                    <a:pt x="979" y="1583"/>
                  </a:cubicBezTo>
                  <a:cubicBezTo>
                    <a:pt x="1" y="2002"/>
                    <a:pt x="612" y="3313"/>
                    <a:pt x="1530" y="3313"/>
                  </a:cubicBezTo>
                  <a:cubicBezTo>
                    <a:pt x="1661" y="3313"/>
                    <a:pt x="1798" y="3286"/>
                    <a:pt x="1938" y="3226"/>
                  </a:cubicBezTo>
                  <a:cubicBezTo>
                    <a:pt x="4113" y="2305"/>
                    <a:pt x="6386" y="1863"/>
                    <a:pt x="8630" y="1863"/>
                  </a:cubicBezTo>
                  <a:cubicBezTo>
                    <a:pt x="14111" y="1863"/>
                    <a:pt x="19422" y="4500"/>
                    <a:pt x="22709" y="9229"/>
                  </a:cubicBezTo>
                  <a:cubicBezTo>
                    <a:pt x="22921" y="9530"/>
                    <a:pt x="23217" y="9655"/>
                    <a:pt x="23509" y="9655"/>
                  </a:cubicBezTo>
                  <a:cubicBezTo>
                    <a:pt x="24191" y="9655"/>
                    <a:pt x="24848" y="8974"/>
                    <a:pt x="24353" y="8271"/>
                  </a:cubicBezTo>
                  <a:cubicBezTo>
                    <a:pt x="20624" y="2919"/>
                    <a:pt x="14780" y="0"/>
                    <a:pt x="8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7"/>
            <p:cNvSpPr/>
            <p:nvPr/>
          </p:nvSpPr>
          <p:spPr>
            <a:xfrm>
              <a:off x="4348075" y="4005000"/>
              <a:ext cx="254850" cy="137925"/>
            </a:xfrm>
            <a:custGeom>
              <a:avLst/>
              <a:gdLst/>
              <a:ahLst/>
              <a:cxnLst/>
              <a:rect l="l" t="t" r="r" b="b"/>
              <a:pathLst>
                <a:path w="10194" h="5517" extrusionOk="0">
                  <a:moveTo>
                    <a:pt x="1172" y="1"/>
                  </a:moveTo>
                  <a:cubicBezTo>
                    <a:pt x="547" y="1"/>
                    <a:pt x="0" y="788"/>
                    <a:pt x="572" y="1324"/>
                  </a:cubicBezTo>
                  <a:cubicBezTo>
                    <a:pt x="2946" y="3447"/>
                    <a:pt x="5730" y="4885"/>
                    <a:pt x="8857" y="5501"/>
                  </a:cubicBezTo>
                  <a:cubicBezTo>
                    <a:pt x="8913" y="5511"/>
                    <a:pt x="8967" y="5516"/>
                    <a:pt x="9019" y="5516"/>
                  </a:cubicBezTo>
                  <a:cubicBezTo>
                    <a:pt x="9881" y="5516"/>
                    <a:pt x="10194" y="4167"/>
                    <a:pt x="9268" y="3994"/>
                  </a:cubicBezTo>
                  <a:cubicBezTo>
                    <a:pt x="6392" y="3424"/>
                    <a:pt x="3859" y="2168"/>
                    <a:pt x="1690" y="205"/>
                  </a:cubicBezTo>
                  <a:cubicBezTo>
                    <a:pt x="1526" y="61"/>
                    <a:pt x="1346" y="1"/>
                    <a:pt x="1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7"/>
            <p:cNvSpPr/>
            <p:nvPr/>
          </p:nvSpPr>
          <p:spPr>
            <a:xfrm>
              <a:off x="4596875" y="4107700"/>
              <a:ext cx="50825" cy="38825"/>
            </a:xfrm>
            <a:custGeom>
              <a:avLst/>
              <a:gdLst/>
              <a:ahLst/>
              <a:cxnLst/>
              <a:rect l="l" t="t" r="r" b="b"/>
              <a:pathLst>
                <a:path w="2033" h="1553" extrusionOk="0">
                  <a:moveTo>
                    <a:pt x="1028" y="0"/>
                  </a:moveTo>
                  <a:cubicBezTo>
                    <a:pt x="1" y="0"/>
                    <a:pt x="1" y="1553"/>
                    <a:pt x="1028" y="1553"/>
                  </a:cubicBezTo>
                  <a:cubicBezTo>
                    <a:pt x="2032" y="1553"/>
                    <a:pt x="2032" y="0"/>
                    <a:pt x="10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7"/>
            <p:cNvSpPr/>
            <p:nvPr/>
          </p:nvSpPr>
          <p:spPr>
            <a:xfrm>
              <a:off x="4757800" y="2957300"/>
              <a:ext cx="135275" cy="143250"/>
            </a:xfrm>
            <a:custGeom>
              <a:avLst/>
              <a:gdLst/>
              <a:ahLst/>
              <a:cxnLst/>
              <a:rect l="l" t="t" r="r" b="b"/>
              <a:pathLst>
                <a:path w="5411" h="5730" extrusionOk="0">
                  <a:moveTo>
                    <a:pt x="2603" y="1"/>
                  </a:moveTo>
                  <a:lnTo>
                    <a:pt x="1" y="1941"/>
                  </a:lnTo>
                  <a:lnTo>
                    <a:pt x="2785" y="5730"/>
                  </a:lnTo>
                  <a:lnTo>
                    <a:pt x="5410" y="3790"/>
                  </a:lnTo>
                  <a:lnTo>
                    <a:pt x="26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7"/>
            <p:cNvSpPr/>
            <p:nvPr/>
          </p:nvSpPr>
          <p:spPr>
            <a:xfrm>
              <a:off x="4817150" y="3052025"/>
              <a:ext cx="396000" cy="470000"/>
            </a:xfrm>
            <a:custGeom>
              <a:avLst/>
              <a:gdLst/>
              <a:ahLst/>
              <a:cxnLst/>
              <a:rect l="l" t="t" r="r" b="b"/>
              <a:pathLst>
                <a:path w="15840" h="18800" extrusionOk="0">
                  <a:moveTo>
                    <a:pt x="3036" y="1"/>
                  </a:moveTo>
                  <a:lnTo>
                    <a:pt x="411" y="1941"/>
                  </a:lnTo>
                  <a:cubicBezTo>
                    <a:pt x="411" y="1941"/>
                    <a:pt x="0" y="16869"/>
                    <a:pt x="14358" y="18786"/>
                  </a:cubicBezTo>
                  <a:cubicBezTo>
                    <a:pt x="14420" y="18795"/>
                    <a:pt x="14482" y="18800"/>
                    <a:pt x="14543" y="18800"/>
                  </a:cubicBezTo>
                  <a:cubicBezTo>
                    <a:pt x="15243" y="18800"/>
                    <a:pt x="15839" y="18219"/>
                    <a:pt x="15818" y="17485"/>
                  </a:cubicBezTo>
                  <a:cubicBezTo>
                    <a:pt x="15704" y="13605"/>
                    <a:pt x="14586" y="2991"/>
                    <a:pt x="30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7"/>
            <p:cNvSpPr/>
            <p:nvPr/>
          </p:nvSpPr>
          <p:spPr>
            <a:xfrm>
              <a:off x="4832650" y="3035700"/>
              <a:ext cx="407925" cy="514950"/>
            </a:xfrm>
            <a:custGeom>
              <a:avLst/>
              <a:gdLst/>
              <a:ahLst/>
              <a:cxnLst/>
              <a:rect l="l" t="t" r="r" b="b"/>
              <a:pathLst>
                <a:path w="16317" h="20598" extrusionOk="0">
                  <a:moveTo>
                    <a:pt x="1324" y="0"/>
                  </a:moveTo>
                  <a:cubicBezTo>
                    <a:pt x="338" y="0"/>
                    <a:pt x="0" y="1569"/>
                    <a:pt x="1092" y="1863"/>
                  </a:cubicBezTo>
                  <a:cubicBezTo>
                    <a:pt x="9150" y="4009"/>
                    <a:pt x="14354" y="11382"/>
                    <a:pt x="13783" y="19690"/>
                  </a:cubicBezTo>
                  <a:cubicBezTo>
                    <a:pt x="13738" y="20295"/>
                    <a:pt x="14188" y="20597"/>
                    <a:pt x="14662" y="20597"/>
                  </a:cubicBezTo>
                  <a:cubicBezTo>
                    <a:pt x="15136" y="20597"/>
                    <a:pt x="15632" y="20295"/>
                    <a:pt x="15678" y="19690"/>
                  </a:cubicBezTo>
                  <a:cubicBezTo>
                    <a:pt x="16317" y="10560"/>
                    <a:pt x="10428" y="2366"/>
                    <a:pt x="1594" y="37"/>
                  </a:cubicBezTo>
                  <a:cubicBezTo>
                    <a:pt x="1500" y="12"/>
                    <a:pt x="1409"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7"/>
            <p:cNvSpPr/>
            <p:nvPr/>
          </p:nvSpPr>
          <p:spPr>
            <a:xfrm>
              <a:off x="4850475" y="3139025"/>
              <a:ext cx="135925" cy="243125"/>
            </a:xfrm>
            <a:custGeom>
              <a:avLst/>
              <a:gdLst/>
              <a:ahLst/>
              <a:cxnLst/>
              <a:rect l="l" t="t" r="r" b="b"/>
              <a:pathLst>
                <a:path w="5437" h="9725" extrusionOk="0">
                  <a:moveTo>
                    <a:pt x="965" y="0"/>
                  </a:moveTo>
                  <a:cubicBezTo>
                    <a:pt x="514" y="0"/>
                    <a:pt x="0" y="390"/>
                    <a:pt x="83" y="995"/>
                  </a:cubicBezTo>
                  <a:cubicBezTo>
                    <a:pt x="539" y="4144"/>
                    <a:pt x="1840" y="6975"/>
                    <a:pt x="3849" y="9463"/>
                  </a:cubicBezTo>
                  <a:cubicBezTo>
                    <a:pt x="4001" y="9648"/>
                    <a:pt x="4179" y="9725"/>
                    <a:pt x="4354" y="9725"/>
                  </a:cubicBezTo>
                  <a:cubicBezTo>
                    <a:pt x="4913" y="9725"/>
                    <a:pt x="5437" y="8935"/>
                    <a:pt x="4967" y="8344"/>
                  </a:cubicBezTo>
                  <a:cubicBezTo>
                    <a:pt x="3118" y="6085"/>
                    <a:pt x="2000" y="3460"/>
                    <a:pt x="1589" y="561"/>
                  </a:cubicBezTo>
                  <a:cubicBezTo>
                    <a:pt x="1535" y="170"/>
                    <a:pt x="1263" y="0"/>
                    <a:pt x="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7"/>
            <p:cNvSpPr/>
            <p:nvPr/>
          </p:nvSpPr>
          <p:spPr>
            <a:xfrm>
              <a:off x="4970075" y="3375000"/>
              <a:ext cx="50250" cy="39400"/>
            </a:xfrm>
            <a:custGeom>
              <a:avLst/>
              <a:gdLst/>
              <a:ahLst/>
              <a:cxnLst/>
              <a:rect l="l" t="t" r="r" b="b"/>
              <a:pathLst>
                <a:path w="2010" h="1576" extrusionOk="0">
                  <a:moveTo>
                    <a:pt x="1005" y="1"/>
                  </a:moveTo>
                  <a:cubicBezTo>
                    <a:pt x="1" y="1"/>
                    <a:pt x="1" y="1576"/>
                    <a:pt x="1005" y="1576"/>
                  </a:cubicBezTo>
                  <a:cubicBezTo>
                    <a:pt x="2009" y="1576"/>
                    <a:pt x="2009" y="1"/>
                    <a:pt x="1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27"/>
          <p:cNvGrpSpPr/>
          <p:nvPr/>
        </p:nvGrpSpPr>
        <p:grpSpPr>
          <a:xfrm rot="-3789647" flipH="1">
            <a:off x="-100674" y="-1337674"/>
            <a:ext cx="2144455" cy="3370062"/>
            <a:chOff x="3524150" y="1726375"/>
            <a:chExt cx="2144400" cy="3369975"/>
          </a:xfrm>
        </p:grpSpPr>
        <p:sp>
          <p:nvSpPr>
            <p:cNvPr id="771" name="Google Shape;771;p27"/>
            <p:cNvSpPr/>
            <p:nvPr/>
          </p:nvSpPr>
          <p:spPr>
            <a:xfrm>
              <a:off x="3524150" y="1726375"/>
              <a:ext cx="2144400" cy="2886025"/>
            </a:xfrm>
            <a:custGeom>
              <a:avLst/>
              <a:gdLst/>
              <a:ahLst/>
              <a:cxnLst/>
              <a:rect l="l" t="t" r="r" b="b"/>
              <a:pathLst>
                <a:path w="85776" h="115441" extrusionOk="0">
                  <a:moveTo>
                    <a:pt x="70166" y="43609"/>
                  </a:moveTo>
                  <a:cubicBezTo>
                    <a:pt x="70188" y="43614"/>
                    <a:pt x="70210" y="43618"/>
                    <a:pt x="70232" y="43623"/>
                  </a:cubicBezTo>
                  <a:cubicBezTo>
                    <a:pt x="71989" y="43988"/>
                    <a:pt x="73747" y="44969"/>
                    <a:pt x="74637" y="46590"/>
                  </a:cubicBezTo>
                  <a:cubicBezTo>
                    <a:pt x="75573" y="48348"/>
                    <a:pt x="75002" y="50836"/>
                    <a:pt x="73199" y="51840"/>
                  </a:cubicBezTo>
                  <a:cubicBezTo>
                    <a:pt x="72780" y="52068"/>
                    <a:pt x="72365" y="52169"/>
                    <a:pt x="71966" y="52169"/>
                  </a:cubicBezTo>
                  <a:cubicBezTo>
                    <a:pt x="70649" y="52169"/>
                    <a:pt x="69513" y="51065"/>
                    <a:pt x="69022" y="49786"/>
                  </a:cubicBezTo>
                  <a:cubicBezTo>
                    <a:pt x="68269" y="47891"/>
                    <a:pt x="68771" y="45974"/>
                    <a:pt x="69752" y="44285"/>
                  </a:cubicBezTo>
                  <a:cubicBezTo>
                    <a:pt x="69885" y="44057"/>
                    <a:pt x="70024" y="43832"/>
                    <a:pt x="70166" y="43609"/>
                  </a:cubicBezTo>
                  <a:close/>
                  <a:moveTo>
                    <a:pt x="21493" y="67423"/>
                  </a:moveTo>
                  <a:cubicBezTo>
                    <a:pt x="21820" y="67423"/>
                    <a:pt x="22161" y="67476"/>
                    <a:pt x="22504" y="67589"/>
                  </a:cubicBezTo>
                  <a:cubicBezTo>
                    <a:pt x="24471" y="68230"/>
                    <a:pt x="25373" y="69967"/>
                    <a:pt x="25786" y="71969"/>
                  </a:cubicBezTo>
                  <a:lnTo>
                    <a:pt x="25786" y="71969"/>
                  </a:lnTo>
                  <a:cubicBezTo>
                    <a:pt x="25247" y="72265"/>
                    <a:pt x="24673" y="72500"/>
                    <a:pt x="24056" y="72656"/>
                  </a:cubicBezTo>
                  <a:cubicBezTo>
                    <a:pt x="23630" y="72766"/>
                    <a:pt x="23189" y="72823"/>
                    <a:pt x="22753" y="72823"/>
                  </a:cubicBezTo>
                  <a:cubicBezTo>
                    <a:pt x="21272" y="72823"/>
                    <a:pt x="19850" y="72164"/>
                    <a:pt x="19286" y="70648"/>
                  </a:cubicBezTo>
                  <a:cubicBezTo>
                    <a:pt x="18581" y="68781"/>
                    <a:pt x="19848" y="67423"/>
                    <a:pt x="21493" y="67423"/>
                  </a:cubicBezTo>
                  <a:close/>
                  <a:moveTo>
                    <a:pt x="83791" y="1"/>
                  </a:moveTo>
                  <a:cubicBezTo>
                    <a:pt x="83234" y="1"/>
                    <a:pt x="82607" y="476"/>
                    <a:pt x="82717" y="1191"/>
                  </a:cubicBezTo>
                  <a:cubicBezTo>
                    <a:pt x="83836" y="8358"/>
                    <a:pt x="83197" y="15707"/>
                    <a:pt x="80960" y="22578"/>
                  </a:cubicBezTo>
                  <a:cubicBezTo>
                    <a:pt x="79818" y="26070"/>
                    <a:pt x="78266" y="29403"/>
                    <a:pt x="76349" y="32530"/>
                  </a:cubicBezTo>
                  <a:cubicBezTo>
                    <a:pt x="74454" y="35611"/>
                    <a:pt x="72081" y="38168"/>
                    <a:pt x="69821" y="40952"/>
                  </a:cubicBezTo>
                  <a:cubicBezTo>
                    <a:pt x="69655" y="41155"/>
                    <a:pt x="69490" y="41361"/>
                    <a:pt x="69329" y="41570"/>
                  </a:cubicBezTo>
                  <a:lnTo>
                    <a:pt x="69329" y="41570"/>
                  </a:lnTo>
                  <a:cubicBezTo>
                    <a:pt x="69155" y="41562"/>
                    <a:pt x="68980" y="41558"/>
                    <a:pt x="68805" y="41558"/>
                  </a:cubicBezTo>
                  <a:cubicBezTo>
                    <a:pt x="64922" y="41558"/>
                    <a:pt x="60736" y="43525"/>
                    <a:pt x="57495" y="45152"/>
                  </a:cubicBezTo>
                  <a:cubicBezTo>
                    <a:pt x="51104" y="48370"/>
                    <a:pt x="45170" y="52456"/>
                    <a:pt x="39874" y="57249"/>
                  </a:cubicBezTo>
                  <a:cubicBezTo>
                    <a:pt x="37135" y="59715"/>
                    <a:pt x="34556" y="62385"/>
                    <a:pt x="32182" y="65215"/>
                  </a:cubicBezTo>
                  <a:cubicBezTo>
                    <a:pt x="30694" y="67001"/>
                    <a:pt x="29264" y="69224"/>
                    <a:pt x="27424" y="70814"/>
                  </a:cubicBezTo>
                  <a:lnTo>
                    <a:pt x="27424" y="70814"/>
                  </a:lnTo>
                  <a:cubicBezTo>
                    <a:pt x="27154" y="69843"/>
                    <a:pt x="26759" y="68921"/>
                    <a:pt x="26179" y="68091"/>
                  </a:cubicBezTo>
                  <a:cubicBezTo>
                    <a:pt x="25123" y="66568"/>
                    <a:pt x="23240" y="65478"/>
                    <a:pt x="21367" y="65478"/>
                  </a:cubicBezTo>
                  <a:cubicBezTo>
                    <a:pt x="20770" y="65478"/>
                    <a:pt x="20173" y="65589"/>
                    <a:pt x="19605" y="65832"/>
                  </a:cubicBezTo>
                  <a:cubicBezTo>
                    <a:pt x="17323" y="66790"/>
                    <a:pt x="16661" y="69415"/>
                    <a:pt x="17619" y="71561"/>
                  </a:cubicBezTo>
                  <a:cubicBezTo>
                    <a:pt x="18560" y="73672"/>
                    <a:pt x="20581" y="74734"/>
                    <a:pt x="22761" y="74734"/>
                  </a:cubicBezTo>
                  <a:cubicBezTo>
                    <a:pt x="23174" y="74734"/>
                    <a:pt x="23592" y="74696"/>
                    <a:pt x="24011" y="74619"/>
                  </a:cubicBezTo>
                  <a:cubicBezTo>
                    <a:pt x="24740" y="74487"/>
                    <a:pt x="25417" y="74262"/>
                    <a:pt x="26052" y="73964"/>
                  </a:cubicBezTo>
                  <a:lnTo>
                    <a:pt x="26052" y="73964"/>
                  </a:lnTo>
                  <a:cubicBezTo>
                    <a:pt x="26168" y="75515"/>
                    <a:pt x="26117" y="77065"/>
                    <a:pt x="26133" y="78271"/>
                  </a:cubicBezTo>
                  <a:cubicBezTo>
                    <a:pt x="26270" y="86694"/>
                    <a:pt x="25494" y="95733"/>
                    <a:pt x="20861" y="103037"/>
                  </a:cubicBezTo>
                  <a:cubicBezTo>
                    <a:pt x="17042" y="109014"/>
                    <a:pt x="10525" y="113538"/>
                    <a:pt x="3368" y="113538"/>
                  </a:cubicBezTo>
                  <a:cubicBezTo>
                    <a:pt x="2654" y="113538"/>
                    <a:pt x="1933" y="113493"/>
                    <a:pt x="1208" y="113400"/>
                  </a:cubicBezTo>
                  <a:cubicBezTo>
                    <a:pt x="1159" y="113393"/>
                    <a:pt x="1112" y="113390"/>
                    <a:pt x="1067" y="113390"/>
                  </a:cubicBezTo>
                  <a:cubicBezTo>
                    <a:pt x="0" y="113390"/>
                    <a:pt x="47" y="115141"/>
                    <a:pt x="1208" y="115294"/>
                  </a:cubicBezTo>
                  <a:cubicBezTo>
                    <a:pt x="1972" y="115393"/>
                    <a:pt x="2733" y="115440"/>
                    <a:pt x="3489" y="115440"/>
                  </a:cubicBezTo>
                  <a:cubicBezTo>
                    <a:pt x="9220" y="115440"/>
                    <a:pt x="14665" y="112708"/>
                    <a:pt x="18738" y="108675"/>
                  </a:cubicBezTo>
                  <a:cubicBezTo>
                    <a:pt x="23919" y="103516"/>
                    <a:pt x="26476" y="96509"/>
                    <a:pt x="27457" y="89365"/>
                  </a:cubicBezTo>
                  <a:cubicBezTo>
                    <a:pt x="27982" y="85690"/>
                    <a:pt x="28096" y="81992"/>
                    <a:pt x="28028" y="78271"/>
                  </a:cubicBezTo>
                  <a:cubicBezTo>
                    <a:pt x="28004" y="76566"/>
                    <a:pt x="28047" y="74693"/>
                    <a:pt x="27824" y="72885"/>
                  </a:cubicBezTo>
                  <a:lnTo>
                    <a:pt x="27824" y="72885"/>
                  </a:lnTo>
                  <a:cubicBezTo>
                    <a:pt x="29402" y="71696"/>
                    <a:pt x="30709" y="70091"/>
                    <a:pt x="31954" y="68525"/>
                  </a:cubicBezTo>
                  <a:cubicBezTo>
                    <a:pt x="36747" y="62454"/>
                    <a:pt x="42339" y="57067"/>
                    <a:pt x="48685" y="52639"/>
                  </a:cubicBezTo>
                  <a:cubicBezTo>
                    <a:pt x="51789" y="50448"/>
                    <a:pt x="55076" y="48507"/>
                    <a:pt x="58454" y="46795"/>
                  </a:cubicBezTo>
                  <a:cubicBezTo>
                    <a:pt x="61325" y="45351"/>
                    <a:pt x="64704" y="43567"/>
                    <a:pt x="68060" y="43446"/>
                  </a:cubicBezTo>
                  <a:lnTo>
                    <a:pt x="68060" y="43446"/>
                  </a:lnTo>
                  <a:cubicBezTo>
                    <a:pt x="67156" y="45019"/>
                    <a:pt x="66589" y="46750"/>
                    <a:pt x="66808" y="48621"/>
                  </a:cubicBezTo>
                  <a:cubicBezTo>
                    <a:pt x="67059" y="50904"/>
                    <a:pt x="68429" y="53278"/>
                    <a:pt x="70757" y="53917"/>
                  </a:cubicBezTo>
                  <a:cubicBezTo>
                    <a:pt x="71144" y="54022"/>
                    <a:pt x="71527" y="54072"/>
                    <a:pt x="71901" y="54072"/>
                  </a:cubicBezTo>
                  <a:cubicBezTo>
                    <a:pt x="73799" y="54072"/>
                    <a:pt x="75472" y="52799"/>
                    <a:pt x="76349" y="51064"/>
                  </a:cubicBezTo>
                  <a:cubicBezTo>
                    <a:pt x="77536" y="48713"/>
                    <a:pt x="76988" y="46042"/>
                    <a:pt x="75185" y="44171"/>
                  </a:cubicBezTo>
                  <a:cubicBezTo>
                    <a:pt x="74044" y="42987"/>
                    <a:pt x="72757" y="42266"/>
                    <a:pt x="71390" y="41890"/>
                  </a:cubicBezTo>
                  <a:lnTo>
                    <a:pt x="71390" y="41890"/>
                  </a:lnTo>
                  <a:cubicBezTo>
                    <a:pt x="73251" y="39485"/>
                    <a:pt x="75493" y="37309"/>
                    <a:pt x="77171" y="34767"/>
                  </a:cubicBezTo>
                  <a:cubicBezTo>
                    <a:pt x="79339" y="31503"/>
                    <a:pt x="81097" y="27942"/>
                    <a:pt x="82398" y="24244"/>
                  </a:cubicBezTo>
                  <a:cubicBezTo>
                    <a:pt x="85068" y="16689"/>
                    <a:pt x="85776" y="8609"/>
                    <a:pt x="84566" y="688"/>
                  </a:cubicBezTo>
                  <a:cubicBezTo>
                    <a:pt x="84493" y="207"/>
                    <a:pt x="84158" y="1"/>
                    <a:pt x="83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7"/>
            <p:cNvSpPr/>
            <p:nvPr/>
          </p:nvSpPr>
          <p:spPr>
            <a:xfrm>
              <a:off x="3828250" y="4498575"/>
              <a:ext cx="134125" cy="142700"/>
            </a:xfrm>
            <a:custGeom>
              <a:avLst/>
              <a:gdLst/>
              <a:ahLst/>
              <a:cxnLst/>
              <a:rect l="l" t="t" r="r" b="b"/>
              <a:pathLst>
                <a:path w="5365" h="5708" extrusionOk="0">
                  <a:moveTo>
                    <a:pt x="2648" y="1"/>
                  </a:moveTo>
                  <a:lnTo>
                    <a:pt x="0" y="1872"/>
                  </a:lnTo>
                  <a:lnTo>
                    <a:pt x="2694" y="5707"/>
                  </a:lnTo>
                  <a:lnTo>
                    <a:pt x="5364" y="3835"/>
                  </a:lnTo>
                  <a:lnTo>
                    <a:pt x="26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7"/>
            <p:cNvSpPr/>
            <p:nvPr/>
          </p:nvSpPr>
          <p:spPr>
            <a:xfrm>
              <a:off x="3877325" y="4594450"/>
              <a:ext cx="394325" cy="476850"/>
            </a:xfrm>
            <a:custGeom>
              <a:avLst/>
              <a:gdLst/>
              <a:ahLst/>
              <a:cxnLst/>
              <a:rect l="l" t="t" r="r" b="b"/>
              <a:pathLst>
                <a:path w="15773" h="19074" extrusionOk="0">
                  <a:moveTo>
                    <a:pt x="3401" y="0"/>
                  </a:moveTo>
                  <a:lnTo>
                    <a:pt x="731" y="1872"/>
                  </a:lnTo>
                  <a:cubicBezTo>
                    <a:pt x="731" y="1872"/>
                    <a:pt x="0" y="16800"/>
                    <a:pt x="14289" y="19060"/>
                  </a:cubicBezTo>
                  <a:cubicBezTo>
                    <a:pt x="14353" y="19069"/>
                    <a:pt x="14417" y="19074"/>
                    <a:pt x="14480" y="19074"/>
                  </a:cubicBezTo>
                  <a:cubicBezTo>
                    <a:pt x="15178" y="19074"/>
                    <a:pt x="15772" y="18514"/>
                    <a:pt x="15772" y="17781"/>
                  </a:cubicBezTo>
                  <a:cubicBezTo>
                    <a:pt x="15772" y="13901"/>
                    <a:pt x="14882" y="3264"/>
                    <a:pt x="34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7"/>
            <p:cNvSpPr/>
            <p:nvPr/>
          </p:nvSpPr>
          <p:spPr>
            <a:xfrm>
              <a:off x="3912225" y="4571125"/>
              <a:ext cx="388525" cy="525225"/>
            </a:xfrm>
            <a:custGeom>
              <a:avLst/>
              <a:gdLst/>
              <a:ahLst/>
              <a:cxnLst/>
              <a:rect l="l" t="t" r="r" b="b"/>
              <a:pathLst>
                <a:path w="15541" h="21009" extrusionOk="0">
                  <a:moveTo>
                    <a:pt x="1209" y="1"/>
                  </a:moveTo>
                  <a:cubicBezTo>
                    <a:pt x="298" y="1"/>
                    <a:pt x="1" y="1524"/>
                    <a:pt x="1024" y="1892"/>
                  </a:cubicBezTo>
                  <a:cubicBezTo>
                    <a:pt x="8693" y="4700"/>
                    <a:pt x="13623" y="11935"/>
                    <a:pt x="13578" y="20084"/>
                  </a:cubicBezTo>
                  <a:cubicBezTo>
                    <a:pt x="13566" y="20700"/>
                    <a:pt x="14040" y="21008"/>
                    <a:pt x="14516" y="21008"/>
                  </a:cubicBezTo>
                  <a:cubicBezTo>
                    <a:pt x="14993" y="21008"/>
                    <a:pt x="15472" y="20700"/>
                    <a:pt x="15472" y="20084"/>
                  </a:cubicBezTo>
                  <a:cubicBezTo>
                    <a:pt x="15541" y="11045"/>
                    <a:pt x="9994" y="3147"/>
                    <a:pt x="1549" y="66"/>
                  </a:cubicBezTo>
                  <a:cubicBezTo>
                    <a:pt x="1428" y="21"/>
                    <a:pt x="1314" y="1"/>
                    <a:pt x="1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7"/>
            <p:cNvSpPr/>
            <p:nvPr/>
          </p:nvSpPr>
          <p:spPr>
            <a:xfrm>
              <a:off x="3917275" y="4681975"/>
              <a:ext cx="130925" cy="244075"/>
            </a:xfrm>
            <a:custGeom>
              <a:avLst/>
              <a:gdLst/>
              <a:ahLst/>
              <a:cxnLst/>
              <a:rect l="l" t="t" r="r" b="b"/>
              <a:pathLst>
                <a:path w="5237" h="9763" extrusionOk="0">
                  <a:moveTo>
                    <a:pt x="744" y="0"/>
                  </a:moveTo>
                  <a:cubicBezTo>
                    <a:pt x="355" y="0"/>
                    <a:pt x="0" y="246"/>
                    <a:pt x="68" y="745"/>
                  </a:cubicBezTo>
                  <a:cubicBezTo>
                    <a:pt x="456" y="4009"/>
                    <a:pt x="1666" y="6908"/>
                    <a:pt x="3675" y="9487"/>
                  </a:cubicBezTo>
                  <a:cubicBezTo>
                    <a:pt x="3825" y="9681"/>
                    <a:pt x="4003" y="9762"/>
                    <a:pt x="4178" y="9762"/>
                  </a:cubicBezTo>
                  <a:cubicBezTo>
                    <a:pt x="4723" y="9762"/>
                    <a:pt x="5237" y="8979"/>
                    <a:pt x="4770" y="8391"/>
                  </a:cubicBezTo>
                  <a:cubicBezTo>
                    <a:pt x="3036" y="6155"/>
                    <a:pt x="1963" y="3552"/>
                    <a:pt x="1621" y="745"/>
                  </a:cubicBezTo>
                  <a:cubicBezTo>
                    <a:pt x="1563" y="251"/>
                    <a:pt x="1136"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7"/>
            <p:cNvSpPr/>
            <p:nvPr/>
          </p:nvSpPr>
          <p:spPr>
            <a:xfrm>
              <a:off x="4031375" y="4920275"/>
              <a:ext cx="50250" cy="38825"/>
            </a:xfrm>
            <a:custGeom>
              <a:avLst/>
              <a:gdLst/>
              <a:ahLst/>
              <a:cxnLst/>
              <a:rect l="l" t="t" r="r" b="b"/>
              <a:pathLst>
                <a:path w="2010" h="1553" extrusionOk="0">
                  <a:moveTo>
                    <a:pt x="1005" y="1"/>
                  </a:moveTo>
                  <a:cubicBezTo>
                    <a:pt x="1" y="1"/>
                    <a:pt x="1" y="1553"/>
                    <a:pt x="1005" y="1553"/>
                  </a:cubicBezTo>
                  <a:cubicBezTo>
                    <a:pt x="2010" y="1553"/>
                    <a:pt x="2010" y="1"/>
                    <a:pt x="1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7"/>
            <p:cNvSpPr/>
            <p:nvPr/>
          </p:nvSpPr>
          <p:spPr>
            <a:xfrm>
              <a:off x="4191175" y="3900000"/>
              <a:ext cx="134125" cy="107300"/>
            </a:xfrm>
            <a:custGeom>
              <a:avLst/>
              <a:gdLst/>
              <a:ahLst/>
              <a:cxnLst/>
              <a:rect l="l" t="t" r="r" b="b"/>
              <a:pathLst>
                <a:path w="5365" h="4292" extrusionOk="0">
                  <a:moveTo>
                    <a:pt x="776" y="0"/>
                  </a:moveTo>
                  <a:lnTo>
                    <a:pt x="0" y="3150"/>
                  </a:lnTo>
                  <a:lnTo>
                    <a:pt x="4565" y="4291"/>
                  </a:lnTo>
                  <a:lnTo>
                    <a:pt x="5364" y="1141"/>
                  </a:lnTo>
                  <a:lnTo>
                    <a:pt x="7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7"/>
            <p:cNvSpPr/>
            <p:nvPr/>
          </p:nvSpPr>
          <p:spPr>
            <a:xfrm>
              <a:off x="4305300" y="3885550"/>
              <a:ext cx="557525" cy="289075"/>
            </a:xfrm>
            <a:custGeom>
              <a:avLst/>
              <a:gdLst/>
              <a:ahLst/>
              <a:cxnLst/>
              <a:rect l="l" t="t" r="r" b="b"/>
              <a:pathLst>
                <a:path w="22301" h="11563" extrusionOk="0">
                  <a:moveTo>
                    <a:pt x="8059" y="0"/>
                  </a:moveTo>
                  <a:cubicBezTo>
                    <a:pt x="5842" y="0"/>
                    <a:pt x="3413" y="492"/>
                    <a:pt x="799" y="1719"/>
                  </a:cubicBezTo>
                  <a:lnTo>
                    <a:pt x="0" y="4869"/>
                  </a:lnTo>
                  <a:cubicBezTo>
                    <a:pt x="0" y="4869"/>
                    <a:pt x="5251" y="11562"/>
                    <a:pt x="13104" y="11562"/>
                  </a:cubicBezTo>
                  <a:cubicBezTo>
                    <a:pt x="15658" y="11562"/>
                    <a:pt x="18488" y="10854"/>
                    <a:pt x="21502" y="8978"/>
                  </a:cubicBezTo>
                  <a:cubicBezTo>
                    <a:pt x="22164" y="8544"/>
                    <a:pt x="22300" y="7631"/>
                    <a:pt x="21775" y="7038"/>
                  </a:cubicBezTo>
                  <a:cubicBezTo>
                    <a:pt x="19855" y="4823"/>
                    <a:pt x="14998" y="0"/>
                    <a:pt x="8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7"/>
            <p:cNvSpPr/>
            <p:nvPr/>
          </p:nvSpPr>
          <p:spPr>
            <a:xfrm>
              <a:off x="4269975" y="3890675"/>
              <a:ext cx="621225" cy="241375"/>
            </a:xfrm>
            <a:custGeom>
              <a:avLst/>
              <a:gdLst/>
              <a:ahLst/>
              <a:cxnLst/>
              <a:rect l="l" t="t" r="r" b="b"/>
              <a:pathLst>
                <a:path w="24849" h="9655" extrusionOk="0">
                  <a:moveTo>
                    <a:pt x="8675" y="0"/>
                  </a:moveTo>
                  <a:cubicBezTo>
                    <a:pt x="6110" y="0"/>
                    <a:pt x="3499" y="516"/>
                    <a:pt x="979" y="1583"/>
                  </a:cubicBezTo>
                  <a:cubicBezTo>
                    <a:pt x="1" y="2002"/>
                    <a:pt x="612" y="3313"/>
                    <a:pt x="1530" y="3313"/>
                  </a:cubicBezTo>
                  <a:cubicBezTo>
                    <a:pt x="1661" y="3313"/>
                    <a:pt x="1798" y="3286"/>
                    <a:pt x="1938" y="3226"/>
                  </a:cubicBezTo>
                  <a:cubicBezTo>
                    <a:pt x="4113" y="2305"/>
                    <a:pt x="6386" y="1863"/>
                    <a:pt x="8630" y="1863"/>
                  </a:cubicBezTo>
                  <a:cubicBezTo>
                    <a:pt x="14111" y="1863"/>
                    <a:pt x="19422" y="4500"/>
                    <a:pt x="22709" y="9229"/>
                  </a:cubicBezTo>
                  <a:cubicBezTo>
                    <a:pt x="22921" y="9530"/>
                    <a:pt x="23217" y="9655"/>
                    <a:pt x="23509" y="9655"/>
                  </a:cubicBezTo>
                  <a:cubicBezTo>
                    <a:pt x="24191" y="9655"/>
                    <a:pt x="24848" y="8974"/>
                    <a:pt x="24353" y="8271"/>
                  </a:cubicBezTo>
                  <a:cubicBezTo>
                    <a:pt x="20624" y="2919"/>
                    <a:pt x="14780" y="0"/>
                    <a:pt x="8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7"/>
            <p:cNvSpPr/>
            <p:nvPr/>
          </p:nvSpPr>
          <p:spPr>
            <a:xfrm>
              <a:off x="4348075" y="4005000"/>
              <a:ext cx="254850" cy="137925"/>
            </a:xfrm>
            <a:custGeom>
              <a:avLst/>
              <a:gdLst/>
              <a:ahLst/>
              <a:cxnLst/>
              <a:rect l="l" t="t" r="r" b="b"/>
              <a:pathLst>
                <a:path w="10194" h="5517" extrusionOk="0">
                  <a:moveTo>
                    <a:pt x="1172" y="1"/>
                  </a:moveTo>
                  <a:cubicBezTo>
                    <a:pt x="547" y="1"/>
                    <a:pt x="0" y="788"/>
                    <a:pt x="572" y="1324"/>
                  </a:cubicBezTo>
                  <a:cubicBezTo>
                    <a:pt x="2946" y="3447"/>
                    <a:pt x="5730" y="4885"/>
                    <a:pt x="8857" y="5501"/>
                  </a:cubicBezTo>
                  <a:cubicBezTo>
                    <a:pt x="8913" y="5511"/>
                    <a:pt x="8967" y="5516"/>
                    <a:pt x="9019" y="5516"/>
                  </a:cubicBezTo>
                  <a:cubicBezTo>
                    <a:pt x="9881" y="5516"/>
                    <a:pt x="10194" y="4167"/>
                    <a:pt x="9268" y="3994"/>
                  </a:cubicBezTo>
                  <a:cubicBezTo>
                    <a:pt x="6392" y="3424"/>
                    <a:pt x="3859" y="2168"/>
                    <a:pt x="1690" y="205"/>
                  </a:cubicBezTo>
                  <a:cubicBezTo>
                    <a:pt x="1526" y="61"/>
                    <a:pt x="1346" y="1"/>
                    <a:pt x="1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7"/>
            <p:cNvSpPr/>
            <p:nvPr/>
          </p:nvSpPr>
          <p:spPr>
            <a:xfrm>
              <a:off x="4596875" y="4107700"/>
              <a:ext cx="50825" cy="38825"/>
            </a:xfrm>
            <a:custGeom>
              <a:avLst/>
              <a:gdLst/>
              <a:ahLst/>
              <a:cxnLst/>
              <a:rect l="l" t="t" r="r" b="b"/>
              <a:pathLst>
                <a:path w="2033" h="1553" extrusionOk="0">
                  <a:moveTo>
                    <a:pt x="1028" y="0"/>
                  </a:moveTo>
                  <a:cubicBezTo>
                    <a:pt x="1" y="0"/>
                    <a:pt x="1" y="1553"/>
                    <a:pt x="1028" y="1553"/>
                  </a:cubicBezTo>
                  <a:cubicBezTo>
                    <a:pt x="2032" y="1553"/>
                    <a:pt x="2032" y="0"/>
                    <a:pt x="10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7"/>
            <p:cNvSpPr/>
            <p:nvPr/>
          </p:nvSpPr>
          <p:spPr>
            <a:xfrm>
              <a:off x="4757800" y="2957300"/>
              <a:ext cx="135275" cy="143250"/>
            </a:xfrm>
            <a:custGeom>
              <a:avLst/>
              <a:gdLst/>
              <a:ahLst/>
              <a:cxnLst/>
              <a:rect l="l" t="t" r="r" b="b"/>
              <a:pathLst>
                <a:path w="5411" h="5730" extrusionOk="0">
                  <a:moveTo>
                    <a:pt x="2603" y="1"/>
                  </a:moveTo>
                  <a:lnTo>
                    <a:pt x="1" y="1941"/>
                  </a:lnTo>
                  <a:lnTo>
                    <a:pt x="2785" y="5730"/>
                  </a:lnTo>
                  <a:lnTo>
                    <a:pt x="5410" y="3790"/>
                  </a:lnTo>
                  <a:lnTo>
                    <a:pt x="26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7"/>
            <p:cNvSpPr/>
            <p:nvPr/>
          </p:nvSpPr>
          <p:spPr>
            <a:xfrm>
              <a:off x="4817150" y="3052025"/>
              <a:ext cx="396000" cy="470000"/>
            </a:xfrm>
            <a:custGeom>
              <a:avLst/>
              <a:gdLst/>
              <a:ahLst/>
              <a:cxnLst/>
              <a:rect l="l" t="t" r="r" b="b"/>
              <a:pathLst>
                <a:path w="15840" h="18800" extrusionOk="0">
                  <a:moveTo>
                    <a:pt x="3036" y="1"/>
                  </a:moveTo>
                  <a:lnTo>
                    <a:pt x="411" y="1941"/>
                  </a:lnTo>
                  <a:cubicBezTo>
                    <a:pt x="411" y="1941"/>
                    <a:pt x="0" y="16869"/>
                    <a:pt x="14358" y="18786"/>
                  </a:cubicBezTo>
                  <a:cubicBezTo>
                    <a:pt x="14420" y="18795"/>
                    <a:pt x="14482" y="18800"/>
                    <a:pt x="14543" y="18800"/>
                  </a:cubicBezTo>
                  <a:cubicBezTo>
                    <a:pt x="15243" y="18800"/>
                    <a:pt x="15839" y="18219"/>
                    <a:pt x="15818" y="17485"/>
                  </a:cubicBezTo>
                  <a:cubicBezTo>
                    <a:pt x="15704" y="13605"/>
                    <a:pt x="14586" y="2991"/>
                    <a:pt x="30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7"/>
            <p:cNvSpPr/>
            <p:nvPr/>
          </p:nvSpPr>
          <p:spPr>
            <a:xfrm>
              <a:off x="4832650" y="3035700"/>
              <a:ext cx="407925" cy="514950"/>
            </a:xfrm>
            <a:custGeom>
              <a:avLst/>
              <a:gdLst/>
              <a:ahLst/>
              <a:cxnLst/>
              <a:rect l="l" t="t" r="r" b="b"/>
              <a:pathLst>
                <a:path w="16317" h="20598" extrusionOk="0">
                  <a:moveTo>
                    <a:pt x="1324" y="0"/>
                  </a:moveTo>
                  <a:cubicBezTo>
                    <a:pt x="338" y="0"/>
                    <a:pt x="0" y="1569"/>
                    <a:pt x="1092" y="1863"/>
                  </a:cubicBezTo>
                  <a:cubicBezTo>
                    <a:pt x="9150" y="4009"/>
                    <a:pt x="14354" y="11382"/>
                    <a:pt x="13783" y="19690"/>
                  </a:cubicBezTo>
                  <a:cubicBezTo>
                    <a:pt x="13738" y="20295"/>
                    <a:pt x="14188" y="20597"/>
                    <a:pt x="14662" y="20597"/>
                  </a:cubicBezTo>
                  <a:cubicBezTo>
                    <a:pt x="15136" y="20597"/>
                    <a:pt x="15632" y="20295"/>
                    <a:pt x="15678" y="19690"/>
                  </a:cubicBezTo>
                  <a:cubicBezTo>
                    <a:pt x="16317" y="10560"/>
                    <a:pt x="10428" y="2366"/>
                    <a:pt x="1594" y="37"/>
                  </a:cubicBezTo>
                  <a:cubicBezTo>
                    <a:pt x="1500" y="12"/>
                    <a:pt x="1409"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7"/>
            <p:cNvSpPr/>
            <p:nvPr/>
          </p:nvSpPr>
          <p:spPr>
            <a:xfrm>
              <a:off x="4850475" y="3139025"/>
              <a:ext cx="135925" cy="243125"/>
            </a:xfrm>
            <a:custGeom>
              <a:avLst/>
              <a:gdLst/>
              <a:ahLst/>
              <a:cxnLst/>
              <a:rect l="l" t="t" r="r" b="b"/>
              <a:pathLst>
                <a:path w="5437" h="9725" extrusionOk="0">
                  <a:moveTo>
                    <a:pt x="965" y="0"/>
                  </a:moveTo>
                  <a:cubicBezTo>
                    <a:pt x="514" y="0"/>
                    <a:pt x="0" y="390"/>
                    <a:pt x="83" y="995"/>
                  </a:cubicBezTo>
                  <a:cubicBezTo>
                    <a:pt x="539" y="4144"/>
                    <a:pt x="1840" y="6975"/>
                    <a:pt x="3849" y="9463"/>
                  </a:cubicBezTo>
                  <a:cubicBezTo>
                    <a:pt x="4001" y="9648"/>
                    <a:pt x="4179" y="9725"/>
                    <a:pt x="4354" y="9725"/>
                  </a:cubicBezTo>
                  <a:cubicBezTo>
                    <a:pt x="4913" y="9725"/>
                    <a:pt x="5437" y="8935"/>
                    <a:pt x="4967" y="8344"/>
                  </a:cubicBezTo>
                  <a:cubicBezTo>
                    <a:pt x="3118" y="6085"/>
                    <a:pt x="2000" y="3460"/>
                    <a:pt x="1589" y="561"/>
                  </a:cubicBezTo>
                  <a:cubicBezTo>
                    <a:pt x="1535" y="170"/>
                    <a:pt x="1263" y="0"/>
                    <a:pt x="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7"/>
            <p:cNvSpPr/>
            <p:nvPr/>
          </p:nvSpPr>
          <p:spPr>
            <a:xfrm>
              <a:off x="4970075" y="3375000"/>
              <a:ext cx="50250" cy="39400"/>
            </a:xfrm>
            <a:custGeom>
              <a:avLst/>
              <a:gdLst/>
              <a:ahLst/>
              <a:cxnLst/>
              <a:rect l="l" t="t" r="r" b="b"/>
              <a:pathLst>
                <a:path w="2010" h="1576" extrusionOk="0">
                  <a:moveTo>
                    <a:pt x="1005" y="1"/>
                  </a:moveTo>
                  <a:cubicBezTo>
                    <a:pt x="1" y="1"/>
                    <a:pt x="1" y="1576"/>
                    <a:pt x="1005" y="1576"/>
                  </a:cubicBezTo>
                  <a:cubicBezTo>
                    <a:pt x="2009" y="1576"/>
                    <a:pt x="2009" y="1"/>
                    <a:pt x="1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27"/>
          <p:cNvGrpSpPr/>
          <p:nvPr/>
        </p:nvGrpSpPr>
        <p:grpSpPr>
          <a:xfrm rot="-1958128" flipH="1">
            <a:off x="7826373" y="3905232"/>
            <a:ext cx="611109" cy="714948"/>
            <a:chOff x="1667110" y="1547045"/>
            <a:chExt cx="1047905" cy="1226432"/>
          </a:xfrm>
        </p:grpSpPr>
        <p:grpSp>
          <p:nvGrpSpPr>
            <p:cNvPr id="788" name="Google Shape;788;p27"/>
            <p:cNvGrpSpPr/>
            <p:nvPr/>
          </p:nvGrpSpPr>
          <p:grpSpPr>
            <a:xfrm>
              <a:off x="1667110" y="1547045"/>
              <a:ext cx="1047905" cy="922064"/>
              <a:chOff x="1627300" y="2234250"/>
              <a:chExt cx="500050" cy="440000"/>
            </a:xfrm>
          </p:grpSpPr>
          <p:sp>
            <p:nvSpPr>
              <p:cNvPr id="789" name="Google Shape;789;p27"/>
              <p:cNvSpPr/>
              <p:nvPr/>
            </p:nvSpPr>
            <p:spPr>
              <a:xfrm rot="-1958764">
                <a:off x="1769572" y="2297034"/>
                <a:ext cx="189893" cy="290106"/>
              </a:xfrm>
              <a:custGeom>
                <a:avLst/>
                <a:gdLst/>
                <a:ahLst/>
                <a:cxnLst/>
                <a:rect l="l" t="t" r="r" b="b"/>
                <a:pathLst>
                  <a:path w="7595" h="11605" extrusionOk="0">
                    <a:moveTo>
                      <a:pt x="2155" y="0"/>
                    </a:moveTo>
                    <a:cubicBezTo>
                      <a:pt x="2406" y="2507"/>
                      <a:pt x="2506" y="5940"/>
                      <a:pt x="0" y="6943"/>
                    </a:cubicBezTo>
                    <a:cubicBezTo>
                      <a:pt x="2757" y="6943"/>
                      <a:pt x="4336" y="9123"/>
                      <a:pt x="5589" y="11604"/>
                    </a:cubicBezTo>
                    <a:cubicBezTo>
                      <a:pt x="5589" y="9123"/>
                      <a:pt x="5338" y="6617"/>
                      <a:pt x="7594" y="5113"/>
                    </a:cubicBezTo>
                    <a:lnTo>
                      <a:pt x="7594" y="5113"/>
                    </a:lnTo>
                    <a:cubicBezTo>
                      <a:pt x="7536" y="5115"/>
                      <a:pt x="7479" y="5116"/>
                      <a:pt x="7423" y="5116"/>
                    </a:cubicBezTo>
                    <a:cubicBezTo>
                      <a:pt x="4895" y="5116"/>
                      <a:pt x="3381" y="2942"/>
                      <a:pt x="2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7"/>
              <p:cNvSpPr/>
              <p:nvPr/>
            </p:nvSpPr>
            <p:spPr>
              <a:xfrm>
                <a:off x="2010350" y="2234250"/>
                <a:ext cx="117000" cy="78450"/>
              </a:xfrm>
              <a:custGeom>
                <a:avLst/>
                <a:gdLst/>
                <a:ahLst/>
                <a:cxnLst/>
                <a:rect l="l" t="t" r="r" b="b"/>
                <a:pathLst>
                  <a:path w="4680" h="3138" extrusionOk="0">
                    <a:moveTo>
                      <a:pt x="2235" y="0"/>
                    </a:moveTo>
                    <a:cubicBezTo>
                      <a:pt x="256" y="0"/>
                      <a:pt x="1" y="3138"/>
                      <a:pt x="2524" y="3138"/>
                    </a:cubicBezTo>
                    <a:cubicBezTo>
                      <a:pt x="4429" y="3138"/>
                      <a:pt x="4680" y="80"/>
                      <a:pt x="2374" y="5"/>
                    </a:cubicBezTo>
                    <a:cubicBezTo>
                      <a:pt x="2327" y="2"/>
                      <a:pt x="2281" y="0"/>
                      <a:pt x="22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7"/>
              <p:cNvSpPr/>
              <p:nvPr/>
            </p:nvSpPr>
            <p:spPr>
              <a:xfrm>
                <a:off x="1627300" y="2615200"/>
                <a:ext cx="87775" cy="59050"/>
              </a:xfrm>
              <a:custGeom>
                <a:avLst/>
                <a:gdLst/>
                <a:ahLst/>
                <a:cxnLst/>
                <a:rect l="l" t="t" r="r" b="b"/>
                <a:pathLst>
                  <a:path w="3511" h="2362" extrusionOk="0">
                    <a:moveTo>
                      <a:pt x="1689" y="1"/>
                    </a:moveTo>
                    <a:cubicBezTo>
                      <a:pt x="191" y="1"/>
                      <a:pt x="0" y="2337"/>
                      <a:pt x="1907" y="2361"/>
                    </a:cubicBezTo>
                    <a:cubicBezTo>
                      <a:pt x="3335" y="2361"/>
                      <a:pt x="3511" y="55"/>
                      <a:pt x="1806" y="5"/>
                    </a:cubicBezTo>
                    <a:cubicBezTo>
                      <a:pt x="1766" y="2"/>
                      <a:pt x="1727"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2" name="Google Shape;792;p27"/>
            <p:cNvSpPr/>
            <p:nvPr/>
          </p:nvSpPr>
          <p:spPr>
            <a:xfrm rot="-1645867">
              <a:off x="2009262" y="2471311"/>
              <a:ext cx="327109" cy="240312"/>
            </a:xfrm>
            <a:custGeom>
              <a:avLst/>
              <a:gdLst/>
              <a:ahLst/>
              <a:cxnLst/>
              <a:rect l="l" t="t" r="r" b="b"/>
              <a:pathLst>
                <a:path w="23033" h="16924" extrusionOk="0">
                  <a:moveTo>
                    <a:pt x="18087" y="0"/>
                  </a:moveTo>
                  <a:cubicBezTo>
                    <a:pt x="15558" y="0"/>
                    <a:pt x="12757" y="2011"/>
                    <a:pt x="12181" y="4317"/>
                  </a:cubicBezTo>
                  <a:cubicBezTo>
                    <a:pt x="12181" y="4317"/>
                    <a:pt x="10883" y="321"/>
                    <a:pt x="6682" y="321"/>
                  </a:cubicBezTo>
                  <a:cubicBezTo>
                    <a:pt x="6249" y="321"/>
                    <a:pt x="5785" y="364"/>
                    <a:pt x="5289" y="457"/>
                  </a:cubicBezTo>
                  <a:cubicBezTo>
                    <a:pt x="0" y="1460"/>
                    <a:pt x="6492" y="11610"/>
                    <a:pt x="12381" y="16924"/>
                  </a:cubicBezTo>
                  <a:cubicBezTo>
                    <a:pt x="22381" y="8527"/>
                    <a:pt x="23033" y="2437"/>
                    <a:pt x="20251" y="608"/>
                  </a:cubicBezTo>
                  <a:cubicBezTo>
                    <a:pt x="19602" y="187"/>
                    <a:pt x="18857" y="0"/>
                    <a:pt x="18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3" name="Google Shape;793;p27"/>
          <p:cNvSpPr txBox="1">
            <a:spLocks noGrp="1"/>
          </p:cNvSpPr>
          <p:nvPr>
            <p:ph type="title" idx="15"/>
          </p:nvPr>
        </p:nvSpPr>
        <p:spPr>
          <a:xfrm>
            <a:off x="720000" y="540000"/>
            <a:ext cx="77859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alpha val="3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1126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Jua"/>
              <a:buNone/>
              <a:defRPr sz="2800" b="1">
                <a:solidFill>
                  <a:schemeClr val="dk1"/>
                </a:solidFill>
                <a:latin typeface="Jua"/>
                <a:ea typeface="Jua"/>
                <a:cs typeface="Jua"/>
                <a:sym typeface="Jua"/>
              </a:defRPr>
            </a:lvl1pPr>
            <a:lvl2pPr lvl="1">
              <a:spcBef>
                <a:spcPts val="0"/>
              </a:spcBef>
              <a:spcAft>
                <a:spcPts val="0"/>
              </a:spcAft>
              <a:buClr>
                <a:schemeClr val="dk1"/>
              </a:buClr>
              <a:buSzPts val="2800"/>
              <a:buFont typeface="Jua"/>
              <a:buNone/>
              <a:defRPr sz="2800">
                <a:solidFill>
                  <a:schemeClr val="dk1"/>
                </a:solidFill>
                <a:latin typeface="Jua"/>
                <a:ea typeface="Jua"/>
                <a:cs typeface="Jua"/>
                <a:sym typeface="Jua"/>
              </a:defRPr>
            </a:lvl2pPr>
            <a:lvl3pPr lvl="2">
              <a:spcBef>
                <a:spcPts val="0"/>
              </a:spcBef>
              <a:spcAft>
                <a:spcPts val="0"/>
              </a:spcAft>
              <a:buClr>
                <a:schemeClr val="dk1"/>
              </a:buClr>
              <a:buSzPts val="2800"/>
              <a:buFont typeface="Jua"/>
              <a:buNone/>
              <a:defRPr sz="2800">
                <a:solidFill>
                  <a:schemeClr val="dk1"/>
                </a:solidFill>
                <a:latin typeface="Jua"/>
                <a:ea typeface="Jua"/>
                <a:cs typeface="Jua"/>
                <a:sym typeface="Jua"/>
              </a:defRPr>
            </a:lvl3pPr>
            <a:lvl4pPr lvl="3">
              <a:spcBef>
                <a:spcPts val="0"/>
              </a:spcBef>
              <a:spcAft>
                <a:spcPts val="0"/>
              </a:spcAft>
              <a:buClr>
                <a:schemeClr val="dk1"/>
              </a:buClr>
              <a:buSzPts val="2800"/>
              <a:buFont typeface="Jua"/>
              <a:buNone/>
              <a:defRPr sz="2800">
                <a:solidFill>
                  <a:schemeClr val="dk1"/>
                </a:solidFill>
                <a:latin typeface="Jua"/>
                <a:ea typeface="Jua"/>
                <a:cs typeface="Jua"/>
                <a:sym typeface="Jua"/>
              </a:defRPr>
            </a:lvl4pPr>
            <a:lvl5pPr lvl="4">
              <a:spcBef>
                <a:spcPts val="0"/>
              </a:spcBef>
              <a:spcAft>
                <a:spcPts val="0"/>
              </a:spcAft>
              <a:buClr>
                <a:schemeClr val="dk1"/>
              </a:buClr>
              <a:buSzPts val="2800"/>
              <a:buFont typeface="Jua"/>
              <a:buNone/>
              <a:defRPr sz="2800">
                <a:solidFill>
                  <a:schemeClr val="dk1"/>
                </a:solidFill>
                <a:latin typeface="Jua"/>
                <a:ea typeface="Jua"/>
                <a:cs typeface="Jua"/>
                <a:sym typeface="Jua"/>
              </a:defRPr>
            </a:lvl5pPr>
            <a:lvl6pPr lvl="5">
              <a:spcBef>
                <a:spcPts val="0"/>
              </a:spcBef>
              <a:spcAft>
                <a:spcPts val="0"/>
              </a:spcAft>
              <a:buClr>
                <a:schemeClr val="dk1"/>
              </a:buClr>
              <a:buSzPts val="2800"/>
              <a:buFont typeface="Jua"/>
              <a:buNone/>
              <a:defRPr sz="2800">
                <a:solidFill>
                  <a:schemeClr val="dk1"/>
                </a:solidFill>
                <a:latin typeface="Jua"/>
                <a:ea typeface="Jua"/>
                <a:cs typeface="Jua"/>
                <a:sym typeface="Jua"/>
              </a:defRPr>
            </a:lvl6pPr>
            <a:lvl7pPr lvl="6">
              <a:spcBef>
                <a:spcPts val="0"/>
              </a:spcBef>
              <a:spcAft>
                <a:spcPts val="0"/>
              </a:spcAft>
              <a:buClr>
                <a:schemeClr val="dk1"/>
              </a:buClr>
              <a:buSzPts val="2800"/>
              <a:buFont typeface="Jua"/>
              <a:buNone/>
              <a:defRPr sz="2800">
                <a:solidFill>
                  <a:schemeClr val="dk1"/>
                </a:solidFill>
                <a:latin typeface="Jua"/>
                <a:ea typeface="Jua"/>
                <a:cs typeface="Jua"/>
                <a:sym typeface="Jua"/>
              </a:defRPr>
            </a:lvl7pPr>
            <a:lvl8pPr lvl="7">
              <a:spcBef>
                <a:spcPts val="0"/>
              </a:spcBef>
              <a:spcAft>
                <a:spcPts val="0"/>
              </a:spcAft>
              <a:buClr>
                <a:schemeClr val="dk1"/>
              </a:buClr>
              <a:buSzPts val="2800"/>
              <a:buFont typeface="Jua"/>
              <a:buNone/>
              <a:defRPr sz="2800">
                <a:solidFill>
                  <a:schemeClr val="dk1"/>
                </a:solidFill>
                <a:latin typeface="Jua"/>
                <a:ea typeface="Jua"/>
                <a:cs typeface="Jua"/>
                <a:sym typeface="Jua"/>
              </a:defRPr>
            </a:lvl8pPr>
            <a:lvl9pPr lvl="8">
              <a:spcBef>
                <a:spcPts val="0"/>
              </a:spcBef>
              <a:spcAft>
                <a:spcPts val="0"/>
              </a:spcAft>
              <a:buClr>
                <a:schemeClr val="dk1"/>
              </a:buClr>
              <a:buSzPts val="2800"/>
              <a:buFont typeface="Jua"/>
              <a:buNone/>
              <a:defRPr sz="2800">
                <a:solidFill>
                  <a:schemeClr val="dk1"/>
                </a:solidFill>
                <a:latin typeface="Jua"/>
                <a:ea typeface="Jua"/>
                <a:cs typeface="Jua"/>
                <a:sym typeface="Jua"/>
              </a:defRPr>
            </a:lvl9pPr>
          </a:lstStyle>
          <a:p>
            <a:endParaRPr/>
          </a:p>
        </p:txBody>
      </p:sp>
      <p:sp>
        <p:nvSpPr>
          <p:cNvPr id="7" name="Google Shape;7;p1"/>
          <p:cNvSpPr txBox="1">
            <a:spLocks noGrp="1"/>
          </p:cNvSpPr>
          <p:nvPr>
            <p:ph type="body" idx="1"/>
          </p:nvPr>
        </p:nvSpPr>
        <p:spPr>
          <a:xfrm>
            <a:off x="311700" y="1152475"/>
            <a:ext cx="8520600" cy="3990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Roboto"/>
              <a:buChar char="●"/>
              <a:defRPr sz="1800">
                <a:solidFill>
                  <a:schemeClr val="accent3"/>
                </a:solidFill>
                <a:latin typeface="Roboto"/>
                <a:ea typeface="Roboto"/>
                <a:cs typeface="Roboto"/>
                <a:sym typeface="Roboto"/>
              </a:defRPr>
            </a:lvl1pPr>
            <a:lvl2pPr marL="914400" lvl="1" indent="-317500">
              <a:lnSpc>
                <a:spcPct val="115000"/>
              </a:lnSpc>
              <a:spcBef>
                <a:spcPts val="0"/>
              </a:spcBef>
              <a:spcAft>
                <a:spcPts val="0"/>
              </a:spcAft>
              <a:buClr>
                <a:schemeClr val="accent3"/>
              </a:buClr>
              <a:buSzPts val="1400"/>
              <a:buFont typeface="Roboto"/>
              <a:buChar char="○"/>
              <a:defRPr>
                <a:solidFill>
                  <a:schemeClr val="accent3"/>
                </a:solidFill>
                <a:latin typeface="Roboto"/>
                <a:ea typeface="Roboto"/>
                <a:cs typeface="Roboto"/>
                <a:sym typeface="Roboto"/>
              </a:defRPr>
            </a:lvl2pPr>
            <a:lvl3pPr marL="1371600" lvl="2" indent="-317500">
              <a:lnSpc>
                <a:spcPct val="115000"/>
              </a:lnSpc>
              <a:spcBef>
                <a:spcPts val="0"/>
              </a:spcBef>
              <a:spcAft>
                <a:spcPts val="0"/>
              </a:spcAft>
              <a:buClr>
                <a:schemeClr val="accent3"/>
              </a:buClr>
              <a:buSzPts val="1400"/>
              <a:buFont typeface="Roboto"/>
              <a:buChar char="■"/>
              <a:defRPr>
                <a:solidFill>
                  <a:schemeClr val="accent3"/>
                </a:solidFill>
                <a:latin typeface="Roboto"/>
                <a:ea typeface="Roboto"/>
                <a:cs typeface="Roboto"/>
                <a:sym typeface="Roboto"/>
              </a:defRPr>
            </a:lvl3pPr>
            <a:lvl4pPr marL="1828800" lvl="3" indent="-317500">
              <a:lnSpc>
                <a:spcPct val="115000"/>
              </a:lnSpc>
              <a:spcBef>
                <a:spcPts val="1600"/>
              </a:spcBef>
              <a:spcAft>
                <a:spcPts val="0"/>
              </a:spcAft>
              <a:buClr>
                <a:schemeClr val="accent3"/>
              </a:buClr>
              <a:buSzPts val="1400"/>
              <a:buFont typeface="Roboto"/>
              <a:buChar char="●"/>
              <a:defRPr>
                <a:solidFill>
                  <a:schemeClr val="accent3"/>
                </a:solidFill>
                <a:latin typeface="Roboto"/>
                <a:ea typeface="Roboto"/>
                <a:cs typeface="Roboto"/>
                <a:sym typeface="Roboto"/>
              </a:defRPr>
            </a:lvl4pPr>
            <a:lvl5pPr marL="2286000" lvl="4" indent="-317500">
              <a:lnSpc>
                <a:spcPct val="115000"/>
              </a:lnSpc>
              <a:spcBef>
                <a:spcPts val="1600"/>
              </a:spcBef>
              <a:spcAft>
                <a:spcPts val="0"/>
              </a:spcAft>
              <a:buClr>
                <a:schemeClr val="accent3"/>
              </a:buClr>
              <a:buSzPts val="1400"/>
              <a:buFont typeface="Roboto"/>
              <a:buChar char="○"/>
              <a:defRPr>
                <a:solidFill>
                  <a:schemeClr val="accent3"/>
                </a:solidFill>
                <a:latin typeface="Roboto"/>
                <a:ea typeface="Roboto"/>
                <a:cs typeface="Roboto"/>
                <a:sym typeface="Roboto"/>
              </a:defRPr>
            </a:lvl5pPr>
            <a:lvl6pPr marL="2743200" lvl="5" indent="-317500">
              <a:lnSpc>
                <a:spcPct val="115000"/>
              </a:lnSpc>
              <a:spcBef>
                <a:spcPts val="0"/>
              </a:spcBef>
              <a:spcAft>
                <a:spcPts val="0"/>
              </a:spcAft>
              <a:buClr>
                <a:schemeClr val="accent3"/>
              </a:buClr>
              <a:buSzPts val="1400"/>
              <a:buFont typeface="Roboto"/>
              <a:buChar char="■"/>
              <a:defRPr>
                <a:solidFill>
                  <a:schemeClr val="accent3"/>
                </a:solidFill>
                <a:latin typeface="Roboto"/>
                <a:ea typeface="Roboto"/>
                <a:cs typeface="Roboto"/>
                <a:sym typeface="Roboto"/>
              </a:defRPr>
            </a:lvl6pPr>
            <a:lvl7pPr marL="3200400" lvl="6" indent="-317500">
              <a:lnSpc>
                <a:spcPct val="115000"/>
              </a:lnSpc>
              <a:spcBef>
                <a:spcPts val="1600"/>
              </a:spcBef>
              <a:spcAft>
                <a:spcPts val="0"/>
              </a:spcAft>
              <a:buClr>
                <a:schemeClr val="accent3"/>
              </a:buClr>
              <a:buSzPts val="1400"/>
              <a:buFont typeface="Roboto"/>
              <a:buChar char="●"/>
              <a:defRPr>
                <a:solidFill>
                  <a:schemeClr val="accent3"/>
                </a:solidFill>
                <a:latin typeface="Roboto"/>
                <a:ea typeface="Roboto"/>
                <a:cs typeface="Roboto"/>
                <a:sym typeface="Roboto"/>
              </a:defRPr>
            </a:lvl7pPr>
            <a:lvl8pPr marL="3657600" lvl="7" indent="-317500">
              <a:lnSpc>
                <a:spcPct val="115000"/>
              </a:lnSpc>
              <a:spcBef>
                <a:spcPts val="1600"/>
              </a:spcBef>
              <a:spcAft>
                <a:spcPts val="0"/>
              </a:spcAft>
              <a:buClr>
                <a:schemeClr val="accent3"/>
              </a:buClr>
              <a:buSzPts val="1400"/>
              <a:buFont typeface="Roboto"/>
              <a:buChar char="○"/>
              <a:defRPr>
                <a:solidFill>
                  <a:schemeClr val="accent3"/>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8" r:id="rId5"/>
    <p:sldLayoutId id="2147483659" r:id="rId6"/>
    <p:sldLayoutId id="2147483662" r:id="rId7"/>
    <p:sldLayoutId id="2147483665" r:id="rId8"/>
    <p:sldLayoutId id="2147483673" r:id="rId9"/>
    <p:sldLayoutId id="2147483674" r:id="rId10"/>
    <p:sldLayoutId id="2147483675" r:id="rId11"/>
  </p:sldLayoutIdLst>
  <p:transition spd="med">
    <p:split orient="ver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87579804"/>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image" Target="../media/image16.svg"/><Relationship Id="rId5" Type="http://schemas.openxmlformats.org/officeDocument/2006/relationships/slideLayout" Target="../slideLayouts/slideLayout8.xml"/><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image" Target="../media/image14.sv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xml"/><Relationship Id="rId11" Type="http://schemas.openxmlformats.org/officeDocument/2006/relationships/image" Target="../media/image16.svg"/><Relationship Id="rId5" Type="http://schemas.openxmlformats.org/officeDocument/2006/relationships/slideLayout" Target="../slideLayouts/slideLayout8.xml"/><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image" Target="../media/image14.sv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xml"/><Relationship Id="rId11" Type="http://schemas.openxmlformats.org/officeDocument/2006/relationships/image" Target="../media/image16.svg"/><Relationship Id="rId5" Type="http://schemas.openxmlformats.org/officeDocument/2006/relationships/slideLayout" Target="../slideLayouts/slideLayout8.xml"/><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image" Target="../media/image14.sv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xml"/><Relationship Id="rId11" Type="http://schemas.openxmlformats.org/officeDocument/2006/relationships/image" Target="../media/image16.svg"/><Relationship Id="rId5" Type="http://schemas.openxmlformats.org/officeDocument/2006/relationships/slideLayout" Target="../slideLayouts/slideLayout8.xml"/><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image" Target="../media/image14.sv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6.xml"/><Relationship Id="rId11" Type="http://schemas.openxmlformats.org/officeDocument/2006/relationships/image" Target="../media/image16.svg"/><Relationship Id="rId5" Type="http://schemas.openxmlformats.org/officeDocument/2006/relationships/slideLayout" Target="../slideLayouts/slideLayout8.xml"/><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4BCC58-993C-C5B8-62B1-8CB812749727}"/>
              </a:ext>
            </a:extLst>
          </p:cNvPr>
          <p:cNvSpPr txBox="1"/>
          <p:nvPr/>
        </p:nvSpPr>
        <p:spPr>
          <a:xfrm>
            <a:off x="582460" y="1659288"/>
            <a:ext cx="7979079" cy="1824923"/>
          </a:xfrm>
          <a:prstGeom prst="rect">
            <a:avLst/>
          </a:prstGeom>
          <a:noFill/>
        </p:spPr>
        <p:txBody>
          <a:bodyPr wrap="square" rtlCol="0">
            <a:spAutoFit/>
          </a:bodyPr>
          <a:lstStyle/>
          <a:p>
            <a:pPr algn="ctr">
              <a:lnSpc>
                <a:spcPct val="150000"/>
              </a:lnSpc>
            </a:pPr>
            <a:r>
              <a:rPr lang="en-US" sz="4000" b="1" dirty="0">
                <a:solidFill>
                  <a:srgbClr val="00B050"/>
                </a:solidFill>
              </a:rPr>
              <a:t>CHÀO MỪNG CÁC EM ĐẾN VỚI BÀI GIẢNG NGÀY HÔM NAY!</a:t>
            </a:r>
          </a:p>
        </p:txBody>
      </p:sp>
    </p:spTree>
    <p:extLst>
      <p:ext uri="{BB962C8B-B14F-4D97-AF65-F5344CB8AC3E}">
        <p14:creationId xmlns:p14="http://schemas.microsoft.com/office/powerpoint/2010/main" val="773758675"/>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Arrow: Pentagon 8">
            <a:extLst>
              <a:ext uri="{FF2B5EF4-FFF2-40B4-BE49-F238E27FC236}">
                <a16:creationId xmlns:a16="http://schemas.microsoft.com/office/drawing/2014/main" id="{01CD42AB-5BDC-3F9B-BBBC-EDF5140722E3}"/>
              </a:ext>
            </a:extLst>
          </p:cNvPr>
          <p:cNvSpPr/>
          <p:nvPr/>
        </p:nvSpPr>
        <p:spPr>
          <a:xfrm>
            <a:off x="-1" y="414262"/>
            <a:ext cx="2141951" cy="509093"/>
          </a:xfrm>
          <a:prstGeom prst="homePlate">
            <a:avLst/>
          </a:prstGeom>
          <a:solidFill>
            <a:schemeClr val="tx2">
              <a:lumMod val="2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err="1">
                <a:solidFill>
                  <a:srgbClr val="FFFFFF"/>
                </a:solidFill>
              </a:rPr>
              <a:t>Khái</a:t>
            </a:r>
            <a:r>
              <a:rPr lang="en-US" sz="2000" b="1" dirty="0">
                <a:solidFill>
                  <a:srgbClr val="FFFFFF"/>
                </a:solidFill>
              </a:rPr>
              <a:t> </a:t>
            </a:r>
            <a:r>
              <a:rPr lang="en-US" sz="2000" b="1" dirty="0" err="1">
                <a:solidFill>
                  <a:srgbClr val="FFFFFF"/>
                </a:solidFill>
              </a:rPr>
              <a:t>niệm</a:t>
            </a:r>
            <a:endParaRPr lang="en-US" sz="2000" b="1" dirty="0">
              <a:solidFill>
                <a:srgbClr val="FFFFFF"/>
              </a:solidFill>
            </a:endParaRPr>
          </a:p>
        </p:txBody>
      </p:sp>
      <p:sp>
        <p:nvSpPr>
          <p:cNvPr id="11" name="TextBox 10">
            <a:extLst>
              <a:ext uri="{FF2B5EF4-FFF2-40B4-BE49-F238E27FC236}">
                <a16:creationId xmlns:a16="http://schemas.microsoft.com/office/drawing/2014/main" id="{5D3BCCE7-332E-8481-773F-C485F413788A}"/>
              </a:ext>
            </a:extLst>
          </p:cNvPr>
          <p:cNvSpPr txBox="1"/>
          <p:nvPr/>
        </p:nvSpPr>
        <p:spPr>
          <a:xfrm>
            <a:off x="344466" y="1139478"/>
            <a:ext cx="8455067" cy="496996"/>
          </a:xfrm>
          <a:prstGeom prst="rect">
            <a:avLst/>
          </a:prstGeom>
          <a:noFill/>
        </p:spPr>
        <p:txBody>
          <a:bodyPr wrap="square">
            <a:spAutoFit/>
          </a:bodyPr>
          <a:lstStyle/>
          <a:p>
            <a:pPr algn="ctr">
              <a:lnSpc>
                <a:spcPct val="150000"/>
              </a:lnSpc>
              <a:tabLst>
                <a:tab pos="87313" algn="l"/>
              </a:tabLst>
            </a:pPr>
            <a:r>
              <a:rPr lang="en-US" sz="2000" dirty="0"/>
              <a:t>L</a:t>
            </a:r>
            <a:r>
              <a:rPr lang="vi-VN" sz="2000" dirty="0"/>
              <a:t>à </a:t>
            </a:r>
            <a:r>
              <a:rPr lang="vi-VN" sz="2000" b="1" dirty="0">
                <a:solidFill>
                  <a:srgbClr val="FF0000"/>
                </a:solidFill>
              </a:rPr>
              <a:t>nhắc lại nguyên văn </a:t>
            </a:r>
            <a:r>
              <a:rPr lang="vi-VN" sz="2000" dirty="0"/>
              <a:t>lời nói hay ý nghĩ của một người/ một nhân vật. </a:t>
            </a:r>
            <a:endParaRPr lang="en-US" sz="2000" dirty="0"/>
          </a:p>
        </p:txBody>
      </p:sp>
      <p:sp>
        <p:nvSpPr>
          <p:cNvPr id="12" name="Arrow: Pentagon 11">
            <a:extLst>
              <a:ext uri="{FF2B5EF4-FFF2-40B4-BE49-F238E27FC236}">
                <a16:creationId xmlns:a16="http://schemas.microsoft.com/office/drawing/2014/main" id="{382BF711-70E0-8AFF-3ADE-EE176F15F01F}"/>
              </a:ext>
            </a:extLst>
          </p:cNvPr>
          <p:cNvSpPr/>
          <p:nvPr/>
        </p:nvSpPr>
        <p:spPr>
          <a:xfrm>
            <a:off x="-1" y="1852597"/>
            <a:ext cx="3018773" cy="496996"/>
          </a:xfrm>
          <a:prstGeom prst="homePlate">
            <a:avLst/>
          </a:prstGeom>
          <a:solidFill>
            <a:schemeClr val="tx2">
              <a:lumMod val="2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err="1">
                <a:solidFill>
                  <a:srgbClr val="FFFFFF"/>
                </a:solidFill>
              </a:rPr>
              <a:t>Dấu</a:t>
            </a:r>
            <a:r>
              <a:rPr lang="en-US" sz="2000" b="1" dirty="0">
                <a:solidFill>
                  <a:srgbClr val="FFFFFF"/>
                </a:solidFill>
              </a:rPr>
              <a:t> </a:t>
            </a:r>
            <a:r>
              <a:rPr lang="en-US" sz="2000" b="1" dirty="0" err="1">
                <a:solidFill>
                  <a:srgbClr val="FFFFFF"/>
                </a:solidFill>
              </a:rPr>
              <a:t>hiệu</a:t>
            </a:r>
            <a:r>
              <a:rPr lang="en-US" sz="2000" b="1" dirty="0">
                <a:solidFill>
                  <a:srgbClr val="FFFFFF"/>
                </a:solidFill>
              </a:rPr>
              <a:t> </a:t>
            </a:r>
            <a:r>
              <a:rPr lang="en-US" sz="2000" b="1" dirty="0" err="1">
                <a:solidFill>
                  <a:srgbClr val="FFFFFF"/>
                </a:solidFill>
              </a:rPr>
              <a:t>nhận</a:t>
            </a:r>
            <a:r>
              <a:rPr lang="en-US" sz="2000" b="1" dirty="0">
                <a:solidFill>
                  <a:srgbClr val="FFFFFF"/>
                </a:solidFill>
              </a:rPr>
              <a:t> </a:t>
            </a:r>
            <a:r>
              <a:rPr lang="en-US" sz="2000" b="1" dirty="0" err="1">
                <a:solidFill>
                  <a:srgbClr val="FFFFFF"/>
                </a:solidFill>
              </a:rPr>
              <a:t>biết</a:t>
            </a:r>
            <a:endParaRPr lang="en-US" sz="2000" b="1" dirty="0">
              <a:solidFill>
                <a:srgbClr val="FFFFFF"/>
              </a:solidFill>
            </a:endParaRPr>
          </a:p>
        </p:txBody>
      </p:sp>
      <p:sp>
        <p:nvSpPr>
          <p:cNvPr id="17" name="Arrow: Notched Right 16">
            <a:extLst>
              <a:ext uri="{FF2B5EF4-FFF2-40B4-BE49-F238E27FC236}">
                <a16:creationId xmlns:a16="http://schemas.microsoft.com/office/drawing/2014/main" id="{45C6F8B3-0989-0594-011C-611E399502D7}"/>
              </a:ext>
            </a:extLst>
          </p:cNvPr>
          <p:cNvSpPr/>
          <p:nvPr/>
        </p:nvSpPr>
        <p:spPr>
          <a:xfrm rot="5400000">
            <a:off x="1893450" y="3342312"/>
            <a:ext cx="496996" cy="419623"/>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F261C06-0A80-1C9F-C164-531AF9C6675E}"/>
              </a:ext>
            </a:extLst>
          </p:cNvPr>
          <p:cNvSpPr/>
          <p:nvPr/>
        </p:nvSpPr>
        <p:spPr>
          <a:xfrm>
            <a:off x="782876" y="2565716"/>
            <a:ext cx="2718147" cy="588725"/>
          </a:xfrm>
          <a:prstGeom prst="roundRect">
            <a:avLst/>
          </a:prstGeom>
          <a:solidFill>
            <a:srgbClr val="FFFFFF"/>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Phần dẫn trực tiếp</a:t>
            </a:r>
            <a:endParaRPr lang="en-US" sz="2000" dirty="0">
              <a:solidFill>
                <a:srgbClr val="000000"/>
              </a:solidFill>
            </a:endParaRPr>
          </a:p>
        </p:txBody>
      </p:sp>
      <p:sp>
        <p:nvSpPr>
          <p:cNvPr id="19" name="Rectangle: Rounded Corners 18">
            <a:extLst>
              <a:ext uri="{FF2B5EF4-FFF2-40B4-BE49-F238E27FC236}">
                <a16:creationId xmlns:a16="http://schemas.microsoft.com/office/drawing/2014/main" id="{44683C01-65EF-40C3-A255-EB6CC6293392}"/>
              </a:ext>
            </a:extLst>
          </p:cNvPr>
          <p:cNvSpPr/>
          <p:nvPr/>
        </p:nvSpPr>
        <p:spPr>
          <a:xfrm>
            <a:off x="683709" y="3949806"/>
            <a:ext cx="2916477" cy="978666"/>
          </a:xfrm>
          <a:prstGeom prst="roundRect">
            <a:avLst/>
          </a:prstGeom>
          <a:solidFill>
            <a:srgbClr val="FFFFFF"/>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T</a:t>
            </a:r>
            <a:r>
              <a:rPr lang="vi-VN" sz="2000">
                <a:solidFill>
                  <a:srgbClr val="000000"/>
                </a:solidFill>
              </a:rPr>
              <a:t>hường </a:t>
            </a:r>
            <a:r>
              <a:rPr lang="vi-VN" sz="2000" dirty="0">
                <a:solidFill>
                  <a:srgbClr val="000000"/>
                </a:solidFill>
              </a:rPr>
              <a:t>được đặt trong dấu ngoặc kép.</a:t>
            </a:r>
            <a:endParaRPr lang="en-US" sz="2000" dirty="0">
              <a:solidFill>
                <a:srgbClr val="000000"/>
              </a:solidFill>
            </a:endParaRPr>
          </a:p>
        </p:txBody>
      </p:sp>
      <p:sp>
        <p:nvSpPr>
          <p:cNvPr id="20" name="Rectangle: Rounded Corners 19">
            <a:extLst>
              <a:ext uri="{FF2B5EF4-FFF2-40B4-BE49-F238E27FC236}">
                <a16:creationId xmlns:a16="http://schemas.microsoft.com/office/drawing/2014/main" id="{7B652B9B-AC53-D97F-2BE0-24F40CA00D20}"/>
              </a:ext>
            </a:extLst>
          </p:cNvPr>
          <p:cNvSpPr/>
          <p:nvPr/>
        </p:nvSpPr>
        <p:spPr>
          <a:xfrm>
            <a:off x="4571999" y="2101095"/>
            <a:ext cx="3964488" cy="2671321"/>
          </a:xfrm>
          <a:prstGeom prst="round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dirty="0" err="1">
                <a:solidFill>
                  <a:srgbClr val="FF0000"/>
                </a:solidFill>
              </a:rPr>
              <a:t>Ví</a:t>
            </a:r>
            <a:r>
              <a:rPr lang="en-US" sz="2000" b="1" dirty="0">
                <a:solidFill>
                  <a:srgbClr val="FF0000"/>
                </a:solidFill>
              </a:rPr>
              <a:t> </a:t>
            </a:r>
            <a:r>
              <a:rPr lang="en-US" sz="2000" b="1" dirty="0" err="1">
                <a:solidFill>
                  <a:srgbClr val="FF0000"/>
                </a:solidFill>
              </a:rPr>
              <a:t>dụ</a:t>
            </a:r>
            <a:r>
              <a:rPr lang="en-US" sz="2000" b="1" dirty="0">
                <a:solidFill>
                  <a:srgbClr val="FF0000"/>
                </a:solidFill>
              </a:rPr>
              <a:t>: </a:t>
            </a:r>
          </a:p>
          <a:p>
            <a:pPr algn="just">
              <a:lnSpc>
                <a:spcPct val="150000"/>
              </a:lnSpc>
            </a:pPr>
            <a:r>
              <a:rPr lang="en-US" sz="2000" i="1" dirty="0">
                <a:solidFill>
                  <a:srgbClr val="000000"/>
                </a:solidFill>
              </a:rPr>
              <a:t>Thành </a:t>
            </a:r>
            <a:r>
              <a:rPr lang="en-US" sz="2000" i="1" dirty="0" err="1">
                <a:solidFill>
                  <a:srgbClr val="000000"/>
                </a:solidFill>
              </a:rPr>
              <a:t>xem</a:t>
            </a:r>
            <a:r>
              <a:rPr lang="en-US" sz="2000" i="1" dirty="0">
                <a:solidFill>
                  <a:srgbClr val="000000"/>
                </a:solidFill>
              </a:rPr>
              <a:t> </a:t>
            </a:r>
            <a:r>
              <a:rPr lang="en-US" sz="2000" i="1" dirty="0" err="1">
                <a:solidFill>
                  <a:srgbClr val="000000"/>
                </a:solidFill>
              </a:rPr>
              <a:t>trăn</a:t>
            </a:r>
            <a:r>
              <a:rPr lang="en-US" sz="2000" i="1" dirty="0">
                <a:solidFill>
                  <a:srgbClr val="000000"/>
                </a:solidFill>
              </a:rPr>
              <a:t> </a:t>
            </a:r>
            <a:r>
              <a:rPr lang="en-US" sz="2000" i="1" dirty="0" err="1">
                <a:solidFill>
                  <a:srgbClr val="000000"/>
                </a:solidFill>
              </a:rPr>
              <a:t>trở</a:t>
            </a:r>
            <a:r>
              <a:rPr lang="en-US" sz="2000" i="1" dirty="0">
                <a:solidFill>
                  <a:srgbClr val="000000"/>
                </a:solidFill>
              </a:rPr>
              <a:t>, </a:t>
            </a:r>
            <a:r>
              <a:rPr lang="en-US" sz="2000" i="1" dirty="0" err="1">
                <a:solidFill>
                  <a:srgbClr val="000000"/>
                </a:solidFill>
              </a:rPr>
              <a:t>tự</a:t>
            </a:r>
            <a:r>
              <a:rPr lang="en-US" sz="2000" i="1" dirty="0">
                <a:solidFill>
                  <a:srgbClr val="000000"/>
                </a:solidFill>
              </a:rPr>
              <a:t> </a:t>
            </a:r>
            <a:r>
              <a:rPr lang="en-US" sz="2000" i="1" dirty="0" err="1">
                <a:solidFill>
                  <a:srgbClr val="000000"/>
                </a:solidFill>
              </a:rPr>
              <a:t>nhủ</a:t>
            </a:r>
            <a:r>
              <a:rPr lang="en-US" sz="2000" i="1" dirty="0">
                <a:solidFill>
                  <a:srgbClr val="000000"/>
                </a:solidFill>
              </a:rPr>
              <a:t>: </a:t>
            </a:r>
            <a:r>
              <a:rPr lang="en-US" sz="2000" b="1" i="1" dirty="0">
                <a:solidFill>
                  <a:srgbClr val="000000"/>
                </a:solidFill>
              </a:rPr>
              <a:t>“</a:t>
            </a:r>
            <a:r>
              <a:rPr lang="en-US" sz="2000" b="1" i="1" dirty="0" err="1">
                <a:solidFill>
                  <a:srgbClr val="000000"/>
                </a:solidFill>
              </a:rPr>
              <a:t>Phải</a:t>
            </a:r>
            <a:r>
              <a:rPr lang="en-US" sz="2000" b="1" i="1" dirty="0">
                <a:solidFill>
                  <a:srgbClr val="000000"/>
                </a:solidFill>
              </a:rPr>
              <a:t> </a:t>
            </a:r>
            <a:r>
              <a:rPr lang="en-US" sz="2000" b="1" i="1" dirty="0" err="1">
                <a:solidFill>
                  <a:srgbClr val="000000"/>
                </a:solidFill>
              </a:rPr>
              <a:t>chăng</a:t>
            </a:r>
            <a:r>
              <a:rPr lang="en-US" sz="2000" b="1" i="1" dirty="0">
                <a:solidFill>
                  <a:srgbClr val="000000"/>
                </a:solidFill>
              </a:rPr>
              <a:t> </a:t>
            </a:r>
            <a:r>
              <a:rPr lang="en-US" sz="2000" b="1" i="1" dirty="0" err="1">
                <a:solidFill>
                  <a:srgbClr val="000000"/>
                </a:solidFill>
              </a:rPr>
              <a:t>bức</a:t>
            </a:r>
            <a:r>
              <a:rPr lang="en-US" sz="2000" b="1" i="1" dirty="0">
                <a:solidFill>
                  <a:srgbClr val="000000"/>
                </a:solidFill>
              </a:rPr>
              <a:t> </a:t>
            </a:r>
            <a:r>
              <a:rPr lang="en-US" sz="2000" b="1" i="1" dirty="0" err="1">
                <a:solidFill>
                  <a:srgbClr val="000000"/>
                </a:solidFill>
              </a:rPr>
              <a:t>vẽ</a:t>
            </a:r>
            <a:r>
              <a:rPr lang="en-US" sz="2000" b="1" i="1" dirty="0">
                <a:solidFill>
                  <a:srgbClr val="000000"/>
                </a:solidFill>
              </a:rPr>
              <a:t> </a:t>
            </a:r>
            <a:r>
              <a:rPr lang="en-US" sz="2000" b="1" i="1" dirty="0" err="1">
                <a:solidFill>
                  <a:srgbClr val="000000"/>
                </a:solidFill>
              </a:rPr>
              <a:t>này</a:t>
            </a:r>
            <a:r>
              <a:rPr lang="en-US" sz="2000" b="1" i="1" dirty="0">
                <a:solidFill>
                  <a:srgbClr val="000000"/>
                </a:solidFill>
              </a:rPr>
              <a:t> </a:t>
            </a:r>
            <a:r>
              <a:rPr lang="en-US" sz="2000" b="1" i="1" dirty="0" err="1">
                <a:solidFill>
                  <a:srgbClr val="000000"/>
                </a:solidFill>
              </a:rPr>
              <a:t>chỉ</a:t>
            </a:r>
            <a:r>
              <a:rPr lang="en-US" sz="2000" b="1" i="1" dirty="0">
                <a:solidFill>
                  <a:srgbClr val="000000"/>
                </a:solidFill>
              </a:rPr>
              <a:t> </a:t>
            </a:r>
            <a:r>
              <a:rPr lang="en-US" sz="2000" b="1" i="1" dirty="0" err="1">
                <a:solidFill>
                  <a:srgbClr val="000000"/>
                </a:solidFill>
              </a:rPr>
              <a:t>cho</a:t>
            </a:r>
            <a:r>
              <a:rPr lang="en-US" sz="2000" b="1" i="1" dirty="0">
                <a:solidFill>
                  <a:srgbClr val="000000"/>
                </a:solidFill>
              </a:rPr>
              <a:t> ta </a:t>
            </a:r>
            <a:r>
              <a:rPr lang="en-US" sz="2000" b="1" i="1" dirty="0" err="1">
                <a:solidFill>
                  <a:srgbClr val="000000"/>
                </a:solidFill>
              </a:rPr>
              <a:t>chỗ</a:t>
            </a:r>
            <a:r>
              <a:rPr lang="en-US" sz="2000" b="1" i="1" dirty="0">
                <a:solidFill>
                  <a:srgbClr val="000000"/>
                </a:solidFill>
              </a:rPr>
              <a:t> </a:t>
            </a:r>
            <a:r>
              <a:rPr lang="en-US" sz="2000" b="1" i="1" dirty="0" err="1">
                <a:solidFill>
                  <a:srgbClr val="000000"/>
                </a:solidFill>
              </a:rPr>
              <a:t>bắt</a:t>
            </a:r>
            <a:r>
              <a:rPr lang="en-US" sz="2000" b="1" i="1" dirty="0">
                <a:solidFill>
                  <a:srgbClr val="000000"/>
                </a:solidFill>
              </a:rPr>
              <a:t> </a:t>
            </a:r>
            <a:r>
              <a:rPr lang="en-US" sz="2000" b="1" i="1" dirty="0" err="1">
                <a:solidFill>
                  <a:srgbClr val="000000"/>
                </a:solidFill>
              </a:rPr>
              <a:t>dế</a:t>
            </a:r>
            <a:r>
              <a:rPr lang="en-US" sz="2000" b="1" i="1" dirty="0">
                <a:solidFill>
                  <a:srgbClr val="000000"/>
                </a:solidFill>
              </a:rPr>
              <a:t>?”</a:t>
            </a:r>
            <a:r>
              <a:rPr lang="en-US" sz="2000" i="1" dirty="0">
                <a:solidFill>
                  <a:srgbClr val="000000"/>
                </a:solidFill>
              </a:rPr>
              <a:t>. </a:t>
            </a:r>
          </a:p>
          <a:p>
            <a:pPr algn="r">
              <a:lnSpc>
                <a:spcPct val="150000"/>
              </a:lnSpc>
            </a:pPr>
            <a:r>
              <a:rPr lang="en-US" sz="2000" dirty="0">
                <a:solidFill>
                  <a:srgbClr val="000000"/>
                </a:solidFill>
              </a:rPr>
              <a:t>(</a:t>
            </a:r>
            <a:r>
              <a:rPr lang="en-US" sz="2000" dirty="0" err="1">
                <a:solidFill>
                  <a:srgbClr val="000000"/>
                </a:solidFill>
              </a:rPr>
              <a:t>Bồ</a:t>
            </a:r>
            <a:r>
              <a:rPr lang="en-US" sz="2000" dirty="0">
                <a:solidFill>
                  <a:srgbClr val="000000"/>
                </a:solidFill>
              </a:rPr>
              <a:t> </a:t>
            </a:r>
            <a:r>
              <a:rPr lang="en-US" sz="2000" dirty="0" err="1">
                <a:solidFill>
                  <a:srgbClr val="000000"/>
                </a:solidFill>
              </a:rPr>
              <a:t>Tùng</a:t>
            </a:r>
            <a:r>
              <a:rPr lang="en-US" sz="2000" dirty="0">
                <a:solidFill>
                  <a:srgbClr val="000000"/>
                </a:solidFill>
              </a:rPr>
              <a:t> Linh</a:t>
            </a:r>
            <a:r>
              <a:rPr lang="en-US" sz="2000" i="1" dirty="0">
                <a:solidFill>
                  <a:srgbClr val="000000"/>
                </a:solidFill>
              </a:rPr>
              <a:t>, </a:t>
            </a:r>
            <a:r>
              <a:rPr lang="en-US" sz="2000" i="1" dirty="0" err="1">
                <a:solidFill>
                  <a:srgbClr val="000000"/>
                </a:solidFill>
              </a:rPr>
              <a:t>Dế</a:t>
            </a:r>
            <a:r>
              <a:rPr lang="en-US" sz="2000" i="1" dirty="0">
                <a:solidFill>
                  <a:srgbClr val="000000"/>
                </a:solidFill>
              </a:rPr>
              <a:t> </a:t>
            </a:r>
            <a:r>
              <a:rPr lang="en-US" sz="2000" i="1" dirty="0" err="1">
                <a:solidFill>
                  <a:srgbClr val="000000"/>
                </a:solidFill>
              </a:rPr>
              <a:t>chọi</a:t>
            </a:r>
            <a:r>
              <a:rPr lang="en-US" sz="2000" i="1" dirty="0">
                <a:solidFill>
                  <a:srgbClr val="000000"/>
                </a:solidFill>
              </a:rPr>
              <a:t>)</a:t>
            </a:r>
          </a:p>
        </p:txBody>
      </p:sp>
    </p:spTree>
    <p:extLst>
      <p:ext uri="{BB962C8B-B14F-4D97-AF65-F5344CB8AC3E}">
        <p14:creationId xmlns:p14="http://schemas.microsoft.com/office/powerpoint/2010/main" val="329966705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eparation 5">
            <a:extLst>
              <a:ext uri="{FF2B5EF4-FFF2-40B4-BE49-F238E27FC236}">
                <a16:creationId xmlns:a16="http://schemas.microsoft.com/office/drawing/2014/main" id="{ED5DDB6B-A612-92A7-B6D4-602B3C08FAB4}"/>
              </a:ext>
            </a:extLst>
          </p:cNvPr>
          <p:cNvSpPr/>
          <p:nvPr/>
        </p:nvSpPr>
        <p:spPr>
          <a:xfrm>
            <a:off x="3886558" y="1217842"/>
            <a:ext cx="1370883" cy="1108449"/>
          </a:xfrm>
          <a:prstGeom prst="flowChartPreparation">
            <a:avLst/>
          </a:prstGeom>
          <a:solidFill>
            <a:schemeClr val="accent5">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02</a:t>
            </a:r>
          </a:p>
        </p:txBody>
      </p:sp>
      <p:sp>
        <p:nvSpPr>
          <p:cNvPr id="7" name="TextBox 6">
            <a:extLst>
              <a:ext uri="{FF2B5EF4-FFF2-40B4-BE49-F238E27FC236}">
                <a16:creationId xmlns:a16="http://schemas.microsoft.com/office/drawing/2014/main" id="{9828C03B-D678-780F-23ED-1D759DAB42D9}"/>
              </a:ext>
            </a:extLst>
          </p:cNvPr>
          <p:cNvSpPr txBox="1"/>
          <p:nvPr/>
        </p:nvSpPr>
        <p:spPr>
          <a:xfrm>
            <a:off x="1861180" y="2826721"/>
            <a:ext cx="5421637" cy="646331"/>
          </a:xfrm>
          <a:prstGeom prst="rect">
            <a:avLst/>
          </a:prstGeom>
          <a:noFill/>
        </p:spPr>
        <p:txBody>
          <a:bodyPr wrap="square" rtlCol="0">
            <a:spAutoFit/>
          </a:bodyPr>
          <a:lstStyle/>
          <a:p>
            <a:r>
              <a:rPr lang="en-US" sz="3600" b="1" dirty="0">
                <a:solidFill>
                  <a:schemeClr val="accent3">
                    <a:lumMod val="90000"/>
                    <a:lumOff val="10000"/>
                  </a:schemeClr>
                </a:solidFill>
                <a:latin typeface="+mn-lt"/>
              </a:rPr>
              <a:t>CÁCH DẪN GIÁN TIẾP.</a:t>
            </a:r>
          </a:p>
        </p:txBody>
      </p:sp>
    </p:spTree>
    <p:extLst>
      <p:ext uri="{BB962C8B-B14F-4D97-AF65-F5344CB8AC3E}">
        <p14:creationId xmlns:p14="http://schemas.microsoft.com/office/powerpoint/2010/main" val="348459256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Arrow: Pentagon 8">
            <a:extLst>
              <a:ext uri="{FF2B5EF4-FFF2-40B4-BE49-F238E27FC236}">
                <a16:creationId xmlns:a16="http://schemas.microsoft.com/office/drawing/2014/main" id="{C44D76F8-F571-0CD9-482A-0B5F7A1549E1}"/>
              </a:ext>
            </a:extLst>
          </p:cNvPr>
          <p:cNvSpPr/>
          <p:nvPr/>
        </p:nvSpPr>
        <p:spPr>
          <a:xfrm>
            <a:off x="-1" y="414262"/>
            <a:ext cx="2141951" cy="509093"/>
          </a:xfrm>
          <a:prstGeom prst="homePlate">
            <a:avLst/>
          </a:prstGeom>
          <a:solidFill>
            <a:schemeClr val="tx2">
              <a:lumMod val="2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err="1">
                <a:solidFill>
                  <a:srgbClr val="FFFFFF"/>
                </a:solidFill>
              </a:rPr>
              <a:t>Khái</a:t>
            </a:r>
            <a:r>
              <a:rPr lang="en-US" sz="2000" b="1" dirty="0">
                <a:solidFill>
                  <a:srgbClr val="FFFFFF"/>
                </a:solidFill>
              </a:rPr>
              <a:t> </a:t>
            </a:r>
            <a:r>
              <a:rPr lang="en-US" sz="2000" b="1" dirty="0" err="1">
                <a:solidFill>
                  <a:srgbClr val="FFFFFF"/>
                </a:solidFill>
              </a:rPr>
              <a:t>niệm</a:t>
            </a:r>
            <a:endParaRPr lang="en-US" sz="2000" b="1" dirty="0">
              <a:solidFill>
                <a:srgbClr val="FFFFFF"/>
              </a:solidFill>
            </a:endParaRPr>
          </a:p>
        </p:txBody>
      </p:sp>
      <p:sp>
        <p:nvSpPr>
          <p:cNvPr id="10" name="Arrow: Pentagon 9">
            <a:extLst>
              <a:ext uri="{FF2B5EF4-FFF2-40B4-BE49-F238E27FC236}">
                <a16:creationId xmlns:a16="http://schemas.microsoft.com/office/drawing/2014/main" id="{053A31D8-0DA7-7E33-EBD1-EB13C6FE4DDC}"/>
              </a:ext>
            </a:extLst>
          </p:cNvPr>
          <p:cNvSpPr/>
          <p:nvPr/>
        </p:nvSpPr>
        <p:spPr>
          <a:xfrm>
            <a:off x="-1" y="2120847"/>
            <a:ext cx="3018773" cy="496996"/>
          </a:xfrm>
          <a:prstGeom prst="homePlate">
            <a:avLst/>
          </a:prstGeom>
          <a:solidFill>
            <a:schemeClr val="tx2">
              <a:lumMod val="2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err="1">
                <a:solidFill>
                  <a:srgbClr val="FFFFFF"/>
                </a:solidFill>
              </a:rPr>
              <a:t>Dấu</a:t>
            </a:r>
            <a:r>
              <a:rPr lang="en-US" sz="2000" b="1" dirty="0">
                <a:solidFill>
                  <a:srgbClr val="FFFFFF"/>
                </a:solidFill>
              </a:rPr>
              <a:t> </a:t>
            </a:r>
            <a:r>
              <a:rPr lang="en-US" sz="2000" b="1" dirty="0" err="1">
                <a:solidFill>
                  <a:srgbClr val="FFFFFF"/>
                </a:solidFill>
              </a:rPr>
              <a:t>hiệu</a:t>
            </a:r>
            <a:r>
              <a:rPr lang="en-US" sz="2000" b="1" dirty="0">
                <a:solidFill>
                  <a:srgbClr val="FFFFFF"/>
                </a:solidFill>
              </a:rPr>
              <a:t> </a:t>
            </a:r>
            <a:r>
              <a:rPr lang="en-US" sz="2000" b="1" dirty="0" err="1">
                <a:solidFill>
                  <a:srgbClr val="FFFFFF"/>
                </a:solidFill>
              </a:rPr>
              <a:t>nhận</a:t>
            </a:r>
            <a:r>
              <a:rPr lang="en-US" sz="2000" b="1" dirty="0">
                <a:solidFill>
                  <a:srgbClr val="FFFFFF"/>
                </a:solidFill>
              </a:rPr>
              <a:t> </a:t>
            </a:r>
            <a:r>
              <a:rPr lang="en-US" sz="2000" b="1" dirty="0" err="1">
                <a:solidFill>
                  <a:srgbClr val="FFFFFF"/>
                </a:solidFill>
              </a:rPr>
              <a:t>biết</a:t>
            </a:r>
            <a:endParaRPr lang="en-US" sz="2000" b="1" dirty="0">
              <a:solidFill>
                <a:srgbClr val="FFFFFF"/>
              </a:solidFill>
            </a:endParaRPr>
          </a:p>
        </p:txBody>
      </p:sp>
      <p:sp>
        <p:nvSpPr>
          <p:cNvPr id="12" name="TextBox 11">
            <a:extLst>
              <a:ext uri="{FF2B5EF4-FFF2-40B4-BE49-F238E27FC236}">
                <a16:creationId xmlns:a16="http://schemas.microsoft.com/office/drawing/2014/main" id="{DC249455-D6A9-2604-6171-3152DC9EE7C4}"/>
              </a:ext>
            </a:extLst>
          </p:cNvPr>
          <p:cNvSpPr txBox="1"/>
          <p:nvPr/>
        </p:nvSpPr>
        <p:spPr>
          <a:xfrm>
            <a:off x="167394" y="1057464"/>
            <a:ext cx="5415941" cy="958660"/>
          </a:xfrm>
          <a:prstGeom prst="rect">
            <a:avLst/>
          </a:prstGeom>
          <a:noFill/>
        </p:spPr>
        <p:txBody>
          <a:bodyPr wrap="square">
            <a:spAutoFit/>
          </a:bodyPr>
          <a:lstStyle/>
          <a:p>
            <a:pPr algn="just">
              <a:lnSpc>
                <a:spcPct val="150000"/>
              </a:lnSpc>
            </a:pPr>
            <a:r>
              <a:rPr lang="en-US" sz="2000" dirty="0"/>
              <a:t>L</a:t>
            </a:r>
            <a:r>
              <a:rPr lang="vi-VN" sz="2000" dirty="0"/>
              <a:t>à </a:t>
            </a:r>
            <a:r>
              <a:rPr lang="vi-VN" sz="2000" b="1" dirty="0"/>
              <a:t>thuật lại </a:t>
            </a:r>
            <a:r>
              <a:rPr lang="vi-VN" sz="2000" dirty="0"/>
              <a:t>lời nói hay ý nghĩ của một người/ một nhân vật theo cách diễn đạt của mình. </a:t>
            </a:r>
            <a:endParaRPr lang="en-US" sz="2000" dirty="0"/>
          </a:p>
        </p:txBody>
      </p:sp>
      <p:sp>
        <p:nvSpPr>
          <p:cNvPr id="13" name="Arrow: Notched Right 12">
            <a:extLst>
              <a:ext uri="{FF2B5EF4-FFF2-40B4-BE49-F238E27FC236}">
                <a16:creationId xmlns:a16="http://schemas.microsoft.com/office/drawing/2014/main" id="{6D0233FD-0648-CB6F-6CD5-F0E3DF111738}"/>
              </a:ext>
            </a:extLst>
          </p:cNvPr>
          <p:cNvSpPr/>
          <p:nvPr/>
        </p:nvSpPr>
        <p:spPr>
          <a:xfrm rot="5400000">
            <a:off x="1041038" y="3462373"/>
            <a:ext cx="374835" cy="419623"/>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00EB0DA-1B8A-94F5-0260-7389684DCBC8}"/>
              </a:ext>
            </a:extLst>
          </p:cNvPr>
          <p:cNvSpPr/>
          <p:nvPr/>
        </p:nvSpPr>
        <p:spPr>
          <a:xfrm>
            <a:off x="503516" y="2806465"/>
            <a:ext cx="3950396" cy="496996"/>
          </a:xfrm>
          <a:prstGeom prst="roundRect">
            <a:avLst/>
          </a:prstGeom>
          <a:solidFill>
            <a:srgbClr val="FFFFFF"/>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rPr>
              <a:t>Phần</a:t>
            </a:r>
            <a:r>
              <a:rPr lang="en-US" sz="2000" dirty="0">
                <a:solidFill>
                  <a:srgbClr val="000000"/>
                </a:solidFill>
              </a:rPr>
              <a:t> </a:t>
            </a:r>
            <a:r>
              <a:rPr lang="en-US" sz="2000" dirty="0" err="1">
                <a:solidFill>
                  <a:srgbClr val="000000"/>
                </a:solidFill>
              </a:rPr>
              <a:t>dẫn</a:t>
            </a:r>
            <a:r>
              <a:rPr lang="en-US" sz="2000" dirty="0">
                <a:solidFill>
                  <a:srgbClr val="000000"/>
                </a:solidFill>
              </a:rPr>
              <a:t> </a:t>
            </a:r>
            <a:r>
              <a:rPr lang="en-US" sz="2000" dirty="0" err="1">
                <a:solidFill>
                  <a:srgbClr val="000000"/>
                </a:solidFill>
              </a:rPr>
              <a:t>gián</a:t>
            </a:r>
            <a:r>
              <a:rPr lang="en-US" sz="2000" dirty="0">
                <a:solidFill>
                  <a:srgbClr val="000000"/>
                </a:solidFill>
              </a:rPr>
              <a:t> </a:t>
            </a:r>
            <a:r>
              <a:rPr lang="en-US" sz="2000" dirty="0" err="1">
                <a:solidFill>
                  <a:srgbClr val="000000"/>
                </a:solidFill>
              </a:rPr>
              <a:t>tiếp</a:t>
            </a:r>
            <a:endParaRPr lang="en-US" sz="2000" dirty="0">
              <a:solidFill>
                <a:srgbClr val="000000"/>
              </a:solidFill>
            </a:endParaRPr>
          </a:p>
        </p:txBody>
      </p:sp>
      <p:sp>
        <p:nvSpPr>
          <p:cNvPr id="15" name="Rectangle: Rounded Corners 14">
            <a:extLst>
              <a:ext uri="{FF2B5EF4-FFF2-40B4-BE49-F238E27FC236}">
                <a16:creationId xmlns:a16="http://schemas.microsoft.com/office/drawing/2014/main" id="{9976D117-C62A-57D1-5C65-F29613463E54}"/>
              </a:ext>
            </a:extLst>
          </p:cNvPr>
          <p:cNvSpPr/>
          <p:nvPr/>
        </p:nvSpPr>
        <p:spPr>
          <a:xfrm>
            <a:off x="167394" y="4022334"/>
            <a:ext cx="2122121" cy="978666"/>
          </a:xfrm>
          <a:prstGeom prst="roundRect">
            <a:avLst/>
          </a:prstGeom>
          <a:solidFill>
            <a:srgbClr val="FFFFFF"/>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rPr>
              <a:t>D</a:t>
            </a:r>
            <a:r>
              <a:rPr lang="vi-VN" sz="2000" dirty="0">
                <a:solidFill>
                  <a:srgbClr val="000000"/>
                </a:solidFill>
              </a:rPr>
              <a:t>ùng kèm các từ “rằng”, “là”,.</a:t>
            </a:r>
            <a:r>
              <a:rPr lang="en-US" sz="2000" dirty="0">
                <a:solidFill>
                  <a:srgbClr val="000000"/>
                </a:solidFill>
              </a:rPr>
              <a:t>.</a:t>
            </a:r>
          </a:p>
        </p:txBody>
      </p:sp>
      <p:sp>
        <p:nvSpPr>
          <p:cNvPr id="16" name="Arrow: Notched Right 15">
            <a:extLst>
              <a:ext uri="{FF2B5EF4-FFF2-40B4-BE49-F238E27FC236}">
                <a16:creationId xmlns:a16="http://schemas.microsoft.com/office/drawing/2014/main" id="{352CA970-47AA-2B3F-3796-BC6BBAC0CD05}"/>
              </a:ext>
            </a:extLst>
          </p:cNvPr>
          <p:cNvSpPr/>
          <p:nvPr/>
        </p:nvSpPr>
        <p:spPr>
          <a:xfrm rot="5400000">
            <a:off x="3477089" y="3453086"/>
            <a:ext cx="374835" cy="419623"/>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B0399E0-0A59-D205-67F0-C4947A23E3F9}"/>
              </a:ext>
            </a:extLst>
          </p:cNvPr>
          <p:cNvSpPr/>
          <p:nvPr/>
        </p:nvSpPr>
        <p:spPr>
          <a:xfrm>
            <a:off x="2511848" y="4022334"/>
            <a:ext cx="2305319" cy="978666"/>
          </a:xfrm>
          <a:prstGeom prst="roundRect">
            <a:avLst/>
          </a:prstGeom>
          <a:solidFill>
            <a:srgbClr val="FFFFFF"/>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7313" algn="just">
              <a:lnSpc>
                <a:spcPct val="150000"/>
              </a:lnSpc>
            </a:pPr>
            <a:r>
              <a:rPr lang="en-US" sz="2000" dirty="0">
                <a:solidFill>
                  <a:srgbClr val="000000"/>
                </a:solidFill>
              </a:rPr>
              <a:t>K</a:t>
            </a:r>
            <a:r>
              <a:rPr lang="vi-VN" sz="2000" dirty="0">
                <a:solidFill>
                  <a:srgbClr val="000000"/>
                </a:solidFill>
              </a:rPr>
              <a:t>hông được đặt trong ngoặc kép</a:t>
            </a:r>
            <a:r>
              <a:rPr lang="vi-VN" sz="18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sp>
        <p:nvSpPr>
          <p:cNvPr id="18" name="Rectangle: Rounded Corners 17">
            <a:extLst>
              <a:ext uri="{FF2B5EF4-FFF2-40B4-BE49-F238E27FC236}">
                <a16:creationId xmlns:a16="http://schemas.microsoft.com/office/drawing/2014/main" id="{6B62FEC9-3B2B-6176-2274-9B8FC69EF96C}"/>
              </a:ext>
            </a:extLst>
          </p:cNvPr>
          <p:cNvSpPr/>
          <p:nvPr/>
        </p:nvSpPr>
        <p:spPr>
          <a:xfrm>
            <a:off x="5583335" y="246011"/>
            <a:ext cx="3474158" cy="3624447"/>
          </a:xfrm>
          <a:prstGeom prst="roundRect">
            <a:avLst>
              <a:gd name="adj" fmla="val 6028"/>
            </a:avLst>
          </a:prstGeom>
          <a:solidFill>
            <a:srgbClr val="FFFFFF"/>
          </a:solidFill>
          <a:ln>
            <a:solidFill>
              <a:srgbClr val="FFFFFF"/>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err="1">
                <a:solidFill>
                  <a:srgbClr val="FF0000"/>
                </a:solidFill>
              </a:rPr>
              <a:t>Ví</a:t>
            </a:r>
            <a:r>
              <a:rPr lang="en-US" sz="2000" b="1" dirty="0">
                <a:solidFill>
                  <a:srgbClr val="FF0000"/>
                </a:solidFill>
              </a:rPr>
              <a:t> </a:t>
            </a:r>
            <a:r>
              <a:rPr lang="en-US" sz="2000" b="1" dirty="0" err="1">
                <a:solidFill>
                  <a:srgbClr val="FF0000"/>
                </a:solidFill>
              </a:rPr>
              <a:t>dụ</a:t>
            </a:r>
            <a:r>
              <a:rPr lang="en-US" sz="2000" b="1" dirty="0">
                <a:solidFill>
                  <a:srgbClr val="FF0000"/>
                </a:solidFill>
              </a:rPr>
              <a:t>: </a:t>
            </a:r>
          </a:p>
          <a:p>
            <a:pPr algn="just">
              <a:lnSpc>
                <a:spcPct val="150000"/>
              </a:lnSpc>
            </a:pPr>
            <a:r>
              <a:rPr lang="vi-VN" sz="2000" dirty="0">
                <a:solidFill>
                  <a:srgbClr val="000000"/>
                </a:solidFill>
              </a:rPr>
              <a:t>Phần “chuyện kia do ai nói ra” trong câu “Nhưng nàng hỏi chuyện kia do ai nói ra, thì lại giấu không kể lời con nói;...” </a:t>
            </a:r>
            <a:endParaRPr lang="en-US" sz="2000" dirty="0">
              <a:solidFill>
                <a:srgbClr val="000000"/>
              </a:solidFill>
            </a:endParaRPr>
          </a:p>
          <a:p>
            <a:pPr algn="just">
              <a:lnSpc>
                <a:spcPct val="150000"/>
              </a:lnSpc>
            </a:pPr>
            <a:r>
              <a:rPr lang="vi-VN" sz="2000" dirty="0">
                <a:solidFill>
                  <a:srgbClr val="000000"/>
                </a:solidFill>
              </a:rPr>
              <a:t>(Nguyễn Dữ, </a:t>
            </a:r>
            <a:r>
              <a:rPr lang="vi-VN" sz="2000" i="1" dirty="0">
                <a:solidFill>
                  <a:srgbClr val="000000"/>
                </a:solidFill>
              </a:rPr>
              <a:t>Chuyện người con gái Nam Xương</a:t>
            </a:r>
            <a:r>
              <a:rPr lang="vi-VN" sz="2000" dirty="0">
                <a:solidFill>
                  <a:srgbClr val="000000"/>
                </a:solidFill>
              </a:rPr>
              <a:t>) </a:t>
            </a:r>
            <a:endParaRPr lang="en-US" sz="2000" dirty="0">
              <a:solidFill>
                <a:srgbClr val="000000"/>
              </a:solidFill>
            </a:endParaRPr>
          </a:p>
        </p:txBody>
      </p:sp>
      <p:pic>
        <p:nvPicPr>
          <p:cNvPr id="20" name="Picture 19">
            <a:extLst>
              <a:ext uri="{FF2B5EF4-FFF2-40B4-BE49-F238E27FC236}">
                <a16:creationId xmlns:a16="http://schemas.microsoft.com/office/drawing/2014/main" id="{118BCB3E-C7CB-D92E-B484-536FA3C8AF47}"/>
              </a:ext>
            </a:extLst>
          </p:cNvPr>
          <p:cNvPicPr>
            <a:picLocks noChangeAspect="1"/>
          </p:cNvPicPr>
          <p:nvPr/>
        </p:nvPicPr>
        <p:blipFill>
          <a:blip r:embed="rId2"/>
          <a:srcRect l="44110" t="-7549" r="27671" b="58765"/>
          <a:stretch/>
        </p:blipFill>
        <p:spPr>
          <a:xfrm>
            <a:off x="5195686" y="4028137"/>
            <a:ext cx="538619" cy="523755"/>
          </a:xfrm>
          <a:prstGeom prst="ellipse">
            <a:avLst/>
          </a:prstGeom>
        </p:spPr>
      </p:pic>
      <p:sp>
        <p:nvSpPr>
          <p:cNvPr id="22" name="TextBox 21">
            <a:extLst>
              <a:ext uri="{FF2B5EF4-FFF2-40B4-BE49-F238E27FC236}">
                <a16:creationId xmlns:a16="http://schemas.microsoft.com/office/drawing/2014/main" id="{61D6726E-477F-A345-3E9C-A78C5109A117}"/>
              </a:ext>
            </a:extLst>
          </p:cNvPr>
          <p:cNvSpPr txBox="1"/>
          <p:nvPr/>
        </p:nvSpPr>
        <p:spPr>
          <a:xfrm>
            <a:off x="5635529" y="3900295"/>
            <a:ext cx="3421964" cy="958660"/>
          </a:xfrm>
          <a:prstGeom prst="rect">
            <a:avLst/>
          </a:prstGeom>
          <a:noFill/>
        </p:spPr>
        <p:txBody>
          <a:bodyPr wrap="square">
            <a:spAutoFit/>
          </a:bodyPr>
          <a:lstStyle/>
          <a:p>
            <a:pPr>
              <a:lnSpc>
                <a:spcPct val="150000"/>
              </a:lnSpc>
            </a:pPr>
            <a:r>
              <a:rPr lang="en-US" sz="2000" i="1" dirty="0">
                <a:solidFill>
                  <a:srgbClr val="FF0000"/>
                </a:solidFill>
              </a:rPr>
              <a:t>L</a:t>
            </a:r>
            <a:r>
              <a:rPr lang="vi-VN" sz="2000" i="1" dirty="0">
                <a:solidFill>
                  <a:srgbClr val="FF0000"/>
                </a:solidFill>
              </a:rPr>
              <a:t>ời nói của Vũ Nương được dẫn gián tiếp.</a:t>
            </a:r>
            <a:endParaRPr lang="en-US" sz="2000" i="1" dirty="0">
              <a:solidFill>
                <a:srgbClr val="FF0000"/>
              </a:solidFill>
            </a:endParaRPr>
          </a:p>
        </p:txBody>
      </p:sp>
    </p:spTree>
    <p:extLst>
      <p:ext uri="{BB962C8B-B14F-4D97-AF65-F5344CB8AC3E}">
        <p14:creationId xmlns:p14="http://schemas.microsoft.com/office/powerpoint/2010/main" val="365765802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P spid="13" grpId="0" animBg="1"/>
      <p:bldP spid="14" grpId="0" animBg="1"/>
      <p:bldP spid="15" grpId="0" animBg="1"/>
      <p:bldP spid="16" grpId="0" animBg="1"/>
      <p:bldP spid="17" grpId="0" animBg="1"/>
      <p:bldP spid="18" grpId="0" animBg="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SzPts val="2400"/>
              </a:pPr>
              <a:r>
                <a:rPr lang="en-US" sz="1800" u="sng">
                  <a:hlinkClick r:id="rId3">
                    <a:extLst>
                      <a:ext uri="{A12FA001-AC4F-418D-AE19-62706E023703}">
                        <ahyp:hlinkClr xmlns:ahyp="http://schemas.microsoft.com/office/drawing/2018/hyperlinkcolor"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defTabSz="685800">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defTabSz="685800">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defTabSz="685800">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353285" y="4283295"/>
            <a:ext cx="3253877" cy="577051"/>
          </a:xfrm>
          <a:prstGeom prst="rect">
            <a:avLst/>
          </a:prstGeom>
          <a:noFill/>
          <a:ln>
            <a:noFill/>
          </a:ln>
        </p:spPr>
        <p:txBody>
          <a:bodyPr spcFirstLastPara="1" wrap="square" lIns="68569" tIns="34275" rIns="68569" bIns="34275" anchor="t" anchorCtr="0">
            <a:spAutoFit/>
          </a:bodyPr>
          <a:lstStyle/>
          <a:p>
            <a:pPr algn="ctr" defTabSz="685800">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00BDA6-C876-1C5B-8CC2-8244F304BEB7}"/>
              </a:ext>
            </a:extLst>
          </p:cNvPr>
          <p:cNvSpPr txBox="1"/>
          <p:nvPr/>
        </p:nvSpPr>
        <p:spPr>
          <a:xfrm>
            <a:off x="2678501" y="1140442"/>
            <a:ext cx="3786997" cy="958660"/>
          </a:xfrm>
          <a:prstGeom prst="rect">
            <a:avLst/>
          </a:prstGeom>
          <a:noFill/>
        </p:spPr>
        <p:txBody>
          <a:bodyPr wrap="square" rtlCol="0">
            <a:spAutoFit/>
          </a:bodyPr>
          <a:lstStyle/>
          <a:p>
            <a:pPr algn="ctr">
              <a:lnSpc>
                <a:spcPct val="150000"/>
              </a:lnSpc>
            </a:pPr>
            <a:r>
              <a:rPr lang="en-US" sz="2000" b="1" dirty="0" err="1">
                <a:solidFill>
                  <a:srgbClr val="FF0000"/>
                </a:solidFill>
              </a:rPr>
              <a:t>Nhiệm</a:t>
            </a:r>
            <a:r>
              <a:rPr lang="en-US" sz="2000" b="1" dirty="0">
                <a:solidFill>
                  <a:srgbClr val="FF0000"/>
                </a:solidFill>
              </a:rPr>
              <a:t> </a:t>
            </a:r>
            <a:r>
              <a:rPr lang="en-US" sz="2000" b="1" dirty="0" err="1">
                <a:solidFill>
                  <a:srgbClr val="FF0000"/>
                </a:solidFill>
              </a:rPr>
              <a:t>vụ</a:t>
            </a:r>
            <a:r>
              <a:rPr lang="en-US" sz="2000" b="1" dirty="0">
                <a:solidFill>
                  <a:srgbClr val="FF0000"/>
                </a:solidFill>
              </a:rPr>
              <a:t> 1:</a:t>
            </a:r>
          </a:p>
          <a:p>
            <a:pPr algn="ctr">
              <a:lnSpc>
                <a:spcPct val="150000"/>
              </a:lnSpc>
            </a:pPr>
            <a:r>
              <a:rPr lang="en-US" sz="2000" b="1" dirty="0" err="1"/>
              <a:t>Trả</a:t>
            </a:r>
            <a:r>
              <a:rPr lang="en-US" sz="2000" b="1" dirty="0"/>
              <a:t> </a:t>
            </a:r>
            <a:r>
              <a:rPr lang="en-US" sz="2000" b="1" dirty="0" err="1"/>
              <a:t>lời</a:t>
            </a:r>
            <a:r>
              <a:rPr lang="en-US" sz="2000" b="1" dirty="0"/>
              <a:t> </a:t>
            </a:r>
            <a:r>
              <a:rPr lang="en-US" sz="2000" b="1" dirty="0" err="1"/>
              <a:t>câu</a:t>
            </a:r>
            <a:r>
              <a:rPr lang="en-US" sz="2000" b="1" dirty="0"/>
              <a:t> </a:t>
            </a:r>
            <a:r>
              <a:rPr lang="en-US" sz="2000" b="1" dirty="0" err="1"/>
              <a:t>hỏi</a:t>
            </a:r>
            <a:r>
              <a:rPr lang="en-US" sz="2000" b="1" dirty="0"/>
              <a:t> </a:t>
            </a:r>
            <a:r>
              <a:rPr lang="en-US" sz="2000" b="1" dirty="0" err="1"/>
              <a:t>trắc</a:t>
            </a:r>
            <a:r>
              <a:rPr lang="en-US" sz="2000" b="1" dirty="0"/>
              <a:t> </a:t>
            </a:r>
            <a:r>
              <a:rPr lang="en-US" sz="2000" b="1" dirty="0" err="1"/>
              <a:t>nghiệm</a:t>
            </a:r>
            <a:endParaRPr lang="en-US" sz="2000" b="1" dirty="0"/>
          </a:p>
        </p:txBody>
      </p:sp>
      <p:sp>
        <p:nvSpPr>
          <p:cNvPr id="3" name="Rectangle: Rounded Corners 2">
            <a:extLst>
              <a:ext uri="{FF2B5EF4-FFF2-40B4-BE49-F238E27FC236}">
                <a16:creationId xmlns:a16="http://schemas.microsoft.com/office/drawing/2014/main" id="{03B67CD5-6A2F-22CD-EC15-B4B4AFDB63BE}"/>
              </a:ext>
            </a:extLst>
          </p:cNvPr>
          <p:cNvSpPr/>
          <p:nvPr/>
        </p:nvSpPr>
        <p:spPr>
          <a:xfrm>
            <a:off x="2993721" y="275572"/>
            <a:ext cx="3106454" cy="690725"/>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B050"/>
                </a:solidFill>
              </a:rPr>
              <a:t>LUYỆN TẬP</a:t>
            </a:r>
          </a:p>
        </p:txBody>
      </p:sp>
      <p:pic>
        <p:nvPicPr>
          <p:cNvPr id="4" name="Picture 3">
            <a:extLst>
              <a:ext uri="{FF2B5EF4-FFF2-40B4-BE49-F238E27FC236}">
                <a16:creationId xmlns:a16="http://schemas.microsoft.com/office/drawing/2014/main" id="{245477C6-619C-1351-5AFF-55B7B239D9D2}"/>
              </a:ext>
            </a:extLst>
          </p:cNvPr>
          <p:cNvPicPr>
            <a:picLocks noChangeAspect="1"/>
          </p:cNvPicPr>
          <p:nvPr/>
        </p:nvPicPr>
        <p:blipFill>
          <a:blip r:embed="rId2"/>
          <a:srcRect l="43583" t="59189" r="18250"/>
          <a:stretch/>
        </p:blipFill>
        <p:spPr>
          <a:xfrm>
            <a:off x="2545080" y="2175718"/>
            <a:ext cx="4297680" cy="2584919"/>
          </a:xfrm>
          <a:prstGeom prst="rect">
            <a:avLst/>
          </a:prstGeom>
        </p:spPr>
      </p:pic>
      <p:pic>
        <p:nvPicPr>
          <p:cNvPr id="5" name="Google Shape;236;p4">
            <a:extLst>
              <a:ext uri="{FF2B5EF4-FFF2-40B4-BE49-F238E27FC236}">
                <a16:creationId xmlns:a16="http://schemas.microsoft.com/office/drawing/2014/main" id="{90C0E373-1C06-5675-93D2-48B8946374BD}"/>
              </a:ext>
            </a:extLst>
          </p:cNvPr>
          <p:cNvPicPr preferRelativeResize="0"/>
          <p:nvPr/>
        </p:nvPicPr>
        <p:blipFill rotWithShape="1">
          <a:blip r:embed="rId3">
            <a:alphaModFix/>
          </a:blip>
          <a:srcRect/>
          <a:stretch/>
        </p:blipFill>
        <p:spPr>
          <a:xfrm>
            <a:off x="202423" y="4627844"/>
            <a:ext cx="1367298" cy="313150"/>
          </a:xfrm>
          <a:prstGeom prst="rect">
            <a:avLst/>
          </a:prstGeom>
          <a:noFill/>
          <a:ln>
            <a:noFill/>
          </a:ln>
        </p:spPr>
      </p:pic>
    </p:spTree>
    <p:extLst>
      <p:ext uri="{BB962C8B-B14F-4D97-AF65-F5344CB8AC3E}">
        <p14:creationId xmlns:p14="http://schemas.microsoft.com/office/powerpoint/2010/main" val="228682762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543281" y="381306"/>
            <a:ext cx="8057438" cy="982784"/>
          </a:xfrm>
          <a:prstGeom prst="round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dirty="0">
                <a:solidFill>
                  <a:srgbClr val="000000"/>
                </a:solidFill>
                <a:cs typeface="Arial" panose="020B0604020202020204" pitchFamily="34" charset="0"/>
              </a:rPr>
              <a:t>Câu </a:t>
            </a:r>
            <a:r>
              <a:rPr lang="en-US" sz="2000" b="1" dirty="0">
                <a:solidFill>
                  <a:srgbClr val="000000"/>
                </a:solidFill>
                <a:cs typeface="Arial" panose="020B0604020202020204" pitchFamily="34" charset="0"/>
              </a:rPr>
              <a:t>1</a:t>
            </a:r>
            <a:r>
              <a:rPr lang="vi-VN" sz="2000" b="1" dirty="0">
                <a:solidFill>
                  <a:srgbClr val="000000"/>
                </a:solidFill>
                <a:cs typeface="Arial" panose="020B0604020202020204" pitchFamily="34" charset="0"/>
              </a:rPr>
              <a:t>:</a:t>
            </a:r>
            <a:r>
              <a:rPr lang="vi-VN" sz="2000" dirty="0">
                <a:solidFill>
                  <a:srgbClr val="000000"/>
                </a:solidFill>
              </a:rPr>
              <a:t> Việc sử dụng lời dẫn gián tiếp có vai trò như thế nào?</a:t>
            </a:r>
            <a:endParaRPr lang="vi-VN" sz="2000" i="1" dirty="0">
              <a:solidFill>
                <a:srgbClr val="000000"/>
              </a:solidFill>
            </a:endParaRPr>
          </a:p>
        </p:txBody>
      </p:sp>
      <p:sp>
        <p:nvSpPr>
          <p:cNvPr id="3" name="Đáp án đúng">
            <a:extLst>
              <a:ext uri="{FF2B5EF4-FFF2-40B4-BE49-F238E27FC236}">
                <a16:creationId xmlns:a16="http://schemas.microsoft.com/office/drawing/2014/main" id="{8B66CBE4-2DB9-BCF7-D1C4-281B894BFE17}"/>
              </a:ext>
            </a:extLst>
          </p:cNvPr>
          <p:cNvSpPr/>
          <p:nvPr/>
        </p:nvSpPr>
        <p:spPr>
          <a:xfrm>
            <a:off x="4763011" y="1724148"/>
            <a:ext cx="4044361" cy="1795665"/>
          </a:xfrm>
          <a:prstGeom prst="roundRect">
            <a:avLst>
              <a:gd name="adj" fmla="val 11400"/>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noProof="1">
                <a:solidFill>
                  <a:srgbClr val="000000"/>
                </a:solidFill>
                <a:cs typeface="Arial" panose="020B0604020202020204" pitchFamily="34" charset="0"/>
              </a:rPr>
              <a:t>B. </a:t>
            </a:r>
            <a:r>
              <a:rPr lang="vi-VN" sz="2000" dirty="0">
                <a:solidFill>
                  <a:srgbClr val="000000"/>
                </a:solidFill>
              </a:rPr>
              <a:t>Giúp cho câu chuyện trở nên trôi chảy hơn và giúp độc giả dễ dàng hiểu được ý nghĩa của nhân vật</a:t>
            </a:r>
            <a:endParaRPr lang="vi-VN" sz="2000" noProof="1">
              <a:solidFill>
                <a:srgbClr val="000000"/>
              </a:solidFill>
              <a:cs typeface="Arial" panose="020B0604020202020204" pitchFamily="34" charset="0"/>
            </a:endParaRPr>
          </a:p>
        </p:txBody>
      </p:sp>
      <p:sp>
        <p:nvSpPr>
          <p:cNvPr id="4" name="Đáp án sai 1">
            <a:extLst>
              <a:ext uri="{FF2B5EF4-FFF2-40B4-BE49-F238E27FC236}">
                <a16:creationId xmlns:a16="http://schemas.microsoft.com/office/drawing/2014/main" id="{3FCD9830-5FD1-BD44-878B-228BD96CE996}"/>
              </a:ext>
            </a:extLst>
          </p:cNvPr>
          <p:cNvSpPr/>
          <p:nvPr/>
        </p:nvSpPr>
        <p:spPr>
          <a:xfrm>
            <a:off x="543282" y="1724149"/>
            <a:ext cx="3837709" cy="1795664"/>
          </a:xfrm>
          <a:prstGeom prst="roundRect">
            <a:avLst>
              <a:gd name="adj" fmla="val 1819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noProof="1">
                <a:solidFill>
                  <a:srgbClr val="000000"/>
                </a:solidFill>
                <a:cs typeface="Arial" panose="020B0604020202020204" pitchFamily="34" charset="0"/>
              </a:rPr>
              <a:t>A. </a:t>
            </a:r>
            <a:r>
              <a:rPr lang="vi-VN" sz="2000" dirty="0">
                <a:solidFill>
                  <a:srgbClr val="000000"/>
                </a:solidFill>
              </a:rPr>
              <a:t>Giúp cho diễn đạt trở nên sâu sắc, thuyết phục</a:t>
            </a:r>
            <a:endParaRPr lang="en-US" sz="2000" dirty="0">
              <a:solidFill>
                <a:srgbClr val="000000"/>
              </a:solidFill>
            </a:endParaRPr>
          </a:p>
        </p:txBody>
      </p:sp>
      <p:sp>
        <p:nvSpPr>
          <p:cNvPr id="5" name="Đáp án sai 2">
            <a:extLst>
              <a:ext uri="{FF2B5EF4-FFF2-40B4-BE49-F238E27FC236}">
                <a16:creationId xmlns:a16="http://schemas.microsoft.com/office/drawing/2014/main" id="{6A919885-0285-0403-1E09-FA94D8BC080B}"/>
              </a:ext>
            </a:extLst>
          </p:cNvPr>
          <p:cNvSpPr/>
          <p:nvPr/>
        </p:nvSpPr>
        <p:spPr>
          <a:xfrm>
            <a:off x="543283" y="3659218"/>
            <a:ext cx="3837709" cy="1325271"/>
          </a:xfrm>
          <a:prstGeom prst="round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noProof="1">
                <a:solidFill>
                  <a:srgbClr val="000000"/>
                </a:solidFill>
                <a:cs typeface="Arial" panose="020B0604020202020204" pitchFamily="34" charset="0"/>
              </a:rPr>
              <a:t>C. </a:t>
            </a:r>
            <a:r>
              <a:rPr lang="vi-VN" sz="2000" dirty="0">
                <a:solidFill>
                  <a:srgbClr val="000000"/>
                </a:solidFill>
              </a:rPr>
              <a:t>Giúp bài viết trở nên sinh động, hấp dẫn.</a:t>
            </a:r>
            <a:endParaRPr lang="en-US" sz="2000" dirty="0">
              <a:solidFill>
                <a:srgbClr val="000000"/>
              </a:solidFill>
              <a:cs typeface="Arial" panose="020B0604020202020204" pitchFamily="34" charset="0"/>
            </a:endParaRPr>
          </a:p>
        </p:txBody>
      </p:sp>
      <p:sp>
        <p:nvSpPr>
          <p:cNvPr id="6" name="Đáp án sai 3">
            <a:extLst>
              <a:ext uri="{FF2B5EF4-FFF2-40B4-BE49-F238E27FC236}">
                <a16:creationId xmlns:a16="http://schemas.microsoft.com/office/drawing/2014/main" id="{2E7D83A4-3758-8699-4DD0-010A80780539}"/>
              </a:ext>
            </a:extLst>
          </p:cNvPr>
          <p:cNvSpPr/>
          <p:nvPr/>
        </p:nvSpPr>
        <p:spPr>
          <a:xfrm>
            <a:off x="4763010" y="3729560"/>
            <a:ext cx="4044361" cy="1254929"/>
          </a:xfrm>
          <a:prstGeom prst="round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noProof="1">
                <a:solidFill>
                  <a:srgbClr val="000000"/>
                </a:solidFill>
                <a:cs typeface="Arial" panose="020B0604020202020204" pitchFamily="34" charset="0"/>
              </a:rPr>
              <a:t>D. </a:t>
            </a:r>
            <a:r>
              <a:rPr lang="vi-VN" sz="2000" dirty="0">
                <a:solidFill>
                  <a:srgbClr val="000000"/>
                </a:solidFill>
              </a:rPr>
              <a:t>Giúp bài viết thêm nổi tiếng, nhiều người đọc chú ý đến.</a:t>
            </a:r>
            <a:endParaRPr lang="en-US" sz="2000" dirty="0">
              <a:solidFill>
                <a:srgbClr val="000000"/>
              </a:solidFill>
              <a:cs typeface="Arial" panose="020B0604020202020204" pitchFamily="34" charset="0"/>
            </a:endParaRPr>
          </a:p>
        </p:txBody>
      </p:sp>
      <p:pic>
        <p:nvPicPr>
          <p:cNvPr id="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42363" y="-596057"/>
            <a:ext cx="446154" cy="446154"/>
          </a:xfrm>
          <a:prstGeom prst="rect">
            <a:avLst/>
          </a:prstGeom>
        </p:spPr>
      </p:pic>
      <p:pic>
        <p:nvPicPr>
          <p:cNvPr id="8"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179041" y="2385914"/>
            <a:ext cx="780916" cy="679712"/>
          </a:xfrm>
          <a:prstGeom prst="rect">
            <a:avLst/>
          </a:prstGeom>
        </p:spPr>
      </p:pic>
      <p:pic>
        <p:nvPicPr>
          <p:cNvPr id="9" name="Picture 8">
            <a:extLst>
              <a:ext uri="{FF2B5EF4-FFF2-40B4-BE49-F238E27FC236}">
                <a16:creationId xmlns:a16="http://schemas.microsoft.com/office/drawing/2014/main" id="{4B31FD67-694B-8D1E-89C7-5C3C61578F68}"/>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891784" y="4186009"/>
            <a:ext cx="778240" cy="693341"/>
          </a:xfrm>
          <a:prstGeom prst="rect">
            <a:avLst/>
          </a:prstGeom>
        </p:spPr>
      </p:pic>
      <p:pic>
        <p:nvPicPr>
          <p:cNvPr id="10" name="Picture 10">
            <a:extLst>
              <a:ext uri="{FF2B5EF4-FFF2-40B4-BE49-F238E27FC236}">
                <a16:creationId xmlns:a16="http://schemas.microsoft.com/office/drawing/2014/main" id="{A47525BE-8DC6-1E4E-AED4-3C6DAB364AFC}"/>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365760" y="4220806"/>
            <a:ext cx="778240" cy="693341"/>
          </a:xfrm>
          <a:prstGeom prst="rect">
            <a:avLst/>
          </a:prstGeom>
        </p:spPr>
      </p:pic>
      <p:pic>
        <p:nvPicPr>
          <p:cNvPr id="11" name="Picture 10">
            <a:extLst>
              <a:ext uri="{FF2B5EF4-FFF2-40B4-BE49-F238E27FC236}">
                <a16:creationId xmlns:a16="http://schemas.microsoft.com/office/drawing/2014/main" id="{65C423E0-743C-7316-FEF3-4CE8613F3E0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891784" y="2828766"/>
            <a:ext cx="778240" cy="693341"/>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69226" y="-596057"/>
            <a:ext cx="446154" cy="446154"/>
          </a:xfrm>
          <a:prstGeom prst="rect">
            <a:avLst/>
          </a:prstGeom>
        </p:spPr>
      </p:pic>
    </p:spTree>
    <p:extLst>
      <p:ext uri="{BB962C8B-B14F-4D97-AF65-F5344CB8AC3E}">
        <p14:creationId xmlns:p14="http://schemas.microsoft.com/office/powerpoint/2010/main" val="309451956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3"/>
                                        </p:tgtEl>
                                        <p:attrNameLst>
                                          <p:attrName>fillcolor</p:attrName>
                                        </p:attrNameLst>
                                      </p:cBhvr>
                                      <p:to>
                                        <a:srgbClr val="92D050"/>
                                      </p:to>
                                    </p:animClr>
                                    <p:set>
                                      <p:cBhvr>
                                        <p:cTn id="27" dur="500" fill="hold"/>
                                        <p:tgtEl>
                                          <p:spTgt spid="3"/>
                                        </p:tgtEl>
                                        <p:attrNameLst>
                                          <p:attrName>fill.type</p:attrName>
                                        </p:attrNameLst>
                                      </p:cBhvr>
                                      <p:to>
                                        <p:strVal val="solid"/>
                                      </p:to>
                                    </p:set>
                                    <p:set>
                                      <p:cBhvr>
                                        <p:cTn id="28" dur="500" fill="hold"/>
                                        <p:tgtEl>
                                          <p:spTgt spid="3"/>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7"/>
                                        </p:tgtEl>
                                      </p:cBhvr>
                                    </p:cmd>
                                  </p:childTnLst>
                                </p:cTn>
                              </p:par>
                              <p:par>
                                <p:cTn id="31" presetID="1" presetClass="entr" presetSubtype="0" fill="hold" nodeType="withEffect">
                                  <p:stCondLst>
                                    <p:cond delay="0"/>
                                  </p:stCondLst>
                                  <p:childTnLst>
                                    <p:set>
                                      <p:cBhvr>
                                        <p:cTn id="32" dur="1" fill="hold">
                                          <p:stCondLst>
                                            <p:cond delay="9"/>
                                          </p:stCondLst>
                                        </p:cTn>
                                        <p:tgtEl>
                                          <p:spTgt spid="8"/>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3"/>
                                        </p:tgtEl>
                                      </p:cBhvr>
                                    </p:animEffect>
                                    <p:animScale>
                                      <p:cBhvr>
                                        <p:cTn id="35"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4"/>
                                        </p:tgtEl>
                                        <p:attrNameLst>
                                          <p:attrName>fillcolor</p:attrName>
                                        </p:attrNameLst>
                                      </p:cBhvr>
                                      <p:to>
                                        <a:srgbClr val="D99694"/>
                                      </p:to>
                                    </p:animClr>
                                    <p:set>
                                      <p:cBhvr>
                                        <p:cTn id="41" dur="500" fill="hold"/>
                                        <p:tgtEl>
                                          <p:spTgt spid="4"/>
                                        </p:tgtEl>
                                        <p:attrNameLst>
                                          <p:attrName>fill.type</p:attrName>
                                        </p:attrNameLst>
                                      </p:cBhvr>
                                      <p:to>
                                        <p:strVal val="solid"/>
                                      </p:to>
                                    </p:set>
                                    <p:set>
                                      <p:cBhvr>
                                        <p:cTn id="42" dur="500" fill="hold"/>
                                        <p:tgtEl>
                                          <p:spTgt spid="4"/>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12"/>
                                        </p:tgtEl>
                                      </p:cBhvr>
                                    </p:cmd>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26" presetClass="emph" presetSubtype="0" repeatCount="2000" fill="hold" grpId="1" nodeType="withEffect">
                                  <p:stCondLst>
                                    <p:cond delay="0"/>
                                  </p:stCondLst>
                                  <p:childTnLst>
                                    <p:animEffect transition="out" filter="fade">
                                      <p:cBhvr>
                                        <p:cTn id="48" dur="500" tmFilter="0, 0; .2, .5; .8, .5; 1, 0"/>
                                        <p:tgtEl>
                                          <p:spTgt spid="4"/>
                                        </p:tgtEl>
                                      </p:cBhvr>
                                    </p:animEffect>
                                    <p:animScale>
                                      <p:cBhvr>
                                        <p:cTn id="49"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5"/>
                                        </p:tgtEl>
                                        <p:attrNameLst>
                                          <p:attrName>fillcolor</p:attrName>
                                        </p:attrNameLst>
                                      </p:cBhvr>
                                      <p:to>
                                        <a:srgbClr val="D99694"/>
                                      </p:to>
                                    </p:animClr>
                                    <p:set>
                                      <p:cBhvr>
                                        <p:cTn id="55" dur="500" fill="hold"/>
                                        <p:tgtEl>
                                          <p:spTgt spid="5"/>
                                        </p:tgtEl>
                                        <p:attrNameLst>
                                          <p:attrName>fill.type</p:attrName>
                                        </p:attrNameLst>
                                      </p:cBhvr>
                                      <p:to>
                                        <p:strVal val="solid"/>
                                      </p:to>
                                    </p:set>
                                    <p:set>
                                      <p:cBhvr>
                                        <p:cTn id="56" dur="500" fill="hold"/>
                                        <p:tgtEl>
                                          <p:spTgt spid="5"/>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12"/>
                                        </p:tgtEl>
                                      </p:cBhvr>
                                    </p:cmd>
                                  </p:childTnLst>
                                </p:cTn>
                              </p:par>
                              <p:par>
                                <p:cTn id="59" presetID="1" presetClass="entr" presetSubtype="0" fill="hold" nodeType="withEffect">
                                  <p:stCondLst>
                                    <p:cond delay="0"/>
                                  </p:stCondLst>
                                  <p:childTnLst>
                                    <p:set>
                                      <p:cBhvr>
                                        <p:cTn id="60" dur="1" fill="hold">
                                          <p:stCondLst>
                                            <p:cond delay="9"/>
                                          </p:stCondLst>
                                        </p:cTn>
                                        <p:tgtEl>
                                          <p:spTgt spid="9"/>
                                        </p:tgtEl>
                                        <p:attrNameLst>
                                          <p:attrName>style.visibility</p:attrName>
                                        </p:attrNameLst>
                                      </p:cBhvr>
                                      <p:to>
                                        <p:strVal val="visible"/>
                                      </p:to>
                                    </p:set>
                                  </p:childTnLst>
                                </p:cTn>
                              </p:par>
                              <p:par>
                                <p:cTn id="61" presetID="26" presetClass="emph" presetSubtype="0" repeatCount="2000" fill="hold" grpId="1" nodeType="withEffect">
                                  <p:stCondLst>
                                    <p:cond delay="0"/>
                                  </p:stCondLst>
                                  <p:childTnLst>
                                    <p:animEffect transition="out" filter="fade">
                                      <p:cBhvr>
                                        <p:cTn id="62" dur="500" tmFilter="0, 0; .2, .5; .8, .5; 1, 0"/>
                                        <p:tgtEl>
                                          <p:spTgt spid="5"/>
                                        </p:tgtEl>
                                      </p:cBhvr>
                                    </p:animEffect>
                                    <p:animScale>
                                      <p:cBhvr>
                                        <p:cTn id="63"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64" restart="whenNotActive" fill="hold" evtFilter="cancelBubble" nodeType="interactiveSeq">
                <p:stCondLst>
                  <p:cond evt="onClick" delay="0">
                    <p:tgtEl>
                      <p:spTgt spid="6"/>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6"/>
                                        </p:tgtEl>
                                        <p:attrNameLst>
                                          <p:attrName>fillcolor</p:attrName>
                                        </p:attrNameLst>
                                      </p:cBhvr>
                                      <p:to>
                                        <a:srgbClr val="D99694"/>
                                      </p:to>
                                    </p:animClr>
                                    <p:set>
                                      <p:cBhvr>
                                        <p:cTn id="69" dur="500" fill="hold"/>
                                        <p:tgtEl>
                                          <p:spTgt spid="6"/>
                                        </p:tgtEl>
                                        <p:attrNameLst>
                                          <p:attrName>fill.type</p:attrName>
                                        </p:attrNameLst>
                                      </p:cBhvr>
                                      <p:to>
                                        <p:strVal val="solid"/>
                                      </p:to>
                                    </p:set>
                                    <p:set>
                                      <p:cBhvr>
                                        <p:cTn id="70" dur="500" fill="hold"/>
                                        <p:tgtEl>
                                          <p:spTgt spid="6"/>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12"/>
                                        </p:tgtEl>
                                      </p:cBhvr>
                                    </p:cmd>
                                  </p:childTnLst>
                                </p:cTn>
                              </p:par>
                              <p:par>
                                <p:cTn id="73" presetID="1" presetClass="entr" presetSubtype="0" fill="hold" nodeType="withEffect">
                                  <p:stCondLst>
                                    <p:cond delay="0"/>
                                  </p:stCondLst>
                                  <p:childTnLst>
                                    <p:set>
                                      <p:cBhvr>
                                        <p:cTn id="74" dur="1" fill="hold">
                                          <p:stCondLst>
                                            <p:cond delay="9"/>
                                          </p:stCondLst>
                                        </p:cTn>
                                        <p:tgtEl>
                                          <p:spTgt spid="10"/>
                                        </p:tgtEl>
                                        <p:attrNameLst>
                                          <p:attrName>style.visibility</p:attrName>
                                        </p:attrNameLst>
                                      </p:cBhvr>
                                      <p:to>
                                        <p:strVal val="visible"/>
                                      </p:to>
                                    </p:set>
                                  </p:childTnLst>
                                </p:cTn>
                              </p:par>
                              <p:par>
                                <p:cTn id="75" presetID="26" presetClass="emph" presetSubtype="0" repeatCount="2000" fill="hold" grpId="1" nodeType="withEffect">
                                  <p:stCondLst>
                                    <p:cond delay="0"/>
                                  </p:stCondLst>
                                  <p:childTnLst>
                                    <p:animEffect transition="out" filter="fade">
                                      <p:cBhvr>
                                        <p:cTn id="76" dur="500" tmFilter="0, 0; .2, .5; .8, .5; 1, 0"/>
                                        <p:tgtEl>
                                          <p:spTgt spid="6"/>
                                        </p:tgtEl>
                                      </p:cBhvr>
                                    </p:animEffect>
                                    <p:animScale>
                                      <p:cBhvr>
                                        <p:cTn id="77"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8" fill="hold" display="0">
                  <p:stCondLst>
                    <p:cond delay="indefinite"/>
                  </p:stCondLst>
                  <p:endCondLst>
                    <p:cond evt="onStopAudio" delay="0">
                      <p:tgtEl>
                        <p:sldTgt/>
                      </p:tgtEl>
                    </p:cond>
                  </p:endCondLst>
                </p:cTn>
                <p:tgtEl>
                  <p:spTgt spid="7"/>
                </p:tgtEl>
              </p:cMediaNode>
            </p:audio>
            <p:audio>
              <p:cMediaNode vol="80000">
                <p:cTn id="79" fill="hold" display="0">
                  <p:stCondLst>
                    <p:cond delay="indefinite"/>
                  </p:stCondLst>
                  <p:endCondLst>
                    <p:cond evt="onStopAudio" delay="0">
                      <p:tgtEl>
                        <p:sldTgt/>
                      </p:tgtEl>
                    </p:cond>
                  </p:endCondLst>
                </p:cTn>
                <p:tgtEl>
                  <p:spTgt spid="12"/>
                </p:tgtEl>
              </p:cMediaNode>
            </p:audio>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492687" y="408977"/>
            <a:ext cx="8157578" cy="762943"/>
          </a:xfrm>
          <a:prstGeom prst="round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dirty="0">
                <a:solidFill>
                  <a:srgbClr val="000000"/>
                </a:solidFill>
              </a:rPr>
              <a:t>Câu </a:t>
            </a:r>
            <a:r>
              <a:rPr lang="en-US" sz="2000" b="1" dirty="0">
                <a:solidFill>
                  <a:srgbClr val="000000"/>
                </a:solidFill>
              </a:rPr>
              <a:t>2</a:t>
            </a:r>
            <a:r>
              <a:rPr lang="vi-VN" sz="2000" b="1" dirty="0">
                <a:solidFill>
                  <a:srgbClr val="000000"/>
                </a:solidFill>
              </a:rPr>
              <a:t>: </a:t>
            </a:r>
            <a:r>
              <a:rPr lang="vi-VN" sz="2000" dirty="0">
                <a:solidFill>
                  <a:srgbClr val="000000"/>
                </a:solidFill>
              </a:rPr>
              <a:t>Đâu là lời dẫn trực tiếp trong những câu văn dưới đây?</a:t>
            </a:r>
            <a:endParaRPr lang="en-US" sz="2000" dirty="0">
              <a:solidFill>
                <a:srgbClr val="000000"/>
              </a:solidFill>
              <a:cs typeface="Arial" panose="020B0604020202020204" pitchFamily="34" charset="0"/>
            </a:endParaRPr>
          </a:p>
        </p:txBody>
      </p:sp>
      <p:sp>
        <p:nvSpPr>
          <p:cNvPr id="3" name="Đáp án đúng">
            <a:extLst>
              <a:ext uri="{FF2B5EF4-FFF2-40B4-BE49-F238E27FC236}">
                <a16:creationId xmlns:a16="http://schemas.microsoft.com/office/drawing/2014/main" id="{8B66CBE4-2DB9-BCF7-D1C4-281B894BFE17}"/>
              </a:ext>
            </a:extLst>
          </p:cNvPr>
          <p:cNvSpPr/>
          <p:nvPr/>
        </p:nvSpPr>
        <p:spPr>
          <a:xfrm>
            <a:off x="413359" y="1367349"/>
            <a:ext cx="3958471" cy="1649059"/>
          </a:xfrm>
          <a:prstGeom prst="roundRect">
            <a:avLst>
              <a:gd name="adj" fmla="val 1084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900" dirty="0">
                <a:solidFill>
                  <a:srgbClr val="000000"/>
                </a:solidFill>
              </a:rPr>
              <a:t>A</a:t>
            </a:r>
            <a:r>
              <a:rPr lang="vi-VN" sz="1900" dirty="0">
                <a:solidFill>
                  <a:srgbClr val="000000"/>
                </a:solidFill>
              </a:rPr>
              <a:t>. “Tao thật ghét phải để mày lại môt mình”, cậu nhóc nói, ve vuốt cái lưng con mèo mun to đùng, mập ú.</a:t>
            </a:r>
            <a:endParaRPr lang="vi-VN" sz="1900" noProof="1">
              <a:solidFill>
                <a:srgbClr val="000000"/>
              </a:solidFill>
              <a:cs typeface="Arial" panose="020B0604020202020204" pitchFamily="34" charset="0"/>
            </a:endParaRPr>
          </a:p>
        </p:txBody>
      </p:sp>
      <p:sp>
        <p:nvSpPr>
          <p:cNvPr id="4" name="Đáp án sai 1">
            <a:extLst>
              <a:ext uri="{FF2B5EF4-FFF2-40B4-BE49-F238E27FC236}">
                <a16:creationId xmlns:a16="http://schemas.microsoft.com/office/drawing/2014/main" id="{3FCD9830-5FD1-BD44-878B-228BD96CE996}"/>
              </a:ext>
            </a:extLst>
          </p:cNvPr>
          <p:cNvSpPr/>
          <p:nvPr/>
        </p:nvSpPr>
        <p:spPr>
          <a:xfrm>
            <a:off x="413359" y="3211837"/>
            <a:ext cx="3858015" cy="1838747"/>
          </a:xfrm>
          <a:prstGeom prst="roundRect">
            <a:avLst>
              <a:gd name="adj" fmla="val 9855"/>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900" noProof="1">
                <a:solidFill>
                  <a:srgbClr val="000000"/>
                </a:solidFill>
                <a:cs typeface="Arial" panose="020B0604020202020204" pitchFamily="34" charset="0"/>
              </a:rPr>
              <a:t>C. </a:t>
            </a:r>
            <a:r>
              <a:rPr lang="vi-VN" sz="1900" dirty="0">
                <a:solidFill>
                  <a:srgbClr val="000000"/>
                </a:solidFill>
              </a:rPr>
              <a:t>Ý ta là gì ấy nhỉ, một cậu nhóc tốt bụng thôi ư? Cậu chủ phải là xin nhất ấy chứ? Nó tự đính chính khi nuốt thức ăn.</a:t>
            </a:r>
            <a:endParaRPr lang="vi-VN" sz="1900" noProof="1">
              <a:solidFill>
                <a:srgbClr val="000000"/>
              </a:solidFill>
              <a:cs typeface="Arial" panose="020B0604020202020204" pitchFamily="34" charset="0"/>
            </a:endParaRPr>
          </a:p>
        </p:txBody>
      </p:sp>
      <p:sp>
        <p:nvSpPr>
          <p:cNvPr id="5" name="Đáp án sai 2">
            <a:extLst>
              <a:ext uri="{FF2B5EF4-FFF2-40B4-BE49-F238E27FC236}">
                <a16:creationId xmlns:a16="http://schemas.microsoft.com/office/drawing/2014/main" id="{6A919885-0285-0403-1E09-FA94D8BC080B}"/>
              </a:ext>
            </a:extLst>
          </p:cNvPr>
          <p:cNvSpPr/>
          <p:nvPr/>
        </p:nvSpPr>
        <p:spPr>
          <a:xfrm>
            <a:off x="4772170" y="1367349"/>
            <a:ext cx="3958471" cy="1649059"/>
          </a:xfrm>
          <a:prstGeom prst="roundRect">
            <a:avLst>
              <a:gd name="adj" fmla="val 9831"/>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900" dirty="0">
                <a:solidFill>
                  <a:srgbClr val="000000"/>
                </a:solidFill>
              </a:rPr>
              <a:t>B. Cậu chủ quả là tốt bụng, con mèo nghĩ, miệng đầy những mảnh vụn.</a:t>
            </a:r>
            <a:endParaRPr lang="vi-VN" sz="1900" noProof="1">
              <a:solidFill>
                <a:srgbClr val="000000"/>
              </a:solidFill>
              <a:cs typeface="Arial" panose="020B0604020202020204" pitchFamily="34" charset="0"/>
            </a:endParaRPr>
          </a:p>
        </p:txBody>
      </p:sp>
      <p:sp>
        <p:nvSpPr>
          <p:cNvPr id="6" name="Đáp án sai 3">
            <a:extLst>
              <a:ext uri="{FF2B5EF4-FFF2-40B4-BE49-F238E27FC236}">
                <a16:creationId xmlns:a16="http://schemas.microsoft.com/office/drawing/2014/main" id="{2E7D83A4-3758-8699-4DD0-010A80780539}"/>
              </a:ext>
            </a:extLst>
          </p:cNvPr>
          <p:cNvSpPr/>
          <p:nvPr/>
        </p:nvSpPr>
        <p:spPr>
          <a:xfrm>
            <a:off x="4872625" y="3211837"/>
            <a:ext cx="3858016" cy="1838747"/>
          </a:xfrm>
          <a:prstGeom prst="roundRect">
            <a:avLst>
              <a:gd name="adj" fmla="val 11898"/>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rPr>
              <a:t>D. Nó có thể tượng tượng ra trên boong một con tàu viễn dương khổng lồ đang chạy xuyên qua những lớp sóng.</a:t>
            </a:r>
            <a:endParaRPr lang="vi-VN" sz="2000" noProof="1">
              <a:solidFill>
                <a:srgbClr val="000000"/>
              </a:solidFill>
              <a:cs typeface="Arial" panose="020B0604020202020204" pitchFamily="34" charset="0"/>
            </a:endParaRPr>
          </a:p>
        </p:txBody>
      </p:sp>
      <p:pic>
        <p:nvPicPr>
          <p:cNvPr id="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968833" y="-593921"/>
            <a:ext cx="487363" cy="487363"/>
          </a:xfrm>
          <a:prstGeom prst="rect">
            <a:avLst/>
          </a:prstGeom>
        </p:spPr>
      </p:pic>
      <p:pic>
        <p:nvPicPr>
          <p:cNvPr id="8"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94093" y="2362626"/>
            <a:ext cx="677383" cy="589596"/>
          </a:xfrm>
          <a:prstGeom prst="rect">
            <a:avLst/>
          </a:prstGeom>
        </p:spPr>
      </p:pic>
      <p:pic>
        <p:nvPicPr>
          <p:cNvPr id="9" name="Picture 8">
            <a:extLst>
              <a:ext uri="{FF2B5EF4-FFF2-40B4-BE49-F238E27FC236}">
                <a16:creationId xmlns:a16="http://schemas.microsoft.com/office/drawing/2014/main" id="{4B31FD67-694B-8D1E-89C7-5C3C61578F68}"/>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055579" y="2438030"/>
            <a:ext cx="675062" cy="601418"/>
          </a:xfrm>
          <a:prstGeom prst="rect">
            <a:avLst/>
          </a:prstGeom>
        </p:spPr>
      </p:pic>
      <p:pic>
        <p:nvPicPr>
          <p:cNvPr id="10" name="Picture 9">
            <a:extLst>
              <a:ext uri="{FF2B5EF4-FFF2-40B4-BE49-F238E27FC236}">
                <a16:creationId xmlns:a16="http://schemas.microsoft.com/office/drawing/2014/main" id="{A47525BE-8DC6-1E4E-AED4-3C6DAB364AFC}"/>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895875" y="3863631"/>
            <a:ext cx="675062" cy="601418"/>
          </a:xfrm>
          <a:prstGeom prst="rect">
            <a:avLst/>
          </a:prstGeom>
        </p:spPr>
      </p:pic>
      <p:pic>
        <p:nvPicPr>
          <p:cNvPr id="11" name="Picture 10">
            <a:extLst>
              <a:ext uri="{FF2B5EF4-FFF2-40B4-BE49-F238E27FC236}">
                <a16:creationId xmlns:a16="http://schemas.microsoft.com/office/drawing/2014/main" id="{65C423E0-743C-7316-FEF3-4CE8613F3E0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894093" y="4433814"/>
            <a:ext cx="675062" cy="601418"/>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295696" y="-593921"/>
            <a:ext cx="487363" cy="487363"/>
          </a:xfrm>
          <a:prstGeom prst="rect">
            <a:avLst/>
          </a:prstGeom>
        </p:spPr>
      </p:pic>
    </p:spTree>
    <p:extLst>
      <p:ext uri="{BB962C8B-B14F-4D97-AF65-F5344CB8AC3E}">
        <p14:creationId xmlns:p14="http://schemas.microsoft.com/office/powerpoint/2010/main" val="262078209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3"/>
                                        </p:tgtEl>
                                        <p:attrNameLst>
                                          <p:attrName>fillcolor</p:attrName>
                                        </p:attrNameLst>
                                      </p:cBhvr>
                                      <p:to>
                                        <a:srgbClr val="92D050"/>
                                      </p:to>
                                    </p:animClr>
                                    <p:set>
                                      <p:cBhvr>
                                        <p:cTn id="27" dur="500" fill="hold"/>
                                        <p:tgtEl>
                                          <p:spTgt spid="3"/>
                                        </p:tgtEl>
                                        <p:attrNameLst>
                                          <p:attrName>fill.type</p:attrName>
                                        </p:attrNameLst>
                                      </p:cBhvr>
                                      <p:to>
                                        <p:strVal val="solid"/>
                                      </p:to>
                                    </p:set>
                                    <p:set>
                                      <p:cBhvr>
                                        <p:cTn id="28" dur="500" fill="hold"/>
                                        <p:tgtEl>
                                          <p:spTgt spid="3"/>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7"/>
                                        </p:tgtEl>
                                      </p:cBhvr>
                                    </p:cmd>
                                  </p:childTnLst>
                                </p:cTn>
                              </p:par>
                              <p:par>
                                <p:cTn id="31" presetID="1" presetClass="entr" presetSubtype="0" fill="hold" nodeType="withEffect">
                                  <p:stCondLst>
                                    <p:cond delay="0"/>
                                  </p:stCondLst>
                                  <p:childTnLst>
                                    <p:set>
                                      <p:cBhvr>
                                        <p:cTn id="32" dur="1" fill="hold">
                                          <p:stCondLst>
                                            <p:cond delay="9"/>
                                          </p:stCondLst>
                                        </p:cTn>
                                        <p:tgtEl>
                                          <p:spTgt spid="8"/>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3"/>
                                        </p:tgtEl>
                                      </p:cBhvr>
                                    </p:animEffect>
                                    <p:animScale>
                                      <p:cBhvr>
                                        <p:cTn id="35"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4"/>
                                        </p:tgtEl>
                                        <p:attrNameLst>
                                          <p:attrName>fillcolor</p:attrName>
                                        </p:attrNameLst>
                                      </p:cBhvr>
                                      <p:to>
                                        <a:srgbClr val="D99694"/>
                                      </p:to>
                                    </p:animClr>
                                    <p:set>
                                      <p:cBhvr>
                                        <p:cTn id="41" dur="500" fill="hold"/>
                                        <p:tgtEl>
                                          <p:spTgt spid="4"/>
                                        </p:tgtEl>
                                        <p:attrNameLst>
                                          <p:attrName>fill.type</p:attrName>
                                        </p:attrNameLst>
                                      </p:cBhvr>
                                      <p:to>
                                        <p:strVal val="solid"/>
                                      </p:to>
                                    </p:set>
                                    <p:set>
                                      <p:cBhvr>
                                        <p:cTn id="42" dur="500" fill="hold"/>
                                        <p:tgtEl>
                                          <p:spTgt spid="4"/>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12"/>
                                        </p:tgtEl>
                                      </p:cBhvr>
                                    </p:cmd>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26" presetClass="emph" presetSubtype="0" repeatCount="2000" fill="hold" grpId="1" nodeType="withEffect">
                                  <p:stCondLst>
                                    <p:cond delay="0"/>
                                  </p:stCondLst>
                                  <p:childTnLst>
                                    <p:animEffect transition="out" filter="fade">
                                      <p:cBhvr>
                                        <p:cTn id="48" dur="500" tmFilter="0, 0; .2, .5; .8, .5; 1, 0"/>
                                        <p:tgtEl>
                                          <p:spTgt spid="4"/>
                                        </p:tgtEl>
                                      </p:cBhvr>
                                    </p:animEffect>
                                    <p:animScale>
                                      <p:cBhvr>
                                        <p:cTn id="49"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5"/>
                                        </p:tgtEl>
                                        <p:attrNameLst>
                                          <p:attrName>fillcolor</p:attrName>
                                        </p:attrNameLst>
                                      </p:cBhvr>
                                      <p:to>
                                        <a:srgbClr val="D99694"/>
                                      </p:to>
                                    </p:animClr>
                                    <p:set>
                                      <p:cBhvr>
                                        <p:cTn id="55" dur="500" fill="hold"/>
                                        <p:tgtEl>
                                          <p:spTgt spid="5"/>
                                        </p:tgtEl>
                                        <p:attrNameLst>
                                          <p:attrName>fill.type</p:attrName>
                                        </p:attrNameLst>
                                      </p:cBhvr>
                                      <p:to>
                                        <p:strVal val="solid"/>
                                      </p:to>
                                    </p:set>
                                    <p:set>
                                      <p:cBhvr>
                                        <p:cTn id="56" dur="500" fill="hold"/>
                                        <p:tgtEl>
                                          <p:spTgt spid="5"/>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12"/>
                                        </p:tgtEl>
                                      </p:cBhvr>
                                    </p:cmd>
                                  </p:childTnLst>
                                </p:cTn>
                              </p:par>
                              <p:par>
                                <p:cTn id="59" presetID="1" presetClass="entr" presetSubtype="0" fill="hold" nodeType="withEffect">
                                  <p:stCondLst>
                                    <p:cond delay="0"/>
                                  </p:stCondLst>
                                  <p:childTnLst>
                                    <p:set>
                                      <p:cBhvr>
                                        <p:cTn id="60" dur="1" fill="hold">
                                          <p:stCondLst>
                                            <p:cond delay="9"/>
                                          </p:stCondLst>
                                        </p:cTn>
                                        <p:tgtEl>
                                          <p:spTgt spid="9"/>
                                        </p:tgtEl>
                                        <p:attrNameLst>
                                          <p:attrName>style.visibility</p:attrName>
                                        </p:attrNameLst>
                                      </p:cBhvr>
                                      <p:to>
                                        <p:strVal val="visible"/>
                                      </p:to>
                                    </p:set>
                                  </p:childTnLst>
                                </p:cTn>
                              </p:par>
                              <p:par>
                                <p:cTn id="61" presetID="26" presetClass="emph" presetSubtype="0" repeatCount="2000" fill="hold" grpId="1" nodeType="withEffect">
                                  <p:stCondLst>
                                    <p:cond delay="0"/>
                                  </p:stCondLst>
                                  <p:childTnLst>
                                    <p:animEffect transition="out" filter="fade">
                                      <p:cBhvr>
                                        <p:cTn id="62" dur="500" tmFilter="0, 0; .2, .5; .8, .5; 1, 0"/>
                                        <p:tgtEl>
                                          <p:spTgt spid="5"/>
                                        </p:tgtEl>
                                      </p:cBhvr>
                                    </p:animEffect>
                                    <p:animScale>
                                      <p:cBhvr>
                                        <p:cTn id="63"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64" restart="whenNotActive" fill="hold" evtFilter="cancelBubble" nodeType="interactiveSeq">
                <p:stCondLst>
                  <p:cond evt="onClick" delay="0">
                    <p:tgtEl>
                      <p:spTgt spid="6"/>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6"/>
                                        </p:tgtEl>
                                        <p:attrNameLst>
                                          <p:attrName>fillcolor</p:attrName>
                                        </p:attrNameLst>
                                      </p:cBhvr>
                                      <p:to>
                                        <a:srgbClr val="D99694"/>
                                      </p:to>
                                    </p:animClr>
                                    <p:set>
                                      <p:cBhvr>
                                        <p:cTn id="69" dur="500" fill="hold"/>
                                        <p:tgtEl>
                                          <p:spTgt spid="6"/>
                                        </p:tgtEl>
                                        <p:attrNameLst>
                                          <p:attrName>fill.type</p:attrName>
                                        </p:attrNameLst>
                                      </p:cBhvr>
                                      <p:to>
                                        <p:strVal val="solid"/>
                                      </p:to>
                                    </p:set>
                                    <p:set>
                                      <p:cBhvr>
                                        <p:cTn id="70" dur="500" fill="hold"/>
                                        <p:tgtEl>
                                          <p:spTgt spid="6"/>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12"/>
                                        </p:tgtEl>
                                      </p:cBhvr>
                                    </p:cmd>
                                  </p:childTnLst>
                                </p:cTn>
                              </p:par>
                              <p:par>
                                <p:cTn id="73" presetID="1" presetClass="entr" presetSubtype="0" fill="hold" nodeType="withEffect">
                                  <p:stCondLst>
                                    <p:cond delay="0"/>
                                  </p:stCondLst>
                                  <p:childTnLst>
                                    <p:set>
                                      <p:cBhvr>
                                        <p:cTn id="74" dur="1" fill="hold">
                                          <p:stCondLst>
                                            <p:cond delay="9"/>
                                          </p:stCondLst>
                                        </p:cTn>
                                        <p:tgtEl>
                                          <p:spTgt spid="10"/>
                                        </p:tgtEl>
                                        <p:attrNameLst>
                                          <p:attrName>style.visibility</p:attrName>
                                        </p:attrNameLst>
                                      </p:cBhvr>
                                      <p:to>
                                        <p:strVal val="visible"/>
                                      </p:to>
                                    </p:set>
                                  </p:childTnLst>
                                </p:cTn>
                              </p:par>
                              <p:par>
                                <p:cTn id="75" presetID="26" presetClass="emph" presetSubtype="0" repeatCount="2000" fill="hold" grpId="1" nodeType="withEffect">
                                  <p:stCondLst>
                                    <p:cond delay="0"/>
                                  </p:stCondLst>
                                  <p:childTnLst>
                                    <p:animEffect transition="out" filter="fade">
                                      <p:cBhvr>
                                        <p:cTn id="76" dur="500" tmFilter="0, 0; .2, .5; .8, .5; 1, 0"/>
                                        <p:tgtEl>
                                          <p:spTgt spid="6"/>
                                        </p:tgtEl>
                                      </p:cBhvr>
                                    </p:animEffect>
                                    <p:animScale>
                                      <p:cBhvr>
                                        <p:cTn id="77"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8" fill="hold" display="0">
                  <p:stCondLst>
                    <p:cond delay="indefinite"/>
                  </p:stCondLst>
                  <p:endCondLst>
                    <p:cond evt="onStopAudio" delay="0">
                      <p:tgtEl>
                        <p:sldTgt/>
                      </p:tgtEl>
                    </p:cond>
                  </p:endCondLst>
                </p:cTn>
                <p:tgtEl>
                  <p:spTgt spid="7"/>
                </p:tgtEl>
              </p:cMediaNode>
            </p:audio>
            <p:audio>
              <p:cMediaNode vol="80000">
                <p:cTn id="79" fill="hold" display="0">
                  <p:stCondLst>
                    <p:cond delay="indefinite"/>
                  </p:stCondLst>
                  <p:endCondLst>
                    <p:cond evt="onStopAudio" delay="0">
                      <p:tgtEl>
                        <p:sldTgt/>
                      </p:tgtEl>
                    </p:cond>
                  </p:endCondLst>
                </p:cTn>
                <p:tgtEl>
                  <p:spTgt spid="12"/>
                </p:tgtEl>
              </p:cMediaNode>
            </p:audio>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27297" y="209240"/>
            <a:ext cx="8691025" cy="1015738"/>
          </a:xfrm>
          <a:prstGeom prst="round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dirty="0">
                <a:solidFill>
                  <a:srgbClr val="000000"/>
                </a:solidFill>
              </a:rPr>
              <a:t>Câu </a:t>
            </a:r>
            <a:r>
              <a:rPr lang="en-US" sz="2000" b="1" dirty="0">
                <a:solidFill>
                  <a:srgbClr val="000000"/>
                </a:solidFill>
              </a:rPr>
              <a:t>3</a:t>
            </a:r>
            <a:r>
              <a:rPr lang="vi-VN" sz="2000" b="1" dirty="0">
                <a:solidFill>
                  <a:srgbClr val="000000"/>
                </a:solidFill>
              </a:rPr>
              <a:t>: </a:t>
            </a:r>
            <a:r>
              <a:rPr lang="vi-VN" sz="2000" dirty="0">
                <a:solidFill>
                  <a:srgbClr val="000000"/>
                </a:solidFill>
              </a:rPr>
              <a:t>Đâu không phải là lời dẫn trực tiếp trong những câu văn dưới đây?</a:t>
            </a:r>
            <a:endParaRPr lang="en-US" sz="2000" dirty="0">
              <a:solidFill>
                <a:srgbClr val="000000"/>
              </a:solidFill>
            </a:endParaRPr>
          </a:p>
        </p:txBody>
      </p:sp>
      <p:sp>
        <p:nvSpPr>
          <p:cNvPr id="3" name="Đáp án đúng">
            <a:extLst>
              <a:ext uri="{FF2B5EF4-FFF2-40B4-BE49-F238E27FC236}">
                <a16:creationId xmlns:a16="http://schemas.microsoft.com/office/drawing/2014/main" id="{8B66CBE4-2DB9-BCF7-D1C4-281B894BFE17}"/>
              </a:ext>
            </a:extLst>
          </p:cNvPr>
          <p:cNvSpPr/>
          <p:nvPr/>
        </p:nvSpPr>
        <p:spPr>
          <a:xfrm>
            <a:off x="4597051" y="3778759"/>
            <a:ext cx="4419650" cy="1155501"/>
          </a:xfrm>
          <a:prstGeom prst="roundRect">
            <a:avLst>
              <a:gd name="adj" fmla="val 17860"/>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noProof="1">
                <a:solidFill>
                  <a:srgbClr val="000000"/>
                </a:solidFill>
              </a:rPr>
              <a:t>D. </a:t>
            </a:r>
            <a:r>
              <a:rPr lang="vi-VN" sz="1600" dirty="0">
                <a:solidFill>
                  <a:srgbClr val="000000"/>
                </a:solidFill>
              </a:rPr>
              <a:t>Cô chỉ ước sao có một bộ hàm lớn của con cá khổng lồ nào đó nhanh chóng nuốt chửng lấy mình</a:t>
            </a:r>
            <a:endParaRPr lang="vi-VN" sz="1600" noProof="1">
              <a:solidFill>
                <a:srgbClr val="000000"/>
              </a:solidFill>
            </a:endParaRPr>
          </a:p>
        </p:txBody>
      </p:sp>
      <p:sp>
        <p:nvSpPr>
          <p:cNvPr id="4" name="Đáp án sai 1">
            <a:extLst>
              <a:ext uri="{FF2B5EF4-FFF2-40B4-BE49-F238E27FC236}">
                <a16:creationId xmlns:a16="http://schemas.microsoft.com/office/drawing/2014/main" id="{3FCD9830-5FD1-BD44-878B-228BD96CE996}"/>
              </a:ext>
            </a:extLst>
          </p:cNvPr>
          <p:cNvSpPr/>
          <p:nvPr/>
        </p:nvSpPr>
        <p:spPr>
          <a:xfrm>
            <a:off x="127298" y="1408980"/>
            <a:ext cx="4158639" cy="2205712"/>
          </a:xfrm>
          <a:prstGeom prst="roundRect">
            <a:avLst>
              <a:gd name="adj" fmla="val 10260"/>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noProof="1">
                <a:solidFill>
                  <a:srgbClr val="000000"/>
                </a:solidFill>
                <a:cs typeface="Arial" panose="020B0604020202020204" pitchFamily="34" charset="0"/>
              </a:rPr>
              <a:t>A. </a:t>
            </a:r>
            <a:r>
              <a:rPr lang="vi-VN" sz="1600" dirty="0">
                <a:solidFill>
                  <a:srgbClr val="000000"/>
                </a:solidFill>
              </a:rPr>
              <a:t>Vài ngày trước khi Zorba rời khỏi giỏ, mèo mẹ đã rất nghiêm khắc nói với nó, “Con đã có chân cẳng và giác quan nhanh nhạy. Mấy điều đó tốt thôi, nhưng con phải biết thận trọng mỗi khi đi đâu. Mẹ không muốn con bò ra giỏ”</a:t>
            </a:r>
            <a:r>
              <a:rPr lang="en-US" sz="1600" dirty="0">
                <a:solidFill>
                  <a:srgbClr val="000000"/>
                </a:solidFill>
              </a:rPr>
              <a:t>.</a:t>
            </a:r>
            <a:endParaRPr lang="en-US" sz="1600" dirty="0">
              <a:solidFill>
                <a:srgbClr val="000000"/>
              </a:solidFill>
              <a:ea typeface="Times New Roman" panose="02020603050405020304" pitchFamily="18" charset="0"/>
            </a:endParaRPr>
          </a:p>
        </p:txBody>
      </p:sp>
      <p:sp>
        <p:nvSpPr>
          <p:cNvPr id="5" name="Đáp án sai 2">
            <a:extLst>
              <a:ext uri="{FF2B5EF4-FFF2-40B4-BE49-F238E27FC236}">
                <a16:creationId xmlns:a16="http://schemas.microsoft.com/office/drawing/2014/main" id="{6A919885-0285-0403-1E09-FA94D8BC080B}"/>
              </a:ext>
            </a:extLst>
          </p:cNvPr>
          <p:cNvSpPr/>
          <p:nvPr/>
        </p:nvSpPr>
        <p:spPr>
          <a:xfrm>
            <a:off x="127299" y="3798694"/>
            <a:ext cx="4231758" cy="1135566"/>
          </a:xfrm>
          <a:prstGeom prst="round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noProof="1">
                <a:solidFill>
                  <a:srgbClr val="000000"/>
                </a:solidFill>
              </a:rPr>
              <a:t>C. </a:t>
            </a:r>
            <a:r>
              <a:rPr lang="vi-VN" sz="1600" dirty="0">
                <a:solidFill>
                  <a:srgbClr val="000000"/>
                </a:solidFill>
              </a:rPr>
              <a:t>“Tạm biệt, Zorba!” “Tạm biệt” Hai thằng nhóc em cũng gào lên và vẫy chào rối rít.</a:t>
            </a:r>
            <a:endParaRPr lang="en-US" sz="1600" dirty="0">
              <a:solidFill>
                <a:srgbClr val="000000"/>
              </a:solidFill>
            </a:endParaRPr>
          </a:p>
        </p:txBody>
      </p:sp>
      <p:sp>
        <p:nvSpPr>
          <p:cNvPr id="6" name="Đáp án sai 3">
            <a:extLst>
              <a:ext uri="{FF2B5EF4-FFF2-40B4-BE49-F238E27FC236}">
                <a16:creationId xmlns:a16="http://schemas.microsoft.com/office/drawing/2014/main" id="{2E7D83A4-3758-8699-4DD0-010A80780539}"/>
              </a:ext>
            </a:extLst>
          </p:cNvPr>
          <p:cNvSpPr/>
          <p:nvPr/>
        </p:nvSpPr>
        <p:spPr>
          <a:xfrm>
            <a:off x="4597051" y="1408980"/>
            <a:ext cx="4419650" cy="2205712"/>
          </a:xfrm>
          <a:prstGeom prst="round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noProof="1">
                <a:solidFill>
                  <a:srgbClr val="000000"/>
                </a:solidFill>
              </a:rPr>
              <a:t>B. </a:t>
            </a:r>
            <a:r>
              <a:rPr lang="vi-VN" sz="1600" dirty="0">
                <a:solidFill>
                  <a:srgbClr val="000000"/>
                </a:solidFill>
              </a:rPr>
              <a:t>“Mày mù rồi hả, con bồ nông đần độn này! Lại đây nào, mèo con. Tí nữa thì mày tiêu đời trong bụng con chim già xấu xí kia rồi.” Cậu nhóc nói rồi bế Zorba lên tay.</a:t>
            </a:r>
            <a:endParaRPr lang="en-US" sz="1600" dirty="0">
              <a:solidFill>
                <a:srgbClr val="000000"/>
              </a:solidFill>
            </a:endParaRPr>
          </a:p>
        </p:txBody>
      </p:sp>
      <p:pic>
        <p:nvPicPr>
          <p:cNvPr id="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42363" y="-596057"/>
            <a:ext cx="446154" cy="446154"/>
          </a:xfrm>
          <a:prstGeom prst="rect">
            <a:avLst/>
          </a:prstGeom>
        </p:spPr>
      </p:pic>
      <p:pic>
        <p:nvPicPr>
          <p:cNvPr id="8"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395063" y="4254548"/>
            <a:ext cx="780916" cy="679712"/>
          </a:xfrm>
          <a:prstGeom prst="rect">
            <a:avLst/>
          </a:prstGeom>
        </p:spPr>
      </p:pic>
      <p:pic>
        <p:nvPicPr>
          <p:cNvPr id="9" name="Picture 8">
            <a:extLst>
              <a:ext uri="{FF2B5EF4-FFF2-40B4-BE49-F238E27FC236}">
                <a16:creationId xmlns:a16="http://schemas.microsoft.com/office/drawing/2014/main" id="{4B31FD67-694B-8D1E-89C7-5C3C61578F68}"/>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93759" y="4302665"/>
            <a:ext cx="778240" cy="693341"/>
          </a:xfrm>
          <a:prstGeom prst="rect">
            <a:avLst/>
          </a:prstGeom>
        </p:spPr>
      </p:pic>
      <p:pic>
        <p:nvPicPr>
          <p:cNvPr id="10" name="Picture 10">
            <a:extLst>
              <a:ext uri="{FF2B5EF4-FFF2-40B4-BE49-F238E27FC236}">
                <a16:creationId xmlns:a16="http://schemas.microsoft.com/office/drawing/2014/main" id="{A47525BE-8DC6-1E4E-AED4-3C6DAB364AFC}"/>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136728" y="2921351"/>
            <a:ext cx="778240" cy="693341"/>
          </a:xfrm>
          <a:prstGeom prst="rect">
            <a:avLst/>
          </a:prstGeom>
        </p:spPr>
      </p:pic>
      <p:pic>
        <p:nvPicPr>
          <p:cNvPr id="11" name="Picture 10">
            <a:extLst>
              <a:ext uri="{FF2B5EF4-FFF2-40B4-BE49-F238E27FC236}">
                <a16:creationId xmlns:a16="http://schemas.microsoft.com/office/drawing/2014/main" id="{65C423E0-743C-7316-FEF3-4CE8613F3E0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59533" y="3105353"/>
            <a:ext cx="778240" cy="693341"/>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69226" y="-596057"/>
            <a:ext cx="446154" cy="446154"/>
          </a:xfrm>
          <a:prstGeom prst="rect">
            <a:avLst/>
          </a:prstGeom>
        </p:spPr>
      </p:pic>
    </p:spTree>
    <p:extLst>
      <p:ext uri="{BB962C8B-B14F-4D97-AF65-F5344CB8AC3E}">
        <p14:creationId xmlns:p14="http://schemas.microsoft.com/office/powerpoint/2010/main" val="109628418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3"/>
                                        </p:tgtEl>
                                        <p:attrNameLst>
                                          <p:attrName>fillcolor</p:attrName>
                                        </p:attrNameLst>
                                      </p:cBhvr>
                                      <p:to>
                                        <a:srgbClr val="92D050"/>
                                      </p:to>
                                    </p:animClr>
                                    <p:set>
                                      <p:cBhvr>
                                        <p:cTn id="27" dur="500" fill="hold"/>
                                        <p:tgtEl>
                                          <p:spTgt spid="3"/>
                                        </p:tgtEl>
                                        <p:attrNameLst>
                                          <p:attrName>fill.type</p:attrName>
                                        </p:attrNameLst>
                                      </p:cBhvr>
                                      <p:to>
                                        <p:strVal val="solid"/>
                                      </p:to>
                                    </p:set>
                                    <p:set>
                                      <p:cBhvr>
                                        <p:cTn id="28" dur="500" fill="hold"/>
                                        <p:tgtEl>
                                          <p:spTgt spid="3"/>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7"/>
                                        </p:tgtEl>
                                      </p:cBhvr>
                                    </p:cmd>
                                  </p:childTnLst>
                                </p:cTn>
                              </p:par>
                              <p:par>
                                <p:cTn id="31" presetID="1" presetClass="entr" presetSubtype="0" fill="hold" nodeType="withEffect">
                                  <p:stCondLst>
                                    <p:cond delay="0"/>
                                  </p:stCondLst>
                                  <p:childTnLst>
                                    <p:set>
                                      <p:cBhvr>
                                        <p:cTn id="32" dur="1" fill="hold">
                                          <p:stCondLst>
                                            <p:cond delay="9"/>
                                          </p:stCondLst>
                                        </p:cTn>
                                        <p:tgtEl>
                                          <p:spTgt spid="8"/>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3"/>
                                        </p:tgtEl>
                                      </p:cBhvr>
                                    </p:animEffect>
                                    <p:animScale>
                                      <p:cBhvr>
                                        <p:cTn id="35"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4"/>
                                        </p:tgtEl>
                                        <p:attrNameLst>
                                          <p:attrName>fillcolor</p:attrName>
                                        </p:attrNameLst>
                                      </p:cBhvr>
                                      <p:to>
                                        <a:srgbClr val="D99694"/>
                                      </p:to>
                                    </p:animClr>
                                    <p:set>
                                      <p:cBhvr>
                                        <p:cTn id="41" dur="500" fill="hold"/>
                                        <p:tgtEl>
                                          <p:spTgt spid="4"/>
                                        </p:tgtEl>
                                        <p:attrNameLst>
                                          <p:attrName>fill.type</p:attrName>
                                        </p:attrNameLst>
                                      </p:cBhvr>
                                      <p:to>
                                        <p:strVal val="solid"/>
                                      </p:to>
                                    </p:set>
                                    <p:set>
                                      <p:cBhvr>
                                        <p:cTn id="42" dur="500" fill="hold"/>
                                        <p:tgtEl>
                                          <p:spTgt spid="4"/>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12"/>
                                        </p:tgtEl>
                                      </p:cBhvr>
                                    </p:cmd>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26" presetClass="emph" presetSubtype="0" repeatCount="2000" fill="hold" grpId="1" nodeType="withEffect">
                                  <p:stCondLst>
                                    <p:cond delay="0"/>
                                  </p:stCondLst>
                                  <p:childTnLst>
                                    <p:animEffect transition="out" filter="fade">
                                      <p:cBhvr>
                                        <p:cTn id="48" dur="500" tmFilter="0, 0; .2, .5; .8, .5; 1, 0"/>
                                        <p:tgtEl>
                                          <p:spTgt spid="4"/>
                                        </p:tgtEl>
                                      </p:cBhvr>
                                    </p:animEffect>
                                    <p:animScale>
                                      <p:cBhvr>
                                        <p:cTn id="49"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5"/>
                                        </p:tgtEl>
                                        <p:attrNameLst>
                                          <p:attrName>fillcolor</p:attrName>
                                        </p:attrNameLst>
                                      </p:cBhvr>
                                      <p:to>
                                        <a:srgbClr val="D99694"/>
                                      </p:to>
                                    </p:animClr>
                                    <p:set>
                                      <p:cBhvr>
                                        <p:cTn id="55" dur="500" fill="hold"/>
                                        <p:tgtEl>
                                          <p:spTgt spid="5"/>
                                        </p:tgtEl>
                                        <p:attrNameLst>
                                          <p:attrName>fill.type</p:attrName>
                                        </p:attrNameLst>
                                      </p:cBhvr>
                                      <p:to>
                                        <p:strVal val="solid"/>
                                      </p:to>
                                    </p:set>
                                    <p:set>
                                      <p:cBhvr>
                                        <p:cTn id="56" dur="500" fill="hold"/>
                                        <p:tgtEl>
                                          <p:spTgt spid="5"/>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12"/>
                                        </p:tgtEl>
                                      </p:cBhvr>
                                    </p:cmd>
                                  </p:childTnLst>
                                </p:cTn>
                              </p:par>
                              <p:par>
                                <p:cTn id="59" presetID="1" presetClass="entr" presetSubtype="0" fill="hold" nodeType="withEffect">
                                  <p:stCondLst>
                                    <p:cond delay="0"/>
                                  </p:stCondLst>
                                  <p:childTnLst>
                                    <p:set>
                                      <p:cBhvr>
                                        <p:cTn id="60" dur="1" fill="hold">
                                          <p:stCondLst>
                                            <p:cond delay="9"/>
                                          </p:stCondLst>
                                        </p:cTn>
                                        <p:tgtEl>
                                          <p:spTgt spid="9"/>
                                        </p:tgtEl>
                                        <p:attrNameLst>
                                          <p:attrName>style.visibility</p:attrName>
                                        </p:attrNameLst>
                                      </p:cBhvr>
                                      <p:to>
                                        <p:strVal val="visible"/>
                                      </p:to>
                                    </p:set>
                                  </p:childTnLst>
                                </p:cTn>
                              </p:par>
                              <p:par>
                                <p:cTn id="61" presetID="26" presetClass="emph" presetSubtype="0" repeatCount="2000" fill="hold" grpId="1" nodeType="withEffect">
                                  <p:stCondLst>
                                    <p:cond delay="0"/>
                                  </p:stCondLst>
                                  <p:childTnLst>
                                    <p:animEffect transition="out" filter="fade">
                                      <p:cBhvr>
                                        <p:cTn id="62" dur="500" tmFilter="0, 0; .2, .5; .8, .5; 1, 0"/>
                                        <p:tgtEl>
                                          <p:spTgt spid="5"/>
                                        </p:tgtEl>
                                      </p:cBhvr>
                                    </p:animEffect>
                                    <p:animScale>
                                      <p:cBhvr>
                                        <p:cTn id="63"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64" restart="whenNotActive" fill="hold" evtFilter="cancelBubble" nodeType="interactiveSeq">
                <p:stCondLst>
                  <p:cond evt="onClick" delay="0">
                    <p:tgtEl>
                      <p:spTgt spid="6"/>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6"/>
                                        </p:tgtEl>
                                        <p:attrNameLst>
                                          <p:attrName>fillcolor</p:attrName>
                                        </p:attrNameLst>
                                      </p:cBhvr>
                                      <p:to>
                                        <a:srgbClr val="D99694"/>
                                      </p:to>
                                    </p:animClr>
                                    <p:set>
                                      <p:cBhvr>
                                        <p:cTn id="69" dur="500" fill="hold"/>
                                        <p:tgtEl>
                                          <p:spTgt spid="6"/>
                                        </p:tgtEl>
                                        <p:attrNameLst>
                                          <p:attrName>fill.type</p:attrName>
                                        </p:attrNameLst>
                                      </p:cBhvr>
                                      <p:to>
                                        <p:strVal val="solid"/>
                                      </p:to>
                                    </p:set>
                                    <p:set>
                                      <p:cBhvr>
                                        <p:cTn id="70" dur="500" fill="hold"/>
                                        <p:tgtEl>
                                          <p:spTgt spid="6"/>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12"/>
                                        </p:tgtEl>
                                      </p:cBhvr>
                                    </p:cmd>
                                  </p:childTnLst>
                                </p:cTn>
                              </p:par>
                              <p:par>
                                <p:cTn id="73" presetID="1" presetClass="entr" presetSubtype="0" fill="hold" nodeType="withEffect">
                                  <p:stCondLst>
                                    <p:cond delay="0"/>
                                  </p:stCondLst>
                                  <p:childTnLst>
                                    <p:set>
                                      <p:cBhvr>
                                        <p:cTn id="74" dur="1" fill="hold">
                                          <p:stCondLst>
                                            <p:cond delay="9"/>
                                          </p:stCondLst>
                                        </p:cTn>
                                        <p:tgtEl>
                                          <p:spTgt spid="10"/>
                                        </p:tgtEl>
                                        <p:attrNameLst>
                                          <p:attrName>style.visibility</p:attrName>
                                        </p:attrNameLst>
                                      </p:cBhvr>
                                      <p:to>
                                        <p:strVal val="visible"/>
                                      </p:to>
                                    </p:set>
                                  </p:childTnLst>
                                </p:cTn>
                              </p:par>
                              <p:par>
                                <p:cTn id="75" presetID="26" presetClass="emph" presetSubtype="0" repeatCount="2000" fill="hold" grpId="1" nodeType="withEffect">
                                  <p:stCondLst>
                                    <p:cond delay="0"/>
                                  </p:stCondLst>
                                  <p:childTnLst>
                                    <p:animEffect transition="out" filter="fade">
                                      <p:cBhvr>
                                        <p:cTn id="76" dur="500" tmFilter="0, 0; .2, .5; .8, .5; 1, 0"/>
                                        <p:tgtEl>
                                          <p:spTgt spid="6"/>
                                        </p:tgtEl>
                                      </p:cBhvr>
                                    </p:animEffect>
                                    <p:animScale>
                                      <p:cBhvr>
                                        <p:cTn id="77"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8" fill="hold" display="0">
                  <p:stCondLst>
                    <p:cond delay="indefinite"/>
                  </p:stCondLst>
                  <p:endCondLst>
                    <p:cond evt="onStopAudio" delay="0">
                      <p:tgtEl>
                        <p:sldTgt/>
                      </p:tgtEl>
                    </p:cond>
                  </p:endCondLst>
                </p:cTn>
                <p:tgtEl>
                  <p:spTgt spid="7"/>
                </p:tgtEl>
              </p:cMediaNode>
            </p:audio>
            <p:audio>
              <p:cMediaNode vol="80000">
                <p:cTn id="79" fill="hold" display="0">
                  <p:stCondLst>
                    <p:cond delay="indefinite"/>
                  </p:stCondLst>
                  <p:endCondLst>
                    <p:cond evt="onStopAudio" delay="0">
                      <p:tgtEl>
                        <p:sldTgt/>
                      </p:tgtEl>
                    </p:cond>
                  </p:endCondLst>
                </p:cTn>
                <p:tgtEl>
                  <p:spTgt spid="12"/>
                </p:tgtEl>
              </p:cMediaNode>
            </p:audio>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538619" y="347069"/>
            <a:ext cx="8066762" cy="985744"/>
          </a:xfrm>
          <a:prstGeom prst="round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dirty="0">
                <a:solidFill>
                  <a:srgbClr val="000000"/>
                </a:solidFill>
              </a:rPr>
              <a:t>Câu </a:t>
            </a:r>
            <a:r>
              <a:rPr lang="en-US" sz="2000" b="1" dirty="0">
                <a:solidFill>
                  <a:srgbClr val="000000"/>
                </a:solidFill>
              </a:rPr>
              <a:t>4</a:t>
            </a:r>
            <a:r>
              <a:rPr lang="vi-VN" sz="2000" dirty="0">
                <a:solidFill>
                  <a:srgbClr val="000000"/>
                </a:solidFill>
              </a:rPr>
              <a:t>: Đâu là lời dẫn thể hiện suy nghĩ của nhân vật trong những câu văn dưới đây?</a:t>
            </a:r>
            <a:endParaRPr lang="en-US" sz="2000" dirty="0">
              <a:solidFill>
                <a:srgbClr val="000000"/>
              </a:solidFill>
            </a:endParaRPr>
          </a:p>
        </p:txBody>
      </p:sp>
      <p:sp>
        <p:nvSpPr>
          <p:cNvPr id="3" name="Đáp án đúng">
            <a:extLst>
              <a:ext uri="{FF2B5EF4-FFF2-40B4-BE49-F238E27FC236}">
                <a16:creationId xmlns:a16="http://schemas.microsoft.com/office/drawing/2014/main" id="{8B66CBE4-2DB9-BCF7-D1C4-281B894BFE17}"/>
              </a:ext>
            </a:extLst>
          </p:cNvPr>
          <p:cNvSpPr/>
          <p:nvPr/>
        </p:nvSpPr>
        <p:spPr>
          <a:xfrm>
            <a:off x="4680066" y="3014986"/>
            <a:ext cx="4344078" cy="2009217"/>
          </a:xfrm>
          <a:prstGeom prst="roundRect">
            <a:avLst>
              <a:gd name="adj" fmla="val 13496"/>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noProof="1">
                <a:solidFill>
                  <a:srgbClr val="000000"/>
                </a:solidFill>
              </a:rPr>
              <a:t>D. </a:t>
            </a:r>
            <a:r>
              <a:rPr lang="vi-VN" sz="1800" dirty="0">
                <a:solidFill>
                  <a:srgbClr val="000000"/>
                </a:solidFill>
              </a:rPr>
              <a:t>Zorba nghĩ cô chim khốn khổ này đang bị mê sảng rồi, và vì cô đang rơi vào tình trạng đáng thương tới mức ấy, nó không còn lựa chọn nào khác ngoài cách tỏ ra rộng lượng.</a:t>
            </a:r>
            <a:endParaRPr lang="vi-VN" sz="1800" noProof="1">
              <a:solidFill>
                <a:srgbClr val="000000"/>
              </a:solidFill>
            </a:endParaRPr>
          </a:p>
        </p:txBody>
      </p:sp>
      <p:sp>
        <p:nvSpPr>
          <p:cNvPr id="4" name="Đáp án sai 1">
            <a:extLst>
              <a:ext uri="{FF2B5EF4-FFF2-40B4-BE49-F238E27FC236}">
                <a16:creationId xmlns:a16="http://schemas.microsoft.com/office/drawing/2014/main" id="{3FCD9830-5FD1-BD44-878B-228BD96CE996}"/>
              </a:ext>
            </a:extLst>
          </p:cNvPr>
          <p:cNvSpPr/>
          <p:nvPr/>
        </p:nvSpPr>
        <p:spPr>
          <a:xfrm>
            <a:off x="119856" y="1485815"/>
            <a:ext cx="4239200" cy="1364740"/>
          </a:xfrm>
          <a:prstGeom prst="roundRect">
            <a:avLst>
              <a:gd name="adj" fmla="val 13604"/>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noProof="1">
                <a:solidFill>
                  <a:srgbClr val="000000"/>
                </a:solidFill>
              </a:rPr>
              <a:t>A. </a:t>
            </a:r>
            <a:r>
              <a:rPr lang="vi-VN" sz="1800" dirty="0">
                <a:solidFill>
                  <a:srgbClr val="000000"/>
                </a:solidFill>
              </a:rPr>
              <a:t>Cô lặn xuống lần nữa và cố rỉa cho hết thứ chất đặc quánh dính chặt lấy đuôi mình.</a:t>
            </a:r>
            <a:endParaRPr lang="en-US" sz="1800" dirty="0">
              <a:solidFill>
                <a:srgbClr val="000000"/>
              </a:solidFill>
            </a:endParaRPr>
          </a:p>
        </p:txBody>
      </p:sp>
      <p:sp>
        <p:nvSpPr>
          <p:cNvPr id="5" name="Đáp án sai 2">
            <a:extLst>
              <a:ext uri="{FF2B5EF4-FFF2-40B4-BE49-F238E27FC236}">
                <a16:creationId xmlns:a16="http://schemas.microsoft.com/office/drawing/2014/main" id="{6A919885-0285-0403-1E09-FA94D8BC080B}"/>
              </a:ext>
            </a:extLst>
          </p:cNvPr>
          <p:cNvSpPr/>
          <p:nvPr/>
        </p:nvSpPr>
        <p:spPr>
          <a:xfrm>
            <a:off x="119857" y="3032209"/>
            <a:ext cx="4239200" cy="2009217"/>
          </a:xfrm>
          <a:prstGeom prst="roundRect">
            <a:avLst>
              <a:gd name="adj" fmla="val 9186"/>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noProof="1">
                <a:solidFill>
                  <a:srgbClr val="000000"/>
                </a:solidFill>
              </a:rPr>
              <a:t>C. </a:t>
            </a:r>
            <a:r>
              <a:rPr lang="vi-VN" sz="1800" dirty="0">
                <a:solidFill>
                  <a:srgbClr val="000000"/>
                </a:solidFill>
              </a:rPr>
              <a:t>Cô cũng nhìn thấy vài ba con tàu đang di chuyển như những vật thể nhỏ xíu trên lớp áo xanh đại dương. </a:t>
            </a:r>
            <a:endParaRPr lang="en-US" sz="1800" dirty="0">
              <a:solidFill>
                <a:srgbClr val="000000"/>
              </a:solidFill>
            </a:endParaRPr>
          </a:p>
        </p:txBody>
      </p:sp>
      <p:sp>
        <p:nvSpPr>
          <p:cNvPr id="6" name="Đáp án sai 3">
            <a:extLst>
              <a:ext uri="{FF2B5EF4-FFF2-40B4-BE49-F238E27FC236}">
                <a16:creationId xmlns:a16="http://schemas.microsoft.com/office/drawing/2014/main" id="{2E7D83A4-3758-8699-4DD0-010A80780539}"/>
              </a:ext>
            </a:extLst>
          </p:cNvPr>
          <p:cNvSpPr/>
          <p:nvPr/>
        </p:nvSpPr>
        <p:spPr>
          <a:xfrm>
            <a:off x="4784946" y="1485815"/>
            <a:ext cx="4239198" cy="1364741"/>
          </a:xfrm>
          <a:prstGeom prst="roundRect">
            <a:avLst>
              <a:gd name="adj" fmla="val 12078"/>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noProof="1">
                <a:solidFill>
                  <a:srgbClr val="000000"/>
                </a:solidFill>
              </a:rPr>
              <a:t>B. </a:t>
            </a:r>
            <a:r>
              <a:rPr lang="vi-VN" sz="1800" dirty="0">
                <a:solidFill>
                  <a:srgbClr val="000000"/>
                </a:solidFill>
              </a:rPr>
              <a:t>Cô nhớ lại câu chuyện của bác hải âu già từ quần đảo Frisian về một con người tên là Icarus</a:t>
            </a:r>
            <a:r>
              <a:rPr lang="en-US" sz="1800" dirty="0">
                <a:solidFill>
                  <a:srgbClr val="000000"/>
                </a:solidFill>
              </a:rPr>
              <a:t>.</a:t>
            </a:r>
          </a:p>
        </p:txBody>
      </p:sp>
      <p:pic>
        <p:nvPicPr>
          <p:cNvPr id="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42363" y="-596057"/>
            <a:ext cx="446154" cy="446154"/>
          </a:xfrm>
          <a:prstGeom prst="rect">
            <a:avLst/>
          </a:prstGeom>
        </p:spPr>
      </p:pic>
      <p:pic>
        <p:nvPicPr>
          <p:cNvPr id="8"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351294" y="4389678"/>
            <a:ext cx="780916" cy="679712"/>
          </a:xfrm>
          <a:prstGeom prst="rect">
            <a:avLst/>
          </a:prstGeom>
        </p:spPr>
      </p:pic>
      <p:pic>
        <p:nvPicPr>
          <p:cNvPr id="9" name="Picture 8">
            <a:extLst>
              <a:ext uri="{FF2B5EF4-FFF2-40B4-BE49-F238E27FC236}">
                <a16:creationId xmlns:a16="http://schemas.microsoft.com/office/drawing/2014/main" id="{4B31FD67-694B-8D1E-89C7-5C3C61578F68}"/>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93760" y="4330862"/>
            <a:ext cx="778240" cy="693341"/>
          </a:xfrm>
          <a:prstGeom prst="rect">
            <a:avLst/>
          </a:prstGeom>
        </p:spPr>
      </p:pic>
      <p:pic>
        <p:nvPicPr>
          <p:cNvPr id="10" name="Picture 10">
            <a:extLst>
              <a:ext uri="{FF2B5EF4-FFF2-40B4-BE49-F238E27FC236}">
                <a16:creationId xmlns:a16="http://schemas.microsoft.com/office/drawing/2014/main" id="{A47525BE-8DC6-1E4E-AED4-3C6DAB364AFC}"/>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458850" y="2179808"/>
            <a:ext cx="778240" cy="693341"/>
          </a:xfrm>
          <a:prstGeom prst="rect">
            <a:avLst/>
          </a:prstGeom>
        </p:spPr>
      </p:pic>
      <p:pic>
        <p:nvPicPr>
          <p:cNvPr id="11" name="Picture 10">
            <a:extLst>
              <a:ext uri="{FF2B5EF4-FFF2-40B4-BE49-F238E27FC236}">
                <a16:creationId xmlns:a16="http://schemas.microsoft.com/office/drawing/2014/main" id="{65C423E0-743C-7316-FEF3-4CE8613F3E0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93760" y="2216186"/>
            <a:ext cx="778240" cy="693341"/>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69226" y="-596057"/>
            <a:ext cx="446154" cy="446154"/>
          </a:xfrm>
          <a:prstGeom prst="rect">
            <a:avLst/>
          </a:prstGeom>
        </p:spPr>
      </p:pic>
    </p:spTree>
    <p:extLst>
      <p:ext uri="{BB962C8B-B14F-4D97-AF65-F5344CB8AC3E}">
        <p14:creationId xmlns:p14="http://schemas.microsoft.com/office/powerpoint/2010/main" val="354789684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3"/>
                                        </p:tgtEl>
                                        <p:attrNameLst>
                                          <p:attrName>fillcolor</p:attrName>
                                        </p:attrNameLst>
                                      </p:cBhvr>
                                      <p:to>
                                        <a:srgbClr val="92D050"/>
                                      </p:to>
                                    </p:animClr>
                                    <p:set>
                                      <p:cBhvr>
                                        <p:cTn id="27" dur="500" fill="hold"/>
                                        <p:tgtEl>
                                          <p:spTgt spid="3"/>
                                        </p:tgtEl>
                                        <p:attrNameLst>
                                          <p:attrName>fill.type</p:attrName>
                                        </p:attrNameLst>
                                      </p:cBhvr>
                                      <p:to>
                                        <p:strVal val="solid"/>
                                      </p:to>
                                    </p:set>
                                    <p:set>
                                      <p:cBhvr>
                                        <p:cTn id="28" dur="500" fill="hold"/>
                                        <p:tgtEl>
                                          <p:spTgt spid="3"/>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7"/>
                                        </p:tgtEl>
                                      </p:cBhvr>
                                    </p:cmd>
                                  </p:childTnLst>
                                </p:cTn>
                              </p:par>
                              <p:par>
                                <p:cTn id="31" presetID="1" presetClass="entr" presetSubtype="0" fill="hold" nodeType="withEffect">
                                  <p:stCondLst>
                                    <p:cond delay="0"/>
                                  </p:stCondLst>
                                  <p:childTnLst>
                                    <p:set>
                                      <p:cBhvr>
                                        <p:cTn id="32" dur="1" fill="hold">
                                          <p:stCondLst>
                                            <p:cond delay="9"/>
                                          </p:stCondLst>
                                        </p:cTn>
                                        <p:tgtEl>
                                          <p:spTgt spid="8"/>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3"/>
                                        </p:tgtEl>
                                      </p:cBhvr>
                                    </p:animEffect>
                                    <p:animScale>
                                      <p:cBhvr>
                                        <p:cTn id="35"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4"/>
                                        </p:tgtEl>
                                        <p:attrNameLst>
                                          <p:attrName>fillcolor</p:attrName>
                                        </p:attrNameLst>
                                      </p:cBhvr>
                                      <p:to>
                                        <a:srgbClr val="D99694"/>
                                      </p:to>
                                    </p:animClr>
                                    <p:set>
                                      <p:cBhvr>
                                        <p:cTn id="41" dur="500" fill="hold"/>
                                        <p:tgtEl>
                                          <p:spTgt spid="4"/>
                                        </p:tgtEl>
                                        <p:attrNameLst>
                                          <p:attrName>fill.type</p:attrName>
                                        </p:attrNameLst>
                                      </p:cBhvr>
                                      <p:to>
                                        <p:strVal val="solid"/>
                                      </p:to>
                                    </p:set>
                                    <p:set>
                                      <p:cBhvr>
                                        <p:cTn id="42" dur="500" fill="hold"/>
                                        <p:tgtEl>
                                          <p:spTgt spid="4"/>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12"/>
                                        </p:tgtEl>
                                      </p:cBhvr>
                                    </p:cmd>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26" presetClass="emph" presetSubtype="0" repeatCount="2000" fill="hold" grpId="1" nodeType="withEffect">
                                  <p:stCondLst>
                                    <p:cond delay="0"/>
                                  </p:stCondLst>
                                  <p:childTnLst>
                                    <p:animEffect transition="out" filter="fade">
                                      <p:cBhvr>
                                        <p:cTn id="48" dur="500" tmFilter="0, 0; .2, .5; .8, .5; 1, 0"/>
                                        <p:tgtEl>
                                          <p:spTgt spid="4"/>
                                        </p:tgtEl>
                                      </p:cBhvr>
                                    </p:animEffect>
                                    <p:animScale>
                                      <p:cBhvr>
                                        <p:cTn id="49"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5"/>
                                        </p:tgtEl>
                                        <p:attrNameLst>
                                          <p:attrName>fillcolor</p:attrName>
                                        </p:attrNameLst>
                                      </p:cBhvr>
                                      <p:to>
                                        <a:srgbClr val="D99694"/>
                                      </p:to>
                                    </p:animClr>
                                    <p:set>
                                      <p:cBhvr>
                                        <p:cTn id="55" dur="500" fill="hold"/>
                                        <p:tgtEl>
                                          <p:spTgt spid="5"/>
                                        </p:tgtEl>
                                        <p:attrNameLst>
                                          <p:attrName>fill.type</p:attrName>
                                        </p:attrNameLst>
                                      </p:cBhvr>
                                      <p:to>
                                        <p:strVal val="solid"/>
                                      </p:to>
                                    </p:set>
                                    <p:set>
                                      <p:cBhvr>
                                        <p:cTn id="56" dur="500" fill="hold"/>
                                        <p:tgtEl>
                                          <p:spTgt spid="5"/>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12"/>
                                        </p:tgtEl>
                                      </p:cBhvr>
                                    </p:cmd>
                                  </p:childTnLst>
                                </p:cTn>
                              </p:par>
                              <p:par>
                                <p:cTn id="59" presetID="1" presetClass="entr" presetSubtype="0" fill="hold" nodeType="withEffect">
                                  <p:stCondLst>
                                    <p:cond delay="0"/>
                                  </p:stCondLst>
                                  <p:childTnLst>
                                    <p:set>
                                      <p:cBhvr>
                                        <p:cTn id="60" dur="1" fill="hold">
                                          <p:stCondLst>
                                            <p:cond delay="9"/>
                                          </p:stCondLst>
                                        </p:cTn>
                                        <p:tgtEl>
                                          <p:spTgt spid="9"/>
                                        </p:tgtEl>
                                        <p:attrNameLst>
                                          <p:attrName>style.visibility</p:attrName>
                                        </p:attrNameLst>
                                      </p:cBhvr>
                                      <p:to>
                                        <p:strVal val="visible"/>
                                      </p:to>
                                    </p:set>
                                  </p:childTnLst>
                                </p:cTn>
                              </p:par>
                              <p:par>
                                <p:cTn id="61" presetID="26" presetClass="emph" presetSubtype="0" repeatCount="2000" fill="hold" grpId="1" nodeType="withEffect">
                                  <p:stCondLst>
                                    <p:cond delay="0"/>
                                  </p:stCondLst>
                                  <p:childTnLst>
                                    <p:animEffect transition="out" filter="fade">
                                      <p:cBhvr>
                                        <p:cTn id="62" dur="500" tmFilter="0, 0; .2, .5; .8, .5; 1, 0"/>
                                        <p:tgtEl>
                                          <p:spTgt spid="5"/>
                                        </p:tgtEl>
                                      </p:cBhvr>
                                    </p:animEffect>
                                    <p:animScale>
                                      <p:cBhvr>
                                        <p:cTn id="63"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64" restart="whenNotActive" fill="hold" evtFilter="cancelBubble" nodeType="interactiveSeq">
                <p:stCondLst>
                  <p:cond evt="onClick" delay="0">
                    <p:tgtEl>
                      <p:spTgt spid="6"/>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6"/>
                                        </p:tgtEl>
                                        <p:attrNameLst>
                                          <p:attrName>fillcolor</p:attrName>
                                        </p:attrNameLst>
                                      </p:cBhvr>
                                      <p:to>
                                        <a:srgbClr val="D99694"/>
                                      </p:to>
                                    </p:animClr>
                                    <p:set>
                                      <p:cBhvr>
                                        <p:cTn id="69" dur="500" fill="hold"/>
                                        <p:tgtEl>
                                          <p:spTgt spid="6"/>
                                        </p:tgtEl>
                                        <p:attrNameLst>
                                          <p:attrName>fill.type</p:attrName>
                                        </p:attrNameLst>
                                      </p:cBhvr>
                                      <p:to>
                                        <p:strVal val="solid"/>
                                      </p:to>
                                    </p:set>
                                    <p:set>
                                      <p:cBhvr>
                                        <p:cTn id="70" dur="500" fill="hold"/>
                                        <p:tgtEl>
                                          <p:spTgt spid="6"/>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12"/>
                                        </p:tgtEl>
                                      </p:cBhvr>
                                    </p:cmd>
                                  </p:childTnLst>
                                </p:cTn>
                              </p:par>
                              <p:par>
                                <p:cTn id="73" presetID="1" presetClass="entr" presetSubtype="0" fill="hold" nodeType="withEffect">
                                  <p:stCondLst>
                                    <p:cond delay="0"/>
                                  </p:stCondLst>
                                  <p:childTnLst>
                                    <p:set>
                                      <p:cBhvr>
                                        <p:cTn id="74" dur="1" fill="hold">
                                          <p:stCondLst>
                                            <p:cond delay="9"/>
                                          </p:stCondLst>
                                        </p:cTn>
                                        <p:tgtEl>
                                          <p:spTgt spid="10"/>
                                        </p:tgtEl>
                                        <p:attrNameLst>
                                          <p:attrName>style.visibility</p:attrName>
                                        </p:attrNameLst>
                                      </p:cBhvr>
                                      <p:to>
                                        <p:strVal val="visible"/>
                                      </p:to>
                                    </p:set>
                                  </p:childTnLst>
                                </p:cTn>
                              </p:par>
                              <p:par>
                                <p:cTn id="75" presetID="26" presetClass="emph" presetSubtype="0" repeatCount="2000" fill="hold" grpId="1" nodeType="withEffect">
                                  <p:stCondLst>
                                    <p:cond delay="0"/>
                                  </p:stCondLst>
                                  <p:childTnLst>
                                    <p:animEffect transition="out" filter="fade">
                                      <p:cBhvr>
                                        <p:cTn id="76" dur="500" tmFilter="0, 0; .2, .5; .8, .5; 1, 0"/>
                                        <p:tgtEl>
                                          <p:spTgt spid="6"/>
                                        </p:tgtEl>
                                      </p:cBhvr>
                                    </p:animEffect>
                                    <p:animScale>
                                      <p:cBhvr>
                                        <p:cTn id="77"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8" fill="hold" display="0">
                  <p:stCondLst>
                    <p:cond delay="indefinite"/>
                  </p:stCondLst>
                  <p:endCondLst>
                    <p:cond evt="onStopAudio" delay="0">
                      <p:tgtEl>
                        <p:sldTgt/>
                      </p:tgtEl>
                    </p:cond>
                  </p:endCondLst>
                </p:cTn>
                <p:tgtEl>
                  <p:spTgt spid="7"/>
                </p:tgtEl>
              </p:cMediaNode>
            </p:audio>
            <p:audio>
              <p:cMediaNode vol="80000">
                <p:cTn id="79" fill="hold" display="0">
                  <p:stCondLst>
                    <p:cond delay="indefinite"/>
                  </p:stCondLst>
                  <p:endCondLst>
                    <p:cond evt="onStopAudio" delay="0">
                      <p:tgtEl>
                        <p:sldTgt/>
                      </p:tgtEl>
                    </p:cond>
                  </p:endCondLst>
                </p:cTn>
                <p:tgtEl>
                  <p:spTgt spid="12"/>
                </p:tgtEl>
              </p:cMediaNode>
            </p:audio>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259781" y="253489"/>
            <a:ext cx="8624438" cy="1040487"/>
          </a:xfrm>
          <a:prstGeom prst="round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dirty="0">
                <a:solidFill>
                  <a:srgbClr val="000000"/>
                </a:solidFill>
              </a:rPr>
              <a:t>Câu </a:t>
            </a:r>
            <a:r>
              <a:rPr lang="en-US" sz="2000" b="1" dirty="0">
                <a:solidFill>
                  <a:srgbClr val="000000"/>
                </a:solidFill>
              </a:rPr>
              <a:t>5</a:t>
            </a:r>
            <a:r>
              <a:rPr lang="vi-VN" sz="2000" b="1" dirty="0">
                <a:solidFill>
                  <a:srgbClr val="000000"/>
                </a:solidFill>
              </a:rPr>
              <a:t>: </a:t>
            </a:r>
            <a:r>
              <a:rPr lang="vi-VN" sz="2000" dirty="0">
                <a:solidFill>
                  <a:srgbClr val="000000"/>
                </a:solidFill>
              </a:rPr>
              <a:t>Đâu không phải là lời dẫn trực tiếp trong các câu dưới đây?</a:t>
            </a:r>
          </a:p>
        </p:txBody>
      </p:sp>
      <p:sp>
        <p:nvSpPr>
          <p:cNvPr id="3" name="Đáp án đúng">
            <a:extLst>
              <a:ext uri="{FF2B5EF4-FFF2-40B4-BE49-F238E27FC236}">
                <a16:creationId xmlns:a16="http://schemas.microsoft.com/office/drawing/2014/main" id="{8B66CBE4-2DB9-BCF7-D1C4-281B894BFE17}"/>
              </a:ext>
            </a:extLst>
          </p:cNvPr>
          <p:cNvSpPr/>
          <p:nvPr/>
        </p:nvSpPr>
        <p:spPr>
          <a:xfrm>
            <a:off x="4817077" y="1515823"/>
            <a:ext cx="4067142" cy="1348221"/>
          </a:xfrm>
          <a:prstGeom prst="roundRect">
            <a:avLst>
              <a:gd name="adj" fmla="val 17860"/>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noProof="1">
                <a:solidFill>
                  <a:srgbClr val="000000"/>
                </a:solidFill>
                <a:cs typeface="Arial" panose="020B0604020202020204" pitchFamily="34" charset="0"/>
              </a:rPr>
              <a:t>B. </a:t>
            </a:r>
            <a:r>
              <a:rPr lang="vi-VN" sz="2000" dirty="0">
                <a:solidFill>
                  <a:srgbClr val="000000"/>
                </a:solidFill>
              </a:rPr>
              <a:t>Con mèo già yên lặng lắng nghe, rồi nó vừa ngẫm nghĩ về vấn đề vừa giật giật sợi ria dài.</a:t>
            </a:r>
            <a:endParaRPr lang="vi-VN" sz="2000" noProof="1">
              <a:solidFill>
                <a:srgbClr val="000000"/>
              </a:solidFill>
              <a:cs typeface="Arial" panose="020B0604020202020204" pitchFamily="34" charset="0"/>
            </a:endParaRPr>
          </a:p>
        </p:txBody>
      </p:sp>
      <p:sp>
        <p:nvSpPr>
          <p:cNvPr id="4" name="Đáp án sai 1">
            <a:extLst>
              <a:ext uri="{FF2B5EF4-FFF2-40B4-BE49-F238E27FC236}">
                <a16:creationId xmlns:a16="http://schemas.microsoft.com/office/drawing/2014/main" id="{3FCD9830-5FD1-BD44-878B-228BD96CE996}"/>
              </a:ext>
            </a:extLst>
          </p:cNvPr>
          <p:cNvSpPr/>
          <p:nvPr/>
        </p:nvSpPr>
        <p:spPr>
          <a:xfrm>
            <a:off x="259781" y="1521031"/>
            <a:ext cx="4312219" cy="1343014"/>
          </a:xfrm>
          <a:prstGeom prst="roundRect">
            <a:avLst>
              <a:gd name="adj" fmla="val 1819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noProof="1">
                <a:solidFill>
                  <a:srgbClr val="000000"/>
                </a:solidFill>
                <a:cs typeface="Arial" panose="020B0604020202020204" pitchFamily="34" charset="0"/>
              </a:rPr>
              <a:t>A. </a:t>
            </a:r>
            <a:r>
              <a:rPr lang="vi-VN" sz="2000" dirty="0">
                <a:solidFill>
                  <a:srgbClr val="000000"/>
                </a:solidFill>
              </a:rPr>
              <a:t>“Và hãy hứa với tôi anh sẽ dạy nó bay,” Kengah hổn hển nói, nhìn thẳng vào mắt con mèo.</a:t>
            </a:r>
            <a:endParaRPr lang="en-US" sz="2000" dirty="0">
              <a:solidFill>
                <a:srgbClr val="000000"/>
              </a:solidFill>
            </a:endParaRPr>
          </a:p>
        </p:txBody>
      </p:sp>
      <p:sp>
        <p:nvSpPr>
          <p:cNvPr id="5" name="Đáp án sai 2">
            <a:extLst>
              <a:ext uri="{FF2B5EF4-FFF2-40B4-BE49-F238E27FC236}">
                <a16:creationId xmlns:a16="http://schemas.microsoft.com/office/drawing/2014/main" id="{6A919885-0285-0403-1E09-FA94D8BC080B}"/>
              </a:ext>
            </a:extLst>
          </p:cNvPr>
          <p:cNvSpPr/>
          <p:nvPr/>
        </p:nvSpPr>
        <p:spPr>
          <a:xfrm>
            <a:off x="259781" y="3072413"/>
            <a:ext cx="4312219" cy="1912945"/>
          </a:xfrm>
          <a:prstGeom prst="round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noProof="1">
                <a:solidFill>
                  <a:srgbClr val="000000"/>
                </a:solidFill>
                <a:cs typeface="Arial" panose="020B0604020202020204" pitchFamily="34" charset="0"/>
              </a:rPr>
              <a:t>C. </a:t>
            </a:r>
            <a:r>
              <a:rPr lang="vi-VN" sz="2000" dirty="0">
                <a:solidFill>
                  <a:srgbClr val="000000"/>
                </a:solidFill>
              </a:rPr>
              <a:t>"Sao chúng ta không tới gặp ngài giáo sô, ngài Einstein ấy. Ngài bít hết mọi thứ trên đời mà," Secretario đề nghị.</a:t>
            </a:r>
            <a:endParaRPr lang="en-US" sz="2000" dirty="0">
              <a:solidFill>
                <a:srgbClr val="000000"/>
              </a:solidFill>
              <a:cs typeface="Arial" panose="020B0604020202020204" pitchFamily="34" charset="0"/>
            </a:endParaRPr>
          </a:p>
        </p:txBody>
      </p:sp>
      <p:sp>
        <p:nvSpPr>
          <p:cNvPr id="6" name="Đáp án sai 3">
            <a:extLst>
              <a:ext uri="{FF2B5EF4-FFF2-40B4-BE49-F238E27FC236}">
                <a16:creationId xmlns:a16="http://schemas.microsoft.com/office/drawing/2014/main" id="{2E7D83A4-3758-8699-4DD0-010A80780539}"/>
              </a:ext>
            </a:extLst>
          </p:cNvPr>
          <p:cNvSpPr/>
          <p:nvPr/>
        </p:nvSpPr>
        <p:spPr>
          <a:xfrm>
            <a:off x="4817077" y="3036219"/>
            <a:ext cx="4067142" cy="1949139"/>
          </a:xfrm>
          <a:prstGeom prst="round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noProof="1">
                <a:solidFill>
                  <a:srgbClr val="000000"/>
                </a:solidFill>
                <a:cs typeface="Arial" panose="020B0604020202020204" pitchFamily="34" charset="0"/>
              </a:rPr>
              <a:t>D. </a:t>
            </a:r>
            <a:r>
              <a:rPr lang="vi-VN" sz="2000" dirty="0">
                <a:solidFill>
                  <a:srgbClr val="000000"/>
                </a:solidFill>
              </a:rPr>
              <a:t>“Tôi không còn thời gian nữa rồi. Hãy hứa với tôi anh sẽ không ăn quả trứng!” Kengah mở mắt, thều thào.</a:t>
            </a:r>
            <a:endParaRPr lang="en-US" sz="2000" dirty="0">
              <a:solidFill>
                <a:srgbClr val="000000"/>
              </a:solidFill>
              <a:cs typeface="Arial" panose="020B0604020202020204" pitchFamily="34" charset="0"/>
            </a:endParaRPr>
          </a:p>
        </p:txBody>
      </p:sp>
      <p:pic>
        <p:nvPicPr>
          <p:cNvPr id="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42363" y="-596057"/>
            <a:ext cx="446154" cy="446154"/>
          </a:xfrm>
          <a:prstGeom prst="rect">
            <a:avLst/>
          </a:prstGeom>
        </p:spPr>
      </p:pic>
      <p:pic>
        <p:nvPicPr>
          <p:cNvPr id="8"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215380" y="2238770"/>
            <a:ext cx="780916" cy="679712"/>
          </a:xfrm>
          <a:prstGeom prst="rect">
            <a:avLst/>
          </a:prstGeom>
        </p:spPr>
      </p:pic>
      <p:pic>
        <p:nvPicPr>
          <p:cNvPr id="9" name="Picture 8">
            <a:extLst>
              <a:ext uri="{FF2B5EF4-FFF2-40B4-BE49-F238E27FC236}">
                <a16:creationId xmlns:a16="http://schemas.microsoft.com/office/drawing/2014/main" id="{4B31FD67-694B-8D1E-89C7-5C3C61578F68}"/>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038837" y="2218390"/>
            <a:ext cx="778240" cy="693341"/>
          </a:xfrm>
          <a:prstGeom prst="rect">
            <a:avLst/>
          </a:prstGeom>
        </p:spPr>
      </p:pic>
      <p:pic>
        <p:nvPicPr>
          <p:cNvPr id="10" name="Picture 10">
            <a:extLst>
              <a:ext uri="{FF2B5EF4-FFF2-40B4-BE49-F238E27FC236}">
                <a16:creationId xmlns:a16="http://schemas.microsoft.com/office/drawing/2014/main" id="{A47525BE-8DC6-1E4E-AED4-3C6DAB364AFC}"/>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238624" y="4268614"/>
            <a:ext cx="778240" cy="693341"/>
          </a:xfrm>
          <a:prstGeom prst="rect">
            <a:avLst/>
          </a:prstGeom>
        </p:spPr>
      </p:pic>
      <p:pic>
        <p:nvPicPr>
          <p:cNvPr id="11" name="Picture 10">
            <a:extLst>
              <a:ext uri="{FF2B5EF4-FFF2-40B4-BE49-F238E27FC236}">
                <a16:creationId xmlns:a16="http://schemas.microsoft.com/office/drawing/2014/main" id="{65C423E0-743C-7316-FEF3-4CE8613F3E0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16299" y="4239337"/>
            <a:ext cx="778240" cy="693341"/>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69226" y="-596057"/>
            <a:ext cx="446154" cy="446154"/>
          </a:xfrm>
          <a:prstGeom prst="rect">
            <a:avLst/>
          </a:prstGeom>
        </p:spPr>
      </p:pic>
    </p:spTree>
    <p:extLst>
      <p:ext uri="{BB962C8B-B14F-4D97-AF65-F5344CB8AC3E}">
        <p14:creationId xmlns:p14="http://schemas.microsoft.com/office/powerpoint/2010/main" val="3361643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3"/>
                                        </p:tgtEl>
                                        <p:attrNameLst>
                                          <p:attrName>fillcolor</p:attrName>
                                        </p:attrNameLst>
                                      </p:cBhvr>
                                      <p:to>
                                        <a:srgbClr val="92D050"/>
                                      </p:to>
                                    </p:animClr>
                                    <p:set>
                                      <p:cBhvr>
                                        <p:cTn id="27" dur="500" fill="hold"/>
                                        <p:tgtEl>
                                          <p:spTgt spid="3"/>
                                        </p:tgtEl>
                                        <p:attrNameLst>
                                          <p:attrName>fill.type</p:attrName>
                                        </p:attrNameLst>
                                      </p:cBhvr>
                                      <p:to>
                                        <p:strVal val="solid"/>
                                      </p:to>
                                    </p:set>
                                    <p:set>
                                      <p:cBhvr>
                                        <p:cTn id="28" dur="500" fill="hold"/>
                                        <p:tgtEl>
                                          <p:spTgt spid="3"/>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7"/>
                                        </p:tgtEl>
                                      </p:cBhvr>
                                    </p:cmd>
                                  </p:childTnLst>
                                </p:cTn>
                              </p:par>
                              <p:par>
                                <p:cTn id="31" presetID="1" presetClass="entr" presetSubtype="0" fill="hold" nodeType="withEffect">
                                  <p:stCondLst>
                                    <p:cond delay="0"/>
                                  </p:stCondLst>
                                  <p:childTnLst>
                                    <p:set>
                                      <p:cBhvr>
                                        <p:cTn id="32" dur="1" fill="hold">
                                          <p:stCondLst>
                                            <p:cond delay="9"/>
                                          </p:stCondLst>
                                        </p:cTn>
                                        <p:tgtEl>
                                          <p:spTgt spid="8"/>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3"/>
                                        </p:tgtEl>
                                      </p:cBhvr>
                                    </p:animEffect>
                                    <p:animScale>
                                      <p:cBhvr>
                                        <p:cTn id="35"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4"/>
                                        </p:tgtEl>
                                        <p:attrNameLst>
                                          <p:attrName>fillcolor</p:attrName>
                                        </p:attrNameLst>
                                      </p:cBhvr>
                                      <p:to>
                                        <a:srgbClr val="D99694"/>
                                      </p:to>
                                    </p:animClr>
                                    <p:set>
                                      <p:cBhvr>
                                        <p:cTn id="41" dur="500" fill="hold"/>
                                        <p:tgtEl>
                                          <p:spTgt spid="4"/>
                                        </p:tgtEl>
                                        <p:attrNameLst>
                                          <p:attrName>fill.type</p:attrName>
                                        </p:attrNameLst>
                                      </p:cBhvr>
                                      <p:to>
                                        <p:strVal val="solid"/>
                                      </p:to>
                                    </p:set>
                                    <p:set>
                                      <p:cBhvr>
                                        <p:cTn id="42" dur="500" fill="hold"/>
                                        <p:tgtEl>
                                          <p:spTgt spid="4"/>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12"/>
                                        </p:tgtEl>
                                      </p:cBhvr>
                                    </p:cmd>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26" presetClass="emph" presetSubtype="0" repeatCount="2000" fill="hold" grpId="1" nodeType="withEffect">
                                  <p:stCondLst>
                                    <p:cond delay="0"/>
                                  </p:stCondLst>
                                  <p:childTnLst>
                                    <p:animEffect transition="out" filter="fade">
                                      <p:cBhvr>
                                        <p:cTn id="48" dur="500" tmFilter="0, 0; .2, .5; .8, .5; 1, 0"/>
                                        <p:tgtEl>
                                          <p:spTgt spid="4"/>
                                        </p:tgtEl>
                                      </p:cBhvr>
                                    </p:animEffect>
                                    <p:animScale>
                                      <p:cBhvr>
                                        <p:cTn id="49"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5"/>
                                        </p:tgtEl>
                                        <p:attrNameLst>
                                          <p:attrName>fillcolor</p:attrName>
                                        </p:attrNameLst>
                                      </p:cBhvr>
                                      <p:to>
                                        <a:srgbClr val="D99694"/>
                                      </p:to>
                                    </p:animClr>
                                    <p:set>
                                      <p:cBhvr>
                                        <p:cTn id="55" dur="500" fill="hold"/>
                                        <p:tgtEl>
                                          <p:spTgt spid="5"/>
                                        </p:tgtEl>
                                        <p:attrNameLst>
                                          <p:attrName>fill.type</p:attrName>
                                        </p:attrNameLst>
                                      </p:cBhvr>
                                      <p:to>
                                        <p:strVal val="solid"/>
                                      </p:to>
                                    </p:set>
                                    <p:set>
                                      <p:cBhvr>
                                        <p:cTn id="56" dur="500" fill="hold"/>
                                        <p:tgtEl>
                                          <p:spTgt spid="5"/>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12"/>
                                        </p:tgtEl>
                                      </p:cBhvr>
                                    </p:cmd>
                                  </p:childTnLst>
                                </p:cTn>
                              </p:par>
                              <p:par>
                                <p:cTn id="59" presetID="1" presetClass="entr" presetSubtype="0" fill="hold" nodeType="withEffect">
                                  <p:stCondLst>
                                    <p:cond delay="0"/>
                                  </p:stCondLst>
                                  <p:childTnLst>
                                    <p:set>
                                      <p:cBhvr>
                                        <p:cTn id="60" dur="1" fill="hold">
                                          <p:stCondLst>
                                            <p:cond delay="9"/>
                                          </p:stCondLst>
                                        </p:cTn>
                                        <p:tgtEl>
                                          <p:spTgt spid="9"/>
                                        </p:tgtEl>
                                        <p:attrNameLst>
                                          <p:attrName>style.visibility</p:attrName>
                                        </p:attrNameLst>
                                      </p:cBhvr>
                                      <p:to>
                                        <p:strVal val="visible"/>
                                      </p:to>
                                    </p:set>
                                  </p:childTnLst>
                                </p:cTn>
                              </p:par>
                              <p:par>
                                <p:cTn id="61" presetID="26" presetClass="emph" presetSubtype="0" repeatCount="2000" fill="hold" grpId="1" nodeType="withEffect">
                                  <p:stCondLst>
                                    <p:cond delay="0"/>
                                  </p:stCondLst>
                                  <p:childTnLst>
                                    <p:animEffect transition="out" filter="fade">
                                      <p:cBhvr>
                                        <p:cTn id="62" dur="500" tmFilter="0, 0; .2, .5; .8, .5; 1, 0"/>
                                        <p:tgtEl>
                                          <p:spTgt spid="5"/>
                                        </p:tgtEl>
                                      </p:cBhvr>
                                    </p:animEffect>
                                    <p:animScale>
                                      <p:cBhvr>
                                        <p:cTn id="63"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64" restart="whenNotActive" fill="hold" evtFilter="cancelBubble" nodeType="interactiveSeq">
                <p:stCondLst>
                  <p:cond evt="onClick" delay="0">
                    <p:tgtEl>
                      <p:spTgt spid="6"/>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6"/>
                                        </p:tgtEl>
                                        <p:attrNameLst>
                                          <p:attrName>fillcolor</p:attrName>
                                        </p:attrNameLst>
                                      </p:cBhvr>
                                      <p:to>
                                        <a:srgbClr val="D99694"/>
                                      </p:to>
                                    </p:animClr>
                                    <p:set>
                                      <p:cBhvr>
                                        <p:cTn id="69" dur="500" fill="hold"/>
                                        <p:tgtEl>
                                          <p:spTgt spid="6"/>
                                        </p:tgtEl>
                                        <p:attrNameLst>
                                          <p:attrName>fill.type</p:attrName>
                                        </p:attrNameLst>
                                      </p:cBhvr>
                                      <p:to>
                                        <p:strVal val="solid"/>
                                      </p:to>
                                    </p:set>
                                    <p:set>
                                      <p:cBhvr>
                                        <p:cTn id="70" dur="500" fill="hold"/>
                                        <p:tgtEl>
                                          <p:spTgt spid="6"/>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12"/>
                                        </p:tgtEl>
                                      </p:cBhvr>
                                    </p:cmd>
                                  </p:childTnLst>
                                </p:cTn>
                              </p:par>
                              <p:par>
                                <p:cTn id="73" presetID="1" presetClass="entr" presetSubtype="0" fill="hold" nodeType="withEffect">
                                  <p:stCondLst>
                                    <p:cond delay="0"/>
                                  </p:stCondLst>
                                  <p:childTnLst>
                                    <p:set>
                                      <p:cBhvr>
                                        <p:cTn id="74" dur="1" fill="hold">
                                          <p:stCondLst>
                                            <p:cond delay="9"/>
                                          </p:stCondLst>
                                        </p:cTn>
                                        <p:tgtEl>
                                          <p:spTgt spid="10"/>
                                        </p:tgtEl>
                                        <p:attrNameLst>
                                          <p:attrName>style.visibility</p:attrName>
                                        </p:attrNameLst>
                                      </p:cBhvr>
                                      <p:to>
                                        <p:strVal val="visible"/>
                                      </p:to>
                                    </p:set>
                                  </p:childTnLst>
                                </p:cTn>
                              </p:par>
                              <p:par>
                                <p:cTn id="75" presetID="26" presetClass="emph" presetSubtype="0" repeatCount="2000" fill="hold" grpId="1" nodeType="withEffect">
                                  <p:stCondLst>
                                    <p:cond delay="0"/>
                                  </p:stCondLst>
                                  <p:childTnLst>
                                    <p:animEffect transition="out" filter="fade">
                                      <p:cBhvr>
                                        <p:cTn id="76" dur="500" tmFilter="0, 0; .2, .5; .8, .5; 1, 0"/>
                                        <p:tgtEl>
                                          <p:spTgt spid="6"/>
                                        </p:tgtEl>
                                      </p:cBhvr>
                                    </p:animEffect>
                                    <p:animScale>
                                      <p:cBhvr>
                                        <p:cTn id="77"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8" fill="hold" display="0">
                  <p:stCondLst>
                    <p:cond delay="indefinite"/>
                  </p:stCondLst>
                  <p:endCondLst>
                    <p:cond evt="onStopAudio" delay="0">
                      <p:tgtEl>
                        <p:sldTgt/>
                      </p:tgtEl>
                    </p:cond>
                  </p:endCondLst>
                </p:cTn>
                <p:tgtEl>
                  <p:spTgt spid="7"/>
                </p:tgtEl>
              </p:cMediaNode>
            </p:audio>
            <p:audio>
              <p:cMediaNode vol="80000">
                <p:cTn id="79" fill="hold" display="0">
                  <p:stCondLst>
                    <p:cond delay="indefinite"/>
                  </p:stCondLst>
                  <p:endCondLst>
                    <p:cond evt="onStopAudio" delay="0">
                      <p:tgtEl>
                        <p:sldTgt/>
                      </p:tgtEl>
                    </p:cond>
                  </p:endCondLst>
                </p:cTn>
                <p:tgtEl>
                  <p:spTgt spid="12"/>
                </p:tgtEl>
              </p:cMediaNode>
            </p:audio>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3680C6-3BE4-2067-AC84-6822E92023D0}"/>
              </a:ext>
            </a:extLst>
          </p:cNvPr>
          <p:cNvPicPr>
            <a:picLocks noChangeAspect="1"/>
          </p:cNvPicPr>
          <p:nvPr/>
        </p:nvPicPr>
        <p:blipFill>
          <a:blip r:embed="rId2"/>
          <a:srcRect l="45479" t="50000" r="16439"/>
          <a:stretch/>
        </p:blipFill>
        <p:spPr>
          <a:xfrm>
            <a:off x="-127813" y="1590803"/>
            <a:ext cx="4161194" cy="3073183"/>
          </a:xfrm>
          <a:prstGeom prst="rect">
            <a:avLst/>
          </a:prstGeom>
        </p:spPr>
      </p:pic>
      <p:grpSp>
        <p:nvGrpSpPr>
          <p:cNvPr id="12" name="Group 11">
            <a:extLst>
              <a:ext uri="{FF2B5EF4-FFF2-40B4-BE49-F238E27FC236}">
                <a16:creationId xmlns:a16="http://schemas.microsoft.com/office/drawing/2014/main" id="{79A631B8-2933-F981-20D8-787E211F4D0A}"/>
              </a:ext>
            </a:extLst>
          </p:cNvPr>
          <p:cNvGrpSpPr/>
          <p:nvPr/>
        </p:nvGrpSpPr>
        <p:grpSpPr>
          <a:xfrm>
            <a:off x="3219190" y="1238839"/>
            <a:ext cx="5589738" cy="3425147"/>
            <a:chOff x="3219190" y="1238839"/>
            <a:chExt cx="5589738" cy="3425147"/>
          </a:xfrm>
        </p:grpSpPr>
        <p:sp>
          <p:nvSpPr>
            <p:cNvPr id="3" name="TextBox 2">
              <a:extLst>
                <a:ext uri="{FF2B5EF4-FFF2-40B4-BE49-F238E27FC236}">
                  <a16:creationId xmlns:a16="http://schemas.microsoft.com/office/drawing/2014/main" id="{2D83EB3C-6CE4-BF2A-A0BF-8DB274BDCF91}"/>
                </a:ext>
              </a:extLst>
            </p:cNvPr>
            <p:cNvSpPr txBox="1"/>
            <p:nvPr/>
          </p:nvSpPr>
          <p:spPr>
            <a:xfrm>
              <a:off x="4329308" y="1238839"/>
              <a:ext cx="4183693" cy="461665"/>
            </a:xfrm>
            <a:prstGeom prst="rect">
              <a:avLst/>
            </a:prstGeom>
            <a:noFill/>
          </p:spPr>
          <p:txBody>
            <a:bodyPr wrap="square" rtlCol="0">
              <a:spAutoFit/>
            </a:bodyPr>
            <a:lstStyle/>
            <a:p>
              <a:pPr algn="ctr"/>
              <a:r>
                <a:rPr lang="en-US" sz="2400" b="1" dirty="0">
                  <a:solidFill>
                    <a:srgbClr val="C00000"/>
                  </a:solidFill>
                </a:rPr>
                <a:t>HOẠT ĐỘNG CẶP ĐÔI</a:t>
              </a:r>
            </a:p>
          </p:txBody>
        </p:sp>
        <p:sp>
          <p:nvSpPr>
            <p:cNvPr id="4" name="Rectangle: Rounded Corners 3">
              <a:extLst>
                <a:ext uri="{FF2B5EF4-FFF2-40B4-BE49-F238E27FC236}">
                  <a16:creationId xmlns:a16="http://schemas.microsoft.com/office/drawing/2014/main" id="{FC84FD7C-6D24-227C-A871-B2F88657794F}"/>
                </a:ext>
              </a:extLst>
            </p:cNvPr>
            <p:cNvSpPr/>
            <p:nvPr/>
          </p:nvSpPr>
          <p:spPr>
            <a:xfrm>
              <a:off x="4033381" y="1845631"/>
              <a:ext cx="4775547" cy="2818355"/>
            </a:xfrm>
            <a:prstGeom prst="roundRect">
              <a:avLst/>
            </a:prstGeom>
            <a:solidFill>
              <a:srgbClr val="FFFFFF"/>
            </a:solidFill>
            <a:ln>
              <a:solidFill>
                <a:srgbClr val="FFFFFF"/>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rgbClr val="FF0000"/>
                  </a:solidFill>
                </a:rPr>
                <a:t>Yêu</a:t>
              </a:r>
              <a:r>
                <a:rPr lang="en-US" sz="2400" b="1" dirty="0">
                  <a:solidFill>
                    <a:srgbClr val="FF0000"/>
                  </a:solidFill>
                </a:rPr>
                <a:t> </a:t>
              </a:r>
              <a:r>
                <a:rPr lang="en-US" sz="2400" b="1" dirty="0" err="1">
                  <a:solidFill>
                    <a:srgbClr val="FF0000"/>
                  </a:solidFill>
                </a:rPr>
                <a:t>cầu</a:t>
              </a:r>
              <a:r>
                <a:rPr lang="en-US" sz="2400" b="1" dirty="0">
                  <a:solidFill>
                    <a:srgbClr val="FF0000"/>
                  </a:solidFill>
                </a:rPr>
                <a:t>:</a:t>
              </a:r>
            </a:p>
            <a:p>
              <a:pPr algn="ctr">
                <a:lnSpc>
                  <a:spcPct val="150000"/>
                </a:lnSpc>
              </a:pPr>
              <a:r>
                <a:rPr lang="en-US" sz="2400" dirty="0">
                  <a:solidFill>
                    <a:srgbClr val="000000"/>
                  </a:solidFill>
                </a:rPr>
                <a:t>C</a:t>
              </a:r>
              <a:r>
                <a:rPr lang="vi-VN" sz="2400" dirty="0">
                  <a:solidFill>
                    <a:srgbClr val="000000"/>
                  </a:solidFill>
                </a:rPr>
                <a:t>hỉ ra sự khác nhau trong cách trình bày lời nói của Vũ Nương trong hai đoạn văn dưới đây:</a:t>
              </a:r>
              <a:endParaRPr lang="en-US" sz="2400" dirty="0">
                <a:solidFill>
                  <a:srgbClr val="000000"/>
                </a:solidFill>
              </a:endParaRPr>
            </a:p>
          </p:txBody>
        </p:sp>
        <p:pic>
          <p:nvPicPr>
            <p:cNvPr id="10" name="Picture 9">
              <a:extLst>
                <a:ext uri="{FF2B5EF4-FFF2-40B4-BE49-F238E27FC236}">
                  <a16:creationId xmlns:a16="http://schemas.microsoft.com/office/drawing/2014/main" id="{9C992245-645C-497B-AF00-3360254643CD}"/>
                </a:ext>
              </a:extLst>
            </p:cNvPr>
            <p:cNvPicPr>
              <a:picLocks noChangeAspect="1"/>
            </p:cNvPicPr>
            <p:nvPr/>
          </p:nvPicPr>
          <p:blipFill>
            <a:blip r:embed="rId3"/>
            <a:srcRect l="35753" r="45069" b="69760"/>
            <a:stretch/>
          </p:blipFill>
          <p:spPr>
            <a:xfrm>
              <a:off x="3219190" y="1256551"/>
              <a:ext cx="1440493" cy="1277632"/>
            </a:xfrm>
            <a:prstGeom prst="rect">
              <a:avLst/>
            </a:prstGeom>
          </p:spPr>
        </p:pic>
      </p:grpSp>
      <p:sp>
        <p:nvSpPr>
          <p:cNvPr id="11" name="Rectangle: Rounded Corners 10">
            <a:extLst>
              <a:ext uri="{FF2B5EF4-FFF2-40B4-BE49-F238E27FC236}">
                <a16:creationId xmlns:a16="http://schemas.microsoft.com/office/drawing/2014/main" id="{0591CBE5-2D63-6B99-A0A2-6D741EE6DD6B}"/>
              </a:ext>
            </a:extLst>
          </p:cNvPr>
          <p:cNvSpPr/>
          <p:nvPr/>
        </p:nvSpPr>
        <p:spPr>
          <a:xfrm>
            <a:off x="2993721" y="275572"/>
            <a:ext cx="3106454" cy="690725"/>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B050"/>
                </a:solidFill>
              </a:rPr>
              <a:t>KHỞI ĐỘNG</a:t>
            </a:r>
          </a:p>
        </p:txBody>
      </p:sp>
    </p:spTree>
    <p:extLst>
      <p:ext uri="{BB962C8B-B14F-4D97-AF65-F5344CB8AC3E}">
        <p14:creationId xmlns:p14="http://schemas.microsoft.com/office/powerpoint/2010/main" val="284345974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5E3362-F451-A75D-70EF-7F9076746A60}"/>
              </a:ext>
            </a:extLst>
          </p:cNvPr>
          <p:cNvSpPr txBox="1"/>
          <p:nvPr/>
        </p:nvSpPr>
        <p:spPr>
          <a:xfrm>
            <a:off x="4457197" y="1195326"/>
            <a:ext cx="3786997" cy="958660"/>
          </a:xfrm>
          <a:prstGeom prst="rect">
            <a:avLst/>
          </a:prstGeom>
          <a:noFill/>
        </p:spPr>
        <p:txBody>
          <a:bodyPr wrap="square" rtlCol="0">
            <a:spAutoFit/>
          </a:bodyPr>
          <a:lstStyle/>
          <a:p>
            <a:pPr algn="ctr">
              <a:lnSpc>
                <a:spcPct val="150000"/>
              </a:lnSpc>
            </a:pPr>
            <a:r>
              <a:rPr lang="en-US" sz="2000" b="1" dirty="0" err="1">
                <a:solidFill>
                  <a:srgbClr val="FF0000"/>
                </a:solidFill>
              </a:rPr>
              <a:t>Nhiệm</a:t>
            </a:r>
            <a:r>
              <a:rPr lang="en-US" sz="2000" b="1" dirty="0">
                <a:solidFill>
                  <a:srgbClr val="FF0000"/>
                </a:solidFill>
              </a:rPr>
              <a:t> </a:t>
            </a:r>
            <a:r>
              <a:rPr lang="en-US" sz="2000" b="1" dirty="0" err="1">
                <a:solidFill>
                  <a:srgbClr val="FF0000"/>
                </a:solidFill>
              </a:rPr>
              <a:t>vụ</a:t>
            </a:r>
            <a:r>
              <a:rPr lang="en-US" sz="2000" b="1" dirty="0">
                <a:solidFill>
                  <a:srgbClr val="FF0000"/>
                </a:solidFill>
              </a:rPr>
              <a:t> 2:</a:t>
            </a:r>
          </a:p>
          <a:p>
            <a:pPr algn="ctr">
              <a:lnSpc>
                <a:spcPct val="150000"/>
              </a:lnSpc>
            </a:pPr>
            <a:r>
              <a:rPr lang="en-US" sz="2000" b="1" dirty="0" err="1"/>
              <a:t>Thực</a:t>
            </a:r>
            <a:r>
              <a:rPr lang="en-US" sz="2000" b="1" dirty="0"/>
              <a:t> </a:t>
            </a:r>
            <a:r>
              <a:rPr lang="en-US" sz="2000" b="1" dirty="0" err="1"/>
              <a:t>hành</a:t>
            </a:r>
            <a:r>
              <a:rPr lang="en-US" sz="2000" b="1" dirty="0"/>
              <a:t> </a:t>
            </a:r>
            <a:r>
              <a:rPr lang="en-US" sz="2000" b="1" dirty="0" err="1"/>
              <a:t>tiếng</a:t>
            </a:r>
            <a:r>
              <a:rPr lang="en-US" sz="2000" b="1" dirty="0"/>
              <a:t> </a:t>
            </a:r>
            <a:r>
              <a:rPr lang="en-US" sz="2000" b="1" dirty="0" err="1"/>
              <a:t>Việt</a:t>
            </a:r>
            <a:r>
              <a:rPr lang="en-US" sz="2000" b="1" dirty="0"/>
              <a:t>:</a:t>
            </a:r>
          </a:p>
        </p:txBody>
      </p:sp>
      <p:sp>
        <p:nvSpPr>
          <p:cNvPr id="4" name="Rectangle: Rounded Corners 3">
            <a:extLst>
              <a:ext uri="{FF2B5EF4-FFF2-40B4-BE49-F238E27FC236}">
                <a16:creationId xmlns:a16="http://schemas.microsoft.com/office/drawing/2014/main" id="{0B64973F-BC98-0C76-7658-3719F36E2C65}"/>
              </a:ext>
            </a:extLst>
          </p:cNvPr>
          <p:cNvSpPr/>
          <p:nvPr/>
        </p:nvSpPr>
        <p:spPr>
          <a:xfrm>
            <a:off x="3018773" y="508717"/>
            <a:ext cx="3106454" cy="690725"/>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B050"/>
                </a:solidFill>
              </a:rPr>
              <a:t>LUYỆN TẬP</a:t>
            </a:r>
          </a:p>
        </p:txBody>
      </p:sp>
      <p:sp>
        <p:nvSpPr>
          <p:cNvPr id="5" name="Rectangle 4">
            <a:extLst>
              <a:ext uri="{FF2B5EF4-FFF2-40B4-BE49-F238E27FC236}">
                <a16:creationId xmlns:a16="http://schemas.microsoft.com/office/drawing/2014/main" id="{A0719C08-DEB3-F012-25AC-1937E2FBBDFF}"/>
              </a:ext>
            </a:extLst>
          </p:cNvPr>
          <p:cNvSpPr/>
          <p:nvPr/>
        </p:nvSpPr>
        <p:spPr>
          <a:xfrm>
            <a:off x="670200" y="1757093"/>
            <a:ext cx="3901800" cy="2641770"/>
          </a:xfrm>
          <a:prstGeom prst="rect">
            <a:avLst/>
          </a:prstGeom>
          <a:solidFill>
            <a:srgbClr val="FFFFFF"/>
          </a:solidFill>
          <a:ln>
            <a:solidFill>
              <a:srgbClr val="FFFFFF"/>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err="1">
                <a:solidFill>
                  <a:srgbClr val="FF0000"/>
                </a:solidFill>
              </a:rPr>
              <a:t>Yêu</a:t>
            </a:r>
            <a:r>
              <a:rPr lang="en-US" sz="2000" b="1" dirty="0">
                <a:solidFill>
                  <a:srgbClr val="FF0000"/>
                </a:solidFill>
              </a:rPr>
              <a:t> </a:t>
            </a:r>
            <a:r>
              <a:rPr lang="en-US" sz="2000" b="1" dirty="0" err="1">
                <a:solidFill>
                  <a:srgbClr val="FF0000"/>
                </a:solidFill>
              </a:rPr>
              <a:t>cầu</a:t>
            </a:r>
            <a:r>
              <a:rPr lang="en-US" sz="2000" b="1" dirty="0">
                <a:solidFill>
                  <a:srgbClr val="FF0000"/>
                </a:solidFill>
              </a:rPr>
              <a:t>:</a:t>
            </a:r>
          </a:p>
          <a:p>
            <a:pPr algn="ctr">
              <a:lnSpc>
                <a:spcPct val="150000"/>
              </a:lnSpc>
            </a:pPr>
            <a:r>
              <a:rPr lang="vi-VN" sz="2000" dirty="0">
                <a:solidFill>
                  <a:srgbClr val="000000"/>
                </a:solidFill>
              </a:rPr>
              <a:t>Hoàn thành bài tập số 1, 2, 3 (SGK tr.109).</a:t>
            </a:r>
            <a:endParaRPr lang="en-US" sz="2000" dirty="0">
              <a:solidFill>
                <a:srgbClr val="000000"/>
              </a:solidFill>
            </a:endParaRPr>
          </a:p>
        </p:txBody>
      </p:sp>
      <p:pic>
        <p:nvPicPr>
          <p:cNvPr id="7" name="Picture 6">
            <a:extLst>
              <a:ext uri="{FF2B5EF4-FFF2-40B4-BE49-F238E27FC236}">
                <a16:creationId xmlns:a16="http://schemas.microsoft.com/office/drawing/2014/main" id="{3B531E97-F423-3DBC-3F41-E8AD9E32C9B2}"/>
              </a:ext>
            </a:extLst>
          </p:cNvPr>
          <p:cNvPicPr>
            <a:picLocks noChangeAspect="1"/>
          </p:cNvPicPr>
          <p:nvPr/>
        </p:nvPicPr>
        <p:blipFill>
          <a:blip r:embed="rId2"/>
          <a:srcRect l="38904" t="55525" r="39863"/>
          <a:stretch/>
        </p:blipFill>
        <p:spPr>
          <a:xfrm>
            <a:off x="5344418" y="2259801"/>
            <a:ext cx="2242159" cy="2641770"/>
          </a:xfrm>
          <a:prstGeom prst="rect">
            <a:avLst/>
          </a:prstGeom>
        </p:spPr>
      </p:pic>
      <p:pic>
        <p:nvPicPr>
          <p:cNvPr id="15" name="Picture 14">
            <a:extLst>
              <a:ext uri="{FF2B5EF4-FFF2-40B4-BE49-F238E27FC236}">
                <a16:creationId xmlns:a16="http://schemas.microsoft.com/office/drawing/2014/main" id="{F643AF11-D415-574D-06CF-73FAF7352E72}"/>
              </a:ext>
            </a:extLst>
          </p:cNvPr>
          <p:cNvPicPr>
            <a:picLocks noChangeAspect="1"/>
          </p:cNvPicPr>
          <p:nvPr/>
        </p:nvPicPr>
        <p:blipFill>
          <a:blip r:embed="rId3"/>
          <a:srcRect t="74521" r="80685"/>
          <a:stretch/>
        </p:blipFill>
        <p:spPr>
          <a:xfrm>
            <a:off x="400833" y="364120"/>
            <a:ext cx="2617940" cy="1942568"/>
          </a:xfrm>
          <a:prstGeom prst="rect">
            <a:avLst/>
          </a:prstGeom>
        </p:spPr>
      </p:pic>
      <p:pic>
        <p:nvPicPr>
          <p:cNvPr id="16" name="Google Shape;236;p4">
            <a:extLst>
              <a:ext uri="{FF2B5EF4-FFF2-40B4-BE49-F238E27FC236}">
                <a16:creationId xmlns:a16="http://schemas.microsoft.com/office/drawing/2014/main" id="{B3DB16C8-BA75-D2B3-74AF-E5D9D82FB7C7}"/>
              </a:ext>
            </a:extLst>
          </p:cNvPr>
          <p:cNvPicPr preferRelativeResize="0"/>
          <p:nvPr/>
        </p:nvPicPr>
        <p:blipFill rotWithShape="1">
          <a:blip r:embed="rId4">
            <a:alphaModFix/>
          </a:blip>
          <a:srcRect/>
          <a:stretch/>
        </p:blipFill>
        <p:spPr>
          <a:xfrm>
            <a:off x="202423" y="4627844"/>
            <a:ext cx="1367298" cy="313150"/>
          </a:xfrm>
          <a:prstGeom prst="rect">
            <a:avLst/>
          </a:prstGeom>
          <a:noFill/>
          <a:ln>
            <a:noFill/>
          </a:ln>
        </p:spPr>
      </p:pic>
    </p:spTree>
    <p:extLst>
      <p:ext uri="{BB962C8B-B14F-4D97-AF65-F5344CB8AC3E}">
        <p14:creationId xmlns:p14="http://schemas.microsoft.com/office/powerpoint/2010/main" val="30554439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70F68F0-9C99-730E-76D6-F1E0EC52264E}"/>
              </a:ext>
            </a:extLst>
          </p:cNvPr>
          <p:cNvSpPr/>
          <p:nvPr/>
        </p:nvSpPr>
        <p:spPr>
          <a:xfrm>
            <a:off x="1960323" y="325677"/>
            <a:ext cx="5223354" cy="663879"/>
          </a:xfrm>
          <a:prstGeom prst="roundRect">
            <a:avLst/>
          </a:prstGeom>
          <a:solidFill>
            <a:srgbClr val="FFFFFF"/>
          </a:solidFill>
          <a:ln>
            <a:solidFill>
              <a:srgbClr val="00B050"/>
            </a:solid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B050"/>
                </a:solidFill>
              </a:rPr>
              <a:t>CÂU 1: (SGK tr. 109)</a:t>
            </a:r>
          </a:p>
        </p:txBody>
      </p:sp>
      <p:sp>
        <p:nvSpPr>
          <p:cNvPr id="5" name="TextBox 4">
            <a:extLst>
              <a:ext uri="{FF2B5EF4-FFF2-40B4-BE49-F238E27FC236}">
                <a16:creationId xmlns:a16="http://schemas.microsoft.com/office/drawing/2014/main" id="{6972AF53-AE30-D727-F67C-CCD885475EE3}"/>
              </a:ext>
            </a:extLst>
          </p:cNvPr>
          <p:cNvSpPr txBox="1"/>
          <p:nvPr/>
        </p:nvSpPr>
        <p:spPr>
          <a:xfrm>
            <a:off x="513567" y="1151425"/>
            <a:ext cx="7878872" cy="1420325"/>
          </a:xfrm>
          <a:prstGeom prst="rect">
            <a:avLst/>
          </a:prstGeom>
          <a:noFill/>
        </p:spPr>
        <p:txBody>
          <a:bodyPr wrap="square">
            <a:spAutoFit/>
          </a:bodyPr>
          <a:lstStyle/>
          <a:p>
            <a:pPr algn="just">
              <a:lnSpc>
                <a:spcPct val="150000"/>
              </a:lnSpc>
            </a:pPr>
            <a:r>
              <a:rPr lang="en-US" sz="2000" i="1" dirty="0"/>
              <a:t>Thành </a:t>
            </a:r>
            <a:r>
              <a:rPr lang="en-US" sz="2000" i="1" dirty="0" err="1"/>
              <a:t>nghĩ</a:t>
            </a:r>
            <a:r>
              <a:rPr lang="en-US" sz="2000" i="1" dirty="0"/>
              <a:t>: “</a:t>
            </a:r>
            <a:r>
              <a:rPr lang="vi-VN" sz="2000" i="1" dirty="0"/>
              <a:t>Nuôi vật hèn kém cuối cùng cũng vô dụng, chi bằng đem chọi lấy một tiếng cười</a:t>
            </a:r>
            <a:r>
              <a:rPr lang="en-US" sz="2000" i="1" dirty="0"/>
              <a:t>”</a:t>
            </a:r>
          </a:p>
          <a:p>
            <a:pPr algn="r">
              <a:lnSpc>
                <a:spcPct val="150000"/>
              </a:lnSpc>
            </a:pPr>
            <a:r>
              <a:rPr lang="en-US" sz="2000" dirty="0"/>
              <a:t>(</a:t>
            </a:r>
            <a:r>
              <a:rPr lang="en-US" sz="2000" dirty="0" err="1"/>
              <a:t>Bồ</a:t>
            </a:r>
            <a:r>
              <a:rPr lang="en-US" sz="2000" dirty="0"/>
              <a:t> </a:t>
            </a:r>
            <a:r>
              <a:rPr lang="en-US" sz="2000" dirty="0" err="1"/>
              <a:t>Tùng</a:t>
            </a:r>
            <a:r>
              <a:rPr lang="en-US" sz="2000" dirty="0"/>
              <a:t> Linh, </a:t>
            </a:r>
            <a:r>
              <a:rPr lang="en-US" sz="2000" i="1" dirty="0" err="1"/>
              <a:t>Dế</a:t>
            </a:r>
            <a:r>
              <a:rPr lang="en-US" sz="2000" i="1" dirty="0"/>
              <a:t> </a:t>
            </a:r>
            <a:r>
              <a:rPr lang="en-US" sz="2000" i="1" dirty="0" err="1"/>
              <a:t>chọi</a:t>
            </a:r>
            <a:r>
              <a:rPr lang="en-US" sz="2000" i="1" dirty="0"/>
              <a:t>)</a:t>
            </a:r>
            <a:r>
              <a:rPr lang="vi-VN" sz="2000" i="1" dirty="0"/>
              <a:t>.</a:t>
            </a:r>
            <a:endParaRPr lang="en-US" sz="2000" i="1" dirty="0"/>
          </a:p>
        </p:txBody>
      </p:sp>
      <p:cxnSp>
        <p:nvCxnSpPr>
          <p:cNvPr id="7" name="Straight Connector 6">
            <a:extLst>
              <a:ext uri="{FF2B5EF4-FFF2-40B4-BE49-F238E27FC236}">
                <a16:creationId xmlns:a16="http://schemas.microsoft.com/office/drawing/2014/main" id="{58900096-1AD5-F881-6DC9-C9F985A4DAB0}"/>
              </a:ext>
            </a:extLst>
          </p:cNvPr>
          <p:cNvCxnSpPr/>
          <p:nvPr/>
        </p:nvCxnSpPr>
        <p:spPr>
          <a:xfrm>
            <a:off x="2204581" y="1628384"/>
            <a:ext cx="60500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885432-5B8E-A499-8EF7-A99875C2B891}"/>
              </a:ext>
            </a:extLst>
          </p:cNvPr>
          <p:cNvCxnSpPr/>
          <p:nvPr/>
        </p:nvCxnSpPr>
        <p:spPr>
          <a:xfrm>
            <a:off x="513567" y="2079321"/>
            <a:ext cx="31816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6C04866-0B0F-7355-0654-B37067878F32}"/>
              </a:ext>
            </a:extLst>
          </p:cNvPr>
          <p:cNvPicPr>
            <a:picLocks noChangeAspect="1"/>
          </p:cNvPicPr>
          <p:nvPr/>
        </p:nvPicPr>
        <p:blipFill>
          <a:blip r:embed="rId2"/>
          <a:srcRect l="3152" t="33364" r="81232" b="46852"/>
          <a:stretch/>
        </p:blipFill>
        <p:spPr>
          <a:xfrm rot="19386579">
            <a:off x="751715" y="2418324"/>
            <a:ext cx="989555" cy="705142"/>
          </a:xfrm>
          <a:prstGeom prst="rect">
            <a:avLst/>
          </a:prstGeom>
        </p:spPr>
      </p:pic>
      <p:sp>
        <p:nvSpPr>
          <p:cNvPr id="12" name="Rectangle: Rounded Corners 11">
            <a:extLst>
              <a:ext uri="{FF2B5EF4-FFF2-40B4-BE49-F238E27FC236}">
                <a16:creationId xmlns:a16="http://schemas.microsoft.com/office/drawing/2014/main" id="{F586C2C6-252E-C5D5-60F5-759705B31513}"/>
              </a:ext>
            </a:extLst>
          </p:cNvPr>
          <p:cNvSpPr/>
          <p:nvPr/>
        </p:nvSpPr>
        <p:spPr>
          <a:xfrm>
            <a:off x="513567" y="3263323"/>
            <a:ext cx="1691014" cy="619745"/>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FF0000"/>
                </a:solidFill>
              </a:rPr>
              <a:t>Lời</a:t>
            </a:r>
            <a:r>
              <a:rPr lang="en-US" sz="2000" i="1" dirty="0">
                <a:solidFill>
                  <a:srgbClr val="FF0000"/>
                </a:solidFill>
              </a:rPr>
              <a:t> </a:t>
            </a:r>
            <a:r>
              <a:rPr lang="en-US" sz="2000" i="1" dirty="0" err="1">
                <a:solidFill>
                  <a:srgbClr val="FF0000"/>
                </a:solidFill>
              </a:rPr>
              <a:t>dẫn</a:t>
            </a:r>
            <a:endParaRPr lang="en-US" sz="2000" i="1" dirty="0">
              <a:solidFill>
                <a:srgbClr val="FF0000"/>
              </a:solidFill>
            </a:endParaRPr>
          </a:p>
        </p:txBody>
      </p:sp>
      <p:pic>
        <p:nvPicPr>
          <p:cNvPr id="13" name="Picture 12">
            <a:extLst>
              <a:ext uri="{FF2B5EF4-FFF2-40B4-BE49-F238E27FC236}">
                <a16:creationId xmlns:a16="http://schemas.microsoft.com/office/drawing/2014/main" id="{30053748-7ABD-B67D-F3BA-04FD1181ACE3}"/>
              </a:ext>
            </a:extLst>
          </p:cNvPr>
          <p:cNvPicPr>
            <a:picLocks noChangeAspect="1"/>
          </p:cNvPicPr>
          <p:nvPr/>
        </p:nvPicPr>
        <p:blipFill>
          <a:blip r:embed="rId2"/>
          <a:srcRect l="3152" t="33364" r="81232" b="46852"/>
          <a:stretch/>
        </p:blipFill>
        <p:spPr>
          <a:xfrm rot="2213421" flipH="1">
            <a:off x="3469863" y="2111873"/>
            <a:ext cx="989555" cy="705142"/>
          </a:xfrm>
          <a:prstGeom prst="rect">
            <a:avLst/>
          </a:prstGeom>
        </p:spPr>
      </p:pic>
      <p:sp>
        <p:nvSpPr>
          <p:cNvPr id="14" name="Rectangle: Rounded Corners 13">
            <a:extLst>
              <a:ext uri="{FF2B5EF4-FFF2-40B4-BE49-F238E27FC236}">
                <a16:creationId xmlns:a16="http://schemas.microsoft.com/office/drawing/2014/main" id="{8AE06637-36B7-BF7C-E7E4-29A31728FEFF}"/>
              </a:ext>
            </a:extLst>
          </p:cNvPr>
          <p:cNvSpPr/>
          <p:nvPr/>
        </p:nvSpPr>
        <p:spPr>
          <a:xfrm>
            <a:off x="2931089" y="3051511"/>
            <a:ext cx="5699343" cy="1658275"/>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i="1" dirty="0">
                <a:solidFill>
                  <a:srgbClr val="FF0000"/>
                </a:solidFill>
              </a:rPr>
              <a:t>Cách dẫn: </a:t>
            </a:r>
            <a:r>
              <a:rPr lang="vi-VN" sz="2000" dirty="0">
                <a:solidFill>
                  <a:srgbClr val="000000"/>
                </a:solidFill>
              </a:rPr>
              <a:t>Dùng dấu hai chấm và dấu ngoặc kép nhắc lại nguyên văn ý nghĩ của nhân vật (Thành).</a:t>
            </a:r>
            <a:endParaRPr lang="en-US" sz="2000" dirty="0">
              <a:solidFill>
                <a:srgbClr val="000000"/>
              </a:solidFill>
            </a:endParaRPr>
          </a:p>
        </p:txBody>
      </p:sp>
      <p:pic>
        <p:nvPicPr>
          <p:cNvPr id="15" name="Google Shape;236;p4">
            <a:extLst>
              <a:ext uri="{FF2B5EF4-FFF2-40B4-BE49-F238E27FC236}">
                <a16:creationId xmlns:a16="http://schemas.microsoft.com/office/drawing/2014/main" id="{E13182FB-BDD6-1D8C-84CE-3A4066C802C4}"/>
              </a:ext>
            </a:extLst>
          </p:cNvPr>
          <p:cNvPicPr preferRelativeResize="0"/>
          <p:nvPr/>
        </p:nvPicPr>
        <p:blipFill rotWithShape="1">
          <a:blip r:embed="rId3">
            <a:alphaModFix/>
          </a:blip>
          <a:srcRect/>
          <a:stretch/>
        </p:blipFill>
        <p:spPr>
          <a:xfrm>
            <a:off x="202423" y="4627844"/>
            <a:ext cx="1367298" cy="313150"/>
          </a:xfrm>
          <a:prstGeom prst="rect">
            <a:avLst/>
          </a:prstGeom>
          <a:noFill/>
          <a:ln>
            <a:noFill/>
          </a:ln>
        </p:spPr>
      </p:pic>
    </p:spTree>
    <p:extLst>
      <p:ext uri="{BB962C8B-B14F-4D97-AF65-F5344CB8AC3E}">
        <p14:creationId xmlns:p14="http://schemas.microsoft.com/office/powerpoint/2010/main" val="202862825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2"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70F68F0-9C99-730E-76D6-F1E0EC52264E}"/>
              </a:ext>
            </a:extLst>
          </p:cNvPr>
          <p:cNvSpPr/>
          <p:nvPr/>
        </p:nvSpPr>
        <p:spPr>
          <a:xfrm>
            <a:off x="1960323" y="325677"/>
            <a:ext cx="5223354" cy="663879"/>
          </a:xfrm>
          <a:prstGeom prst="roundRect">
            <a:avLst/>
          </a:prstGeom>
          <a:solidFill>
            <a:srgbClr val="FFFFFF"/>
          </a:solidFill>
          <a:ln>
            <a:solidFill>
              <a:srgbClr val="00B050"/>
            </a:solid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B050"/>
                </a:solidFill>
              </a:rPr>
              <a:t>CÂU 2: (SGK tr. 109)</a:t>
            </a:r>
          </a:p>
        </p:txBody>
      </p:sp>
      <p:sp>
        <p:nvSpPr>
          <p:cNvPr id="4" name="TextBox 3">
            <a:extLst>
              <a:ext uri="{FF2B5EF4-FFF2-40B4-BE49-F238E27FC236}">
                <a16:creationId xmlns:a16="http://schemas.microsoft.com/office/drawing/2014/main" id="{756F2555-BF64-6425-6DF3-CD6E5707271A}"/>
              </a:ext>
            </a:extLst>
          </p:cNvPr>
          <p:cNvSpPr txBox="1"/>
          <p:nvPr/>
        </p:nvSpPr>
        <p:spPr>
          <a:xfrm>
            <a:off x="313152" y="1138115"/>
            <a:ext cx="8592854" cy="2343655"/>
          </a:xfrm>
          <a:prstGeom prst="rect">
            <a:avLst/>
          </a:prstGeom>
          <a:noFill/>
        </p:spPr>
        <p:txBody>
          <a:bodyPr wrap="square">
            <a:spAutoFit/>
          </a:bodyPr>
          <a:lstStyle/>
          <a:p>
            <a:pPr>
              <a:lnSpc>
                <a:spcPct val="150000"/>
              </a:lnSpc>
            </a:pPr>
            <a:r>
              <a:rPr lang="en-US" sz="2000" b="1" i="1" dirty="0" err="1"/>
              <a:t>Thợ</a:t>
            </a:r>
            <a:r>
              <a:rPr lang="en-US" sz="2000" b="1" i="1" dirty="0"/>
              <a:t> </a:t>
            </a:r>
            <a:r>
              <a:rPr lang="en-US" sz="2000" b="1" i="1" dirty="0" err="1"/>
              <a:t>phụ</a:t>
            </a:r>
            <a:r>
              <a:rPr lang="en-US" sz="2000" b="1" i="1" dirty="0"/>
              <a:t> </a:t>
            </a:r>
            <a:r>
              <a:rPr lang="en-US" sz="2000" i="1" dirty="0"/>
              <a:t>- </a:t>
            </a:r>
            <a:r>
              <a:rPr lang="en-US" sz="2000" i="1" dirty="0" err="1"/>
              <a:t>Bẩm</a:t>
            </a:r>
            <a:r>
              <a:rPr lang="en-US" sz="2000" i="1" dirty="0"/>
              <a:t> </a:t>
            </a:r>
            <a:r>
              <a:rPr lang="en-US" sz="2000" i="1" dirty="0" err="1"/>
              <a:t>cụ</a:t>
            </a:r>
            <a:r>
              <a:rPr lang="en-US" sz="2000" i="1" dirty="0"/>
              <a:t> </a:t>
            </a:r>
            <a:r>
              <a:rPr lang="en-US" sz="2000" i="1" dirty="0" err="1"/>
              <a:t>lớn</a:t>
            </a:r>
            <a:r>
              <a:rPr lang="en-US" sz="2000" i="1" dirty="0"/>
              <a:t>, </a:t>
            </a:r>
            <a:r>
              <a:rPr lang="en-US" sz="2000" i="1" dirty="0" err="1"/>
              <a:t>anh</a:t>
            </a:r>
            <a:r>
              <a:rPr lang="en-US" sz="2000" i="1" dirty="0"/>
              <a:t> </a:t>
            </a:r>
            <a:r>
              <a:rPr lang="en-US" sz="2000" i="1" dirty="0" err="1"/>
              <a:t>em</a:t>
            </a:r>
            <a:r>
              <a:rPr lang="en-US" sz="2000" i="1" dirty="0"/>
              <a:t> </a:t>
            </a:r>
            <a:r>
              <a:rPr lang="en-US" sz="2000" i="1" dirty="0" err="1"/>
              <a:t>chúng</a:t>
            </a:r>
            <a:r>
              <a:rPr lang="en-US" sz="2000" i="1" dirty="0"/>
              <a:t> </a:t>
            </a:r>
            <a:r>
              <a:rPr lang="en-US" sz="2000" i="1" dirty="0" err="1"/>
              <a:t>tôi</a:t>
            </a:r>
            <a:r>
              <a:rPr lang="en-US" sz="2000" i="1" dirty="0"/>
              <a:t> </a:t>
            </a:r>
            <a:r>
              <a:rPr lang="en-US" sz="2000" i="1" dirty="0" err="1"/>
              <a:t>đội</a:t>
            </a:r>
            <a:r>
              <a:rPr lang="en-US" sz="2000" i="1" dirty="0"/>
              <a:t> </a:t>
            </a:r>
            <a:r>
              <a:rPr lang="en-US" sz="2000" i="1" dirty="0" err="1"/>
              <a:t>ơn</a:t>
            </a:r>
            <a:r>
              <a:rPr lang="en-US" sz="2000" i="1" dirty="0"/>
              <a:t> </a:t>
            </a:r>
            <a:r>
              <a:rPr lang="en-US" sz="2000" i="1" dirty="0" err="1"/>
              <a:t>cụ</a:t>
            </a:r>
            <a:r>
              <a:rPr lang="en-US" sz="2000" i="1" dirty="0"/>
              <a:t> </a:t>
            </a:r>
            <a:r>
              <a:rPr lang="en-US" sz="2000" i="1" dirty="0" err="1"/>
              <a:t>lớn</a:t>
            </a:r>
            <a:r>
              <a:rPr lang="en-US" sz="2000" i="1" dirty="0"/>
              <a:t> </a:t>
            </a:r>
            <a:r>
              <a:rPr lang="en-US" sz="2000" i="1" dirty="0" err="1"/>
              <a:t>lắm</a:t>
            </a:r>
            <a:r>
              <a:rPr lang="en-US" sz="2000" i="1" dirty="0"/>
              <a:t> </a:t>
            </a:r>
            <a:r>
              <a:rPr lang="en-US" sz="2000" i="1" dirty="0" err="1"/>
              <a:t>lắm</a:t>
            </a:r>
            <a:r>
              <a:rPr lang="en-US" sz="2000" i="1" dirty="0"/>
              <a:t>.</a:t>
            </a:r>
          </a:p>
          <a:p>
            <a:pPr algn="just">
              <a:lnSpc>
                <a:spcPct val="150000"/>
              </a:lnSpc>
            </a:pPr>
            <a:r>
              <a:rPr lang="en-US" sz="2000" b="1" i="1" dirty="0" err="1"/>
              <a:t>Ông</a:t>
            </a:r>
            <a:r>
              <a:rPr lang="en-US" sz="2000" b="1" i="1" dirty="0"/>
              <a:t> </a:t>
            </a:r>
            <a:r>
              <a:rPr lang="en-US" sz="2000" b="1" i="1" dirty="0" err="1"/>
              <a:t>Giuốc-đanh</a:t>
            </a:r>
            <a:r>
              <a:rPr lang="en-US" sz="2000" b="1" i="1" dirty="0"/>
              <a:t> </a:t>
            </a:r>
            <a:r>
              <a:rPr lang="en-US" sz="2000" i="1" dirty="0"/>
              <a:t>- “</a:t>
            </a:r>
            <a:r>
              <a:rPr lang="en-US" sz="2000" i="1" dirty="0" err="1"/>
              <a:t>Cụ</a:t>
            </a:r>
            <a:r>
              <a:rPr lang="en-US" sz="2000" i="1" dirty="0"/>
              <a:t> </a:t>
            </a:r>
            <a:r>
              <a:rPr lang="en-US" sz="2000" i="1" dirty="0" err="1"/>
              <a:t>lớn</a:t>
            </a:r>
            <a:r>
              <a:rPr lang="en-US" sz="2000" i="1" dirty="0"/>
              <a:t>”, ồ, ồ, </a:t>
            </a:r>
            <a:r>
              <a:rPr lang="en-US" sz="2000" i="1" dirty="0" err="1"/>
              <a:t>cụ</a:t>
            </a:r>
            <a:r>
              <a:rPr lang="en-US" sz="2000" i="1" dirty="0"/>
              <a:t> </a:t>
            </a:r>
            <a:r>
              <a:rPr lang="en-US" sz="2000" i="1" dirty="0" err="1"/>
              <a:t>lớn</a:t>
            </a:r>
            <a:r>
              <a:rPr lang="en-US" sz="2000" i="1" dirty="0"/>
              <a:t>! </a:t>
            </a:r>
            <a:r>
              <a:rPr lang="en-US" sz="2000" i="1" dirty="0" err="1"/>
              <a:t>Chú</a:t>
            </a:r>
            <a:r>
              <a:rPr lang="en-US" sz="2000" i="1" dirty="0"/>
              <a:t> </a:t>
            </a:r>
            <a:r>
              <a:rPr lang="en-US" sz="2000" i="1" dirty="0" err="1"/>
              <a:t>mày</a:t>
            </a:r>
            <a:r>
              <a:rPr lang="en-US" sz="2000" i="1" dirty="0"/>
              <a:t> thong </a:t>
            </a:r>
            <a:r>
              <a:rPr lang="en-US" sz="2000" i="1" dirty="0" err="1"/>
              <a:t>thả</a:t>
            </a:r>
            <a:r>
              <a:rPr lang="en-US" sz="2000" i="1" dirty="0"/>
              <a:t> </a:t>
            </a:r>
            <a:r>
              <a:rPr lang="en-US" sz="2000" i="1" dirty="0" err="1"/>
              <a:t>tí</a:t>
            </a:r>
            <a:r>
              <a:rPr lang="en-US" sz="2000" i="1" dirty="0"/>
              <a:t> </a:t>
            </a:r>
            <a:r>
              <a:rPr lang="en-US" sz="2000" i="1" dirty="0" err="1"/>
              <a:t>đã</a:t>
            </a:r>
            <a:r>
              <a:rPr lang="en-US" sz="2000" i="1" dirty="0"/>
              <a:t>. </a:t>
            </a:r>
            <a:r>
              <a:rPr lang="en-US" sz="2000" i="1" dirty="0" err="1"/>
              <a:t>Cái</a:t>
            </a:r>
            <a:r>
              <a:rPr lang="en-US" sz="2000" i="1" dirty="0"/>
              <a:t> </a:t>
            </a:r>
            <a:r>
              <a:rPr lang="en-US" sz="2000" i="1" dirty="0" err="1"/>
              <a:t>tiếng</a:t>
            </a:r>
            <a:r>
              <a:rPr lang="en-US" sz="2000" i="1" dirty="0"/>
              <a:t> “</a:t>
            </a:r>
            <a:r>
              <a:rPr lang="en-US" sz="2000" i="1" dirty="0" err="1"/>
              <a:t>cụ</a:t>
            </a:r>
            <a:r>
              <a:rPr lang="en-US" sz="2000" i="1" dirty="0"/>
              <a:t> </a:t>
            </a:r>
            <a:r>
              <a:rPr lang="en-US" sz="2000" i="1" dirty="0" err="1"/>
              <a:t>lớn</a:t>
            </a:r>
            <a:r>
              <a:rPr lang="en-US" sz="2000" i="1" dirty="0"/>
              <a:t>” </a:t>
            </a:r>
            <a:r>
              <a:rPr lang="en-US" sz="2000" i="1" dirty="0" err="1"/>
              <a:t>đáng</a:t>
            </a:r>
            <a:r>
              <a:rPr lang="en-US" sz="2000" i="1" dirty="0"/>
              <a:t> </a:t>
            </a:r>
            <a:r>
              <a:rPr lang="en-US" sz="2000" i="1" dirty="0" err="1"/>
              <a:t>thưởng</a:t>
            </a:r>
            <a:r>
              <a:rPr lang="en-US" sz="2000" i="1" dirty="0"/>
              <a:t> </a:t>
            </a:r>
            <a:r>
              <a:rPr lang="en-US" sz="2000" i="1" dirty="0" err="1"/>
              <a:t>lắm</a:t>
            </a:r>
            <a:r>
              <a:rPr lang="en-US" sz="2000" i="1" dirty="0"/>
              <a:t>. “</a:t>
            </a:r>
            <a:r>
              <a:rPr lang="en-US" sz="2000" i="1" dirty="0" err="1"/>
              <a:t>Cụ</a:t>
            </a:r>
            <a:r>
              <a:rPr lang="en-US" sz="2000" i="1" dirty="0"/>
              <a:t> </a:t>
            </a:r>
            <a:r>
              <a:rPr lang="en-US" sz="2000" i="1" dirty="0" err="1"/>
              <a:t>lớn</a:t>
            </a:r>
            <a:r>
              <a:rPr lang="en-US" sz="2000" i="1" dirty="0"/>
              <a:t>” </a:t>
            </a:r>
            <a:r>
              <a:rPr lang="en-US" sz="2000" i="1" dirty="0" err="1"/>
              <a:t>không</a:t>
            </a:r>
            <a:r>
              <a:rPr lang="en-US" sz="2000" i="1" dirty="0"/>
              <a:t> </a:t>
            </a:r>
            <a:r>
              <a:rPr lang="en-US" sz="2000" i="1" dirty="0" err="1"/>
              <a:t>phải</a:t>
            </a:r>
            <a:r>
              <a:rPr lang="en-US" sz="2000" i="1" dirty="0"/>
              <a:t> </a:t>
            </a:r>
            <a:r>
              <a:rPr lang="en-US" sz="2000" i="1" dirty="0" err="1"/>
              <a:t>là</a:t>
            </a:r>
            <a:r>
              <a:rPr lang="en-US" sz="2000" i="1" dirty="0"/>
              <a:t> </a:t>
            </a:r>
            <a:r>
              <a:rPr lang="en-US" sz="2000" i="1" dirty="0" err="1"/>
              <a:t>một</a:t>
            </a:r>
            <a:r>
              <a:rPr lang="en-US" sz="2000" i="1" dirty="0"/>
              <a:t> </a:t>
            </a:r>
            <a:r>
              <a:rPr lang="en-US" sz="2000" i="1" dirty="0" err="1"/>
              <a:t>tiếng</a:t>
            </a:r>
            <a:r>
              <a:rPr lang="en-US" sz="2000" i="1" dirty="0"/>
              <a:t> </a:t>
            </a:r>
            <a:r>
              <a:rPr lang="en-US" sz="2000" i="1" dirty="0" err="1"/>
              <a:t>tầm</a:t>
            </a:r>
            <a:r>
              <a:rPr lang="en-US" sz="2000" i="1" dirty="0"/>
              <a:t> </a:t>
            </a:r>
            <a:r>
              <a:rPr lang="en-US" sz="2000" i="1" dirty="0" err="1"/>
              <a:t>thường</a:t>
            </a:r>
            <a:r>
              <a:rPr lang="en-US" sz="2000" i="1" dirty="0"/>
              <a:t> </a:t>
            </a:r>
            <a:r>
              <a:rPr lang="en-US" sz="2000" i="1" dirty="0" err="1"/>
              <a:t>đâu</a:t>
            </a:r>
            <a:r>
              <a:rPr lang="en-US" sz="2000" i="1" dirty="0"/>
              <a:t> </a:t>
            </a:r>
            <a:r>
              <a:rPr lang="en-US" sz="2000" i="1" dirty="0" err="1"/>
              <a:t>nhé</a:t>
            </a:r>
            <a:r>
              <a:rPr lang="en-US" sz="2000" i="1" dirty="0"/>
              <a:t>. </a:t>
            </a:r>
            <a:r>
              <a:rPr lang="en-US" sz="2000" i="1" dirty="0" err="1"/>
              <a:t>Này</a:t>
            </a:r>
            <a:r>
              <a:rPr lang="en-US" sz="2000" i="1" dirty="0"/>
              <a:t>, </a:t>
            </a:r>
            <a:r>
              <a:rPr lang="en-US" sz="2000" i="1" dirty="0" err="1"/>
              <a:t>cụ</a:t>
            </a:r>
            <a:r>
              <a:rPr lang="en-US" sz="2000" i="1" dirty="0"/>
              <a:t> </a:t>
            </a:r>
            <a:r>
              <a:rPr lang="en-US" sz="2000" i="1" dirty="0" err="1"/>
              <a:t>lớn</a:t>
            </a:r>
            <a:r>
              <a:rPr lang="en-US" sz="2000" i="1" dirty="0"/>
              <a:t> </a:t>
            </a:r>
            <a:r>
              <a:rPr lang="en-US" sz="2000" i="1" dirty="0" err="1"/>
              <a:t>thưởng</a:t>
            </a:r>
            <a:r>
              <a:rPr lang="en-US" sz="2000" i="1" dirty="0"/>
              <a:t> </a:t>
            </a:r>
            <a:r>
              <a:rPr lang="en-US" sz="2000" i="1" dirty="0" err="1"/>
              <a:t>cho</a:t>
            </a:r>
            <a:r>
              <a:rPr lang="en-US" sz="2000" i="1" dirty="0"/>
              <a:t> </a:t>
            </a:r>
            <a:r>
              <a:rPr lang="en-US" sz="2000" i="1" dirty="0" err="1"/>
              <a:t>các</a:t>
            </a:r>
            <a:r>
              <a:rPr lang="en-US" sz="2000" i="1" dirty="0"/>
              <a:t> </a:t>
            </a:r>
            <a:r>
              <a:rPr lang="en-US" sz="2000" i="1" dirty="0" err="1"/>
              <a:t>chú</a:t>
            </a:r>
            <a:r>
              <a:rPr lang="en-US" sz="2000" i="1" dirty="0"/>
              <a:t> </a:t>
            </a:r>
            <a:r>
              <a:rPr lang="en-US" sz="2000" i="1" dirty="0" err="1"/>
              <a:t>đây</a:t>
            </a:r>
            <a:r>
              <a:rPr lang="en-US" sz="2000" i="1" dirty="0"/>
              <a:t>.</a:t>
            </a:r>
          </a:p>
          <a:p>
            <a:pPr algn="r">
              <a:lnSpc>
                <a:spcPct val="150000"/>
              </a:lnSpc>
            </a:pPr>
            <a:r>
              <a:rPr lang="en-US" sz="2000" dirty="0"/>
              <a:t>(</a:t>
            </a:r>
            <a:r>
              <a:rPr lang="en-US" sz="2000" dirty="0" err="1"/>
              <a:t>Mô</a:t>
            </a:r>
            <a:r>
              <a:rPr lang="en-US" sz="2000" dirty="0"/>
              <a:t>-li-e, </a:t>
            </a:r>
            <a:r>
              <a:rPr lang="en-US" sz="2000" i="1" dirty="0" err="1"/>
              <a:t>Trưởng</a:t>
            </a:r>
            <a:r>
              <a:rPr lang="en-US" sz="2000" i="1" dirty="0"/>
              <a:t> </a:t>
            </a:r>
            <a:r>
              <a:rPr lang="en-US" sz="2000" i="1" dirty="0" err="1"/>
              <a:t>giả</a:t>
            </a:r>
            <a:r>
              <a:rPr lang="en-US" sz="2000" i="1" dirty="0"/>
              <a:t> </a:t>
            </a:r>
            <a:r>
              <a:rPr lang="en-US" sz="2000" i="1" dirty="0" err="1"/>
              <a:t>học</a:t>
            </a:r>
            <a:r>
              <a:rPr lang="en-US" sz="2000" i="1" dirty="0"/>
              <a:t> </a:t>
            </a:r>
            <a:r>
              <a:rPr lang="en-US" sz="2000" i="1" dirty="0" err="1"/>
              <a:t>làm</a:t>
            </a:r>
            <a:r>
              <a:rPr lang="en-US" sz="2000" i="1" dirty="0"/>
              <a:t> sang</a:t>
            </a:r>
            <a:r>
              <a:rPr lang="en-US" sz="2000" dirty="0"/>
              <a:t>)</a:t>
            </a:r>
          </a:p>
        </p:txBody>
      </p:sp>
      <p:cxnSp>
        <p:nvCxnSpPr>
          <p:cNvPr id="8" name="Straight Connector 7">
            <a:extLst>
              <a:ext uri="{FF2B5EF4-FFF2-40B4-BE49-F238E27FC236}">
                <a16:creationId xmlns:a16="http://schemas.microsoft.com/office/drawing/2014/main" id="{96961A0D-117B-BF7C-FB15-C909B023849F}"/>
              </a:ext>
            </a:extLst>
          </p:cNvPr>
          <p:cNvCxnSpPr>
            <a:cxnSpLocks/>
          </p:cNvCxnSpPr>
          <p:nvPr/>
        </p:nvCxnSpPr>
        <p:spPr>
          <a:xfrm flipV="1">
            <a:off x="2768252" y="2129426"/>
            <a:ext cx="751562" cy="2087"/>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2E714DD-5E12-C43D-6256-EAB5A9FE9837}"/>
              </a:ext>
            </a:extLst>
          </p:cNvPr>
          <p:cNvCxnSpPr>
            <a:cxnSpLocks/>
          </p:cNvCxnSpPr>
          <p:nvPr/>
        </p:nvCxnSpPr>
        <p:spPr>
          <a:xfrm>
            <a:off x="4473879" y="2131513"/>
            <a:ext cx="686844"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DCC7F3E-ECA2-D0B9-1643-E6BFDDE180C9}"/>
              </a:ext>
            </a:extLst>
          </p:cNvPr>
          <p:cNvCxnSpPr>
            <a:cxnSpLocks/>
          </p:cNvCxnSpPr>
          <p:nvPr/>
        </p:nvCxnSpPr>
        <p:spPr>
          <a:xfrm>
            <a:off x="1169095" y="2575926"/>
            <a:ext cx="686844"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25BA51D-62C6-1D4A-3C8E-1BF320790AE3}"/>
              </a:ext>
            </a:extLst>
          </p:cNvPr>
          <p:cNvCxnSpPr>
            <a:cxnSpLocks/>
          </p:cNvCxnSpPr>
          <p:nvPr/>
        </p:nvCxnSpPr>
        <p:spPr>
          <a:xfrm>
            <a:off x="4473879" y="2571750"/>
            <a:ext cx="686844"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3925BDF-4FF3-3DCD-DA44-C517905CAC89}"/>
              </a:ext>
            </a:extLst>
          </p:cNvPr>
          <p:cNvCxnSpPr>
            <a:cxnSpLocks/>
          </p:cNvCxnSpPr>
          <p:nvPr/>
        </p:nvCxnSpPr>
        <p:spPr>
          <a:xfrm>
            <a:off x="2960317" y="3048001"/>
            <a:ext cx="686844"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pic>
        <p:nvPicPr>
          <p:cNvPr id="22" name="Picture 21">
            <a:extLst>
              <a:ext uri="{FF2B5EF4-FFF2-40B4-BE49-F238E27FC236}">
                <a16:creationId xmlns:a16="http://schemas.microsoft.com/office/drawing/2014/main" id="{101C9920-A5FC-F0B4-3D00-5B90C1FFECE4}"/>
              </a:ext>
            </a:extLst>
          </p:cNvPr>
          <p:cNvPicPr>
            <a:picLocks noChangeAspect="1"/>
          </p:cNvPicPr>
          <p:nvPr/>
        </p:nvPicPr>
        <p:blipFill>
          <a:blip r:embed="rId2"/>
          <a:srcRect l="3152" t="33364" r="81232" b="46852"/>
          <a:stretch/>
        </p:blipFill>
        <p:spPr>
          <a:xfrm rot="16200000">
            <a:off x="446802" y="3277756"/>
            <a:ext cx="989555" cy="705142"/>
          </a:xfrm>
          <a:prstGeom prst="rect">
            <a:avLst/>
          </a:prstGeom>
        </p:spPr>
      </p:pic>
      <p:sp>
        <p:nvSpPr>
          <p:cNvPr id="23" name="Rectangle: Rounded Corners 22">
            <a:extLst>
              <a:ext uri="{FF2B5EF4-FFF2-40B4-BE49-F238E27FC236}">
                <a16:creationId xmlns:a16="http://schemas.microsoft.com/office/drawing/2014/main" id="{71A53AE7-0088-FFC4-3769-FF667A806410}"/>
              </a:ext>
            </a:extLst>
          </p:cNvPr>
          <p:cNvSpPr/>
          <p:nvPr/>
        </p:nvSpPr>
        <p:spPr>
          <a:xfrm>
            <a:off x="1294150" y="3630328"/>
            <a:ext cx="5690850" cy="1334399"/>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dirty="0">
                <a:solidFill>
                  <a:srgbClr val="000000"/>
                </a:solidFill>
              </a:rPr>
              <a:t>a. </a:t>
            </a:r>
            <a:r>
              <a:rPr lang="en-US" sz="2000" b="1" dirty="0" err="1">
                <a:solidFill>
                  <a:srgbClr val="000000"/>
                </a:solidFill>
              </a:rPr>
              <a:t>Số</a:t>
            </a:r>
            <a:r>
              <a:rPr lang="en-US" sz="2000" b="1" dirty="0">
                <a:solidFill>
                  <a:srgbClr val="000000"/>
                </a:solidFill>
              </a:rPr>
              <a:t> </a:t>
            </a:r>
            <a:r>
              <a:rPr lang="vi-VN" sz="2000" b="1" dirty="0">
                <a:solidFill>
                  <a:srgbClr val="000000"/>
                </a:solidFill>
              </a:rPr>
              <a:t>lần </a:t>
            </a:r>
            <a:r>
              <a:rPr lang="vi-VN" sz="2000" dirty="0">
                <a:solidFill>
                  <a:srgbClr val="000000"/>
                </a:solidFill>
              </a:rPr>
              <a:t>cụm </a:t>
            </a:r>
            <a:r>
              <a:rPr lang="vi-VN" sz="2000" i="1" dirty="0">
                <a:solidFill>
                  <a:srgbClr val="000000"/>
                </a:solidFill>
              </a:rPr>
              <a:t>từ “cụ lớn</a:t>
            </a:r>
            <a:r>
              <a:rPr lang="vi-VN" sz="2000" dirty="0">
                <a:solidFill>
                  <a:srgbClr val="000000"/>
                </a:solidFill>
              </a:rPr>
              <a:t>” được ông Giuốc-đanh sử dụng trong đoạn thoại:</a:t>
            </a:r>
            <a:r>
              <a:rPr lang="vi-VN" sz="2000" b="1" dirty="0">
                <a:solidFill>
                  <a:srgbClr val="000000"/>
                </a:solidFill>
              </a:rPr>
              <a:t> 5 lần.</a:t>
            </a:r>
            <a:endParaRPr lang="en-US" sz="2000" b="1" dirty="0">
              <a:solidFill>
                <a:srgbClr val="000000"/>
              </a:solidFill>
            </a:endParaRPr>
          </a:p>
        </p:txBody>
      </p:sp>
    </p:spTree>
    <p:extLst>
      <p:ext uri="{BB962C8B-B14F-4D97-AF65-F5344CB8AC3E}">
        <p14:creationId xmlns:p14="http://schemas.microsoft.com/office/powerpoint/2010/main" val="306849831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par>
                                <p:cTn id="24" presetID="22" presetClass="entr" presetSubtype="8"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par>
                                <p:cTn id="27" presetID="22" presetClass="entr" presetSubtype="8"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C2E4664-7CAA-BC39-6A2B-497703EF1671}"/>
              </a:ext>
            </a:extLst>
          </p:cNvPr>
          <p:cNvSpPr/>
          <p:nvPr/>
        </p:nvSpPr>
        <p:spPr>
          <a:xfrm>
            <a:off x="200418" y="504957"/>
            <a:ext cx="3745282" cy="1010694"/>
          </a:xfrm>
          <a:prstGeom prst="roundRect">
            <a:avLst/>
          </a:prstGeom>
          <a:solidFill>
            <a:srgbClr val="FFFFFF"/>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solidFill>
                  <a:srgbClr val="000000"/>
                </a:solidFill>
              </a:rPr>
              <a:t>C</a:t>
            </a:r>
            <a:r>
              <a:rPr lang="vi-VN" sz="2000" dirty="0">
                <a:solidFill>
                  <a:srgbClr val="000000"/>
                </a:solidFill>
              </a:rPr>
              <a:t>ụm từ </a:t>
            </a:r>
            <a:r>
              <a:rPr lang="en-US" sz="2000" dirty="0">
                <a:solidFill>
                  <a:srgbClr val="000000"/>
                </a:solidFill>
              </a:rPr>
              <a:t>“</a:t>
            </a:r>
            <a:r>
              <a:rPr lang="vi-VN" sz="2000" i="1" dirty="0">
                <a:solidFill>
                  <a:srgbClr val="000000"/>
                </a:solidFill>
              </a:rPr>
              <a:t>cụ lớn</a:t>
            </a:r>
            <a:r>
              <a:rPr lang="en-US" sz="2000" dirty="0">
                <a:solidFill>
                  <a:srgbClr val="000000"/>
                </a:solidFill>
              </a:rPr>
              <a:t>”</a:t>
            </a:r>
            <a:r>
              <a:rPr lang="vi-VN" sz="2000" dirty="0">
                <a:solidFill>
                  <a:srgbClr val="000000"/>
                </a:solidFill>
              </a:rPr>
              <a:t> trong lời thoại của ông Giuốc-đanh</a:t>
            </a:r>
            <a:r>
              <a:rPr lang="en-US" sz="2000" dirty="0">
                <a:solidFill>
                  <a:srgbClr val="000000"/>
                </a:solidFill>
              </a:rPr>
              <a:t>.</a:t>
            </a:r>
            <a:r>
              <a:rPr lang="vi-VN" sz="2000" dirty="0">
                <a:solidFill>
                  <a:srgbClr val="000000"/>
                </a:solidFill>
              </a:rPr>
              <a:t> </a:t>
            </a:r>
            <a:endParaRPr lang="en-US" sz="2000" dirty="0">
              <a:solidFill>
                <a:srgbClr val="000000"/>
              </a:solidFill>
            </a:endParaRPr>
          </a:p>
        </p:txBody>
      </p:sp>
      <p:sp>
        <p:nvSpPr>
          <p:cNvPr id="4" name="Rectangle: Rounded Corners 3">
            <a:extLst>
              <a:ext uri="{FF2B5EF4-FFF2-40B4-BE49-F238E27FC236}">
                <a16:creationId xmlns:a16="http://schemas.microsoft.com/office/drawing/2014/main" id="{901C5FB2-12E7-E507-436E-0454647C0FA3}"/>
              </a:ext>
            </a:extLst>
          </p:cNvPr>
          <p:cNvSpPr/>
          <p:nvPr/>
        </p:nvSpPr>
        <p:spPr>
          <a:xfrm>
            <a:off x="5073042" y="504957"/>
            <a:ext cx="3883069" cy="1010694"/>
          </a:xfrm>
          <a:prstGeom prst="roundRect">
            <a:avLst/>
          </a:prstGeom>
          <a:solidFill>
            <a:srgbClr val="FFFFFF"/>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solidFill>
                  <a:srgbClr val="000000"/>
                </a:solidFill>
              </a:rPr>
              <a:t>C</a:t>
            </a:r>
            <a:r>
              <a:rPr lang="vi-VN" sz="2000" dirty="0">
                <a:solidFill>
                  <a:srgbClr val="000000"/>
                </a:solidFill>
              </a:rPr>
              <a:t>ụm từ </a:t>
            </a:r>
            <a:r>
              <a:rPr lang="en-US" sz="2000" dirty="0">
                <a:solidFill>
                  <a:srgbClr val="000000"/>
                </a:solidFill>
              </a:rPr>
              <a:t>“</a:t>
            </a:r>
            <a:r>
              <a:rPr lang="vi-VN" sz="2000" i="1" dirty="0">
                <a:solidFill>
                  <a:srgbClr val="000000"/>
                </a:solidFill>
              </a:rPr>
              <a:t>cụ lớn</a:t>
            </a:r>
            <a:r>
              <a:rPr lang="en-US" sz="2000" dirty="0">
                <a:solidFill>
                  <a:srgbClr val="000000"/>
                </a:solidFill>
              </a:rPr>
              <a:t>”</a:t>
            </a:r>
            <a:r>
              <a:rPr lang="vi-VN" sz="2000" dirty="0">
                <a:solidFill>
                  <a:srgbClr val="000000"/>
                </a:solidFill>
              </a:rPr>
              <a:t> trong lời thoại của</a:t>
            </a:r>
            <a:r>
              <a:rPr lang="en-US" sz="2000" dirty="0">
                <a:solidFill>
                  <a:srgbClr val="000000"/>
                </a:solidFill>
              </a:rPr>
              <a:t> </a:t>
            </a:r>
            <a:r>
              <a:rPr lang="en-US" sz="2000" dirty="0" err="1">
                <a:solidFill>
                  <a:srgbClr val="000000"/>
                </a:solidFill>
              </a:rPr>
              <a:t>thợ</a:t>
            </a:r>
            <a:r>
              <a:rPr lang="en-US" sz="2000" dirty="0">
                <a:solidFill>
                  <a:srgbClr val="000000"/>
                </a:solidFill>
              </a:rPr>
              <a:t> </a:t>
            </a:r>
            <a:r>
              <a:rPr lang="en-US" sz="2000" dirty="0" err="1">
                <a:solidFill>
                  <a:srgbClr val="000000"/>
                </a:solidFill>
              </a:rPr>
              <a:t>phụ</a:t>
            </a:r>
            <a:r>
              <a:rPr lang="en-US" sz="2000" dirty="0">
                <a:solidFill>
                  <a:srgbClr val="000000"/>
                </a:solidFill>
              </a:rPr>
              <a:t>.</a:t>
            </a:r>
          </a:p>
        </p:txBody>
      </p:sp>
      <p:sp>
        <p:nvSpPr>
          <p:cNvPr id="8" name="Arrow: Left-Right 7">
            <a:extLst>
              <a:ext uri="{FF2B5EF4-FFF2-40B4-BE49-F238E27FC236}">
                <a16:creationId xmlns:a16="http://schemas.microsoft.com/office/drawing/2014/main" id="{CA744512-69DC-76F3-9F77-B03DAC91F1C5}"/>
              </a:ext>
            </a:extLst>
          </p:cNvPr>
          <p:cNvSpPr/>
          <p:nvPr/>
        </p:nvSpPr>
        <p:spPr>
          <a:xfrm>
            <a:off x="3945700" y="791098"/>
            <a:ext cx="1127342" cy="438411"/>
          </a:xfrm>
          <a:prstGeom prst="lef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8C4EC57-418E-74A1-53AC-37A9B7D33F4D}"/>
              </a:ext>
            </a:extLst>
          </p:cNvPr>
          <p:cNvSpPr txBox="1"/>
          <p:nvPr/>
        </p:nvSpPr>
        <p:spPr>
          <a:xfrm>
            <a:off x="633593" y="1901464"/>
            <a:ext cx="3845490" cy="400110"/>
          </a:xfrm>
          <a:prstGeom prst="rect">
            <a:avLst/>
          </a:prstGeom>
          <a:noFill/>
        </p:spPr>
        <p:txBody>
          <a:bodyPr wrap="square" rtlCol="0">
            <a:spAutoFit/>
          </a:bodyPr>
          <a:lstStyle/>
          <a:p>
            <a:pPr algn="ctr"/>
            <a:r>
              <a:rPr lang="en-US" sz="2000" b="1" dirty="0" err="1"/>
              <a:t>Dấu</a:t>
            </a:r>
            <a:r>
              <a:rPr lang="en-US" sz="2000" b="1" dirty="0"/>
              <a:t> </a:t>
            </a:r>
            <a:r>
              <a:rPr lang="en-US" sz="2000" b="1" dirty="0" err="1"/>
              <a:t>hiệu</a:t>
            </a:r>
            <a:r>
              <a:rPr lang="en-US" sz="2000" b="1" dirty="0"/>
              <a:t> (</a:t>
            </a:r>
            <a:r>
              <a:rPr lang="en-US" sz="2000" b="1" dirty="0" err="1"/>
              <a:t>từ</a:t>
            </a:r>
            <a:r>
              <a:rPr lang="en-US" sz="2000" b="1" dirty="0"/>
              <a:t> </a:t>
            </a:r>
            <a:r>
              <a:rPr lang="en-US" sz="2000" b="1" dirty="0" err="1"/>
              <a:t>ngữ</a:t>
            </a:r>
            <a:r>
              <a:rPr lang="en-US" sz="2000" b="1" dirty="0"/>
              <a:t>, </a:t>
            </a:r>
            <a:r>
              <a:rPr lang="en-US" sz="2000" b="1" dirty="0" err="1"/>
              <a:t>dấu</a:t>
            </a:r>
            <a:r>
              <a:rPr lang="en-US" sz="2000" b="1" dirty="0"/>
              <a:t> </a:t>
            </a:r>
            <a:r>
              <a:rPr lang="en-US" sz="2000" b="1" dirty="0" err="1"/>
              <a:t>câu</a:t>
            </a:r>
            <a:r>
              <a:rPr lang="en-US" sz="2000" b="1" dirty="0"/>
              <a:t>):</a:t>
            </a:r>
          </a:p>
        </p:txBody>
      </p:sp>
      <p:sp>
        <p:nvSpPr>
          <p:cNvPr id="18" name="Rectangle: Rounded Corners 17">
            <a:extLst>
              <a:ext uri="{FF2B5EF4-FFF2-40B4-BE49-F238E27FC236}">
                <a16:creationId xmlns:a16="http://schemas.microsoft.com/office/drawing/2014/main" id="{5CBFA366-A084-5FDA-9AE2-E81F4963B690}"/>
              </a:ext>
            </a:extLst>
          </p:cNvPr>
          <p:cNvSpPr/>
          <p:nvPr/>
        </p:nvSpPr>
        <p:spPr>
          <a:xfrm>
            <a:off x="831907" y="2717591"/>
            <a:ext cx="4001262" cy="591994"/>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000000"/>
                </a:solidFill>
              </a:rPr>
              <a:t>Nhận biết lời dẫn và cách dẫn</a:t>
            </a:r>
            <a:r>
              <a:rPr lang="en-US" sz="2000" dirty="0">
                <a:solidFill>
                  <a:srgbClr val="000000"/>
                </a:solidFill>
              </a:rPr>
              <a:t>.</a:t>
            </a:r>
            <a:r>
              <a:rPr lang="vi-VN" sz="2000" dirty="0">
                <a:solidFill>
                  <a:srgbClr val="000000"/>
                </a:solidFill>
              </a:rPr>
              <a:t> </a:t>
            </a:r>
            <a:endParaRPr lang="en-US" sz="2000" dirty="0">
              <a:solidFill>
                <a:srgbClr val="000000"/>
              </a:solidFill>
            </a:endParaRPr>
          </a:p>
        </p:txBody>
      </p:sp>
      <p:sp>
        <p:nvSpPr>
          <p:cNvPr id="19" name="Rectangle: Rounded Corners 18">
            <a:extLst>
              <a:ext uri="{FF2B5EF4-FFF2-40B4-BE49-F238E27FC236}">
                <a16:creationId xmlns:a16="http://schemas.microsoft.com/office/drawing/2014/main" id="{17B4931F-03FE-793A-5223-83F1F9F31315}"/>
              </a:ext>
            </a:extLst>
          </p:cNvPr>
          <p:cNvSpPr/>
          <p:nvPr/>
        </p:nvSpPr>
        <p:spPr>
          <a:xfrm>
            <a:off x="831907" y="3497006"/>
            <a:ext cx="4001262" cy="1010694"/>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rPr>
              <a:t>Xác định xem trường hợp nào là lời dẫn và dẫn theo cách nào</a:t>
            </a:r>
            <a:r>
              <a:rPr lang="en-US" sz="2000" dirty="0">
                <a:solidFill>
                  <a:srgbClr val="000000"/>
                </a:solidFill>
              </a:rPr>
              <a:t>.</a:t>
            </a:r>
          </a:p>
        </p:txBody>
      </p:sp>
      <p:pic>
        <p:nvPicPr>
          <p:cNvPr id="21" name="Picture 20">
            <a:extLst>
              <a:ext uri="{FF2B5EF4-FFF2-40B4-BE49-F238E27FC236}">
                <a16:creationId xmlns:a16="http://schemas.microsoft.com/office/drawing/2014/main" id="{B3ADB710-897F-5C80-BDA1-83CF0E29D68A}"/>
              </a:ext>
            </a:extLst>
          </p:cNvPr>
          <p:cNvPicPr>
            <a:picLocks noChangeAspect="1"/>
          </p:cNvPicPr>
          <p:nvPr/>
        </p:nvPicPr>
        <p:blipFill>
          <a:blip r:embed="rId2"/>
          <a:srcRect l="43151" t="-9255" r="29863" b="56729"/>
          <a:stretch/>
        </p:blipFill>
        <p:spPr>
          <a:xfrm>
            <a:off x="274740" y="2561657"/>
            <a:ext cx="557167" cy="610013"/>
          </a:xfrm>
          <a:prstGeom prst="ellipse">
            <a:avLst/>
          </a:prstGeom>
        </p:spPr>
      </p:pic>
      <p:pic>
        <p:nvPicPr>
          <p:cNvPr id="22" name="Picture 21">
            <a:extLst>
              <a:ext uri="{FF2B5EF4-FFF2-40B4-BE49-F238E27FC236}">
                <a16:creationId xmlns:a16="http://schemas.microsoft.com/office/drawing/2014/main" id="{E154CEFC-7233-937E-CDDB-CC792DAD4E9A}"/>
              </a:ext>
            </a:extLst>
          </p:cNvPr>
          <p:cNvPicPr>
            <a:picLocks noChangeAspect="1"/>
          </p:cNvPicPr>
          <p:nvPr/>
        </p:nvPicPr>
        <p:blipFill>
          <a:blip r:embed="rId2"/>
          <a:srcRect l="43151" t="-9255" r="29863" b="56729"/>
          <a:stretch/>
        </p:blipFill>
        <p:spPr>
          <a:xfrm>
            <a:off x="277626" y="3386334"/>
            <a:ext cx="540710" cy="591995"/>
          </a:xfrm>
          <a:prstGeom prst="ellipse">
            <a:avLst/>
          </a:prstGeom>
        </p:spPr>
      </p:pic>
      <p:pic>
        <p:nvPicPr>
          <p:cNvPr id="4098" name="Picture 2" descr="Soạn bài Ông Giuốc-đanh mặc lễ phục | Ngắn nhất Soạn văn 8 Cánh diều">
            <a:extLst>
              <a:ext uri="{FF2B5EF4-FFF2-40B4-BE49-F238E27FC236}">
                <a16:creationId xmlns:a16="http://schemas.microsoft.com/office/drawing/2014/main" id="{4006638B-0744-387B-CB0C-41E0D52DB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240" y="1828992"/>
            <a:ext cx="2206143" cy="29611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9" name="Google Shape;236;p4">
            <a:extLst>
              <a:ext uri="{FF2B5EF4-FFF2-40B4-BE49-F238E27FC236}">
                <a16:creationId xmlns:a16="http://schemas.microsoft.com/office/drawing/2014/main" id="{4E7393A9-A62A-234E-102C-96219669CF02}"/>
              </a:ext>
            </a:extLst>
          </p:cNvPr>
          <p:cNvPicPr preferRelativeResize="0"/>
          <p:nvPr/>
        </p:nvPicPr>
        <p:blipFill rotWithShape="1">
          <a:blip r:embed="rId4">
            <a:alphaModFix/>
          </a:blip>
          <a:srcRect/>
          <a:stretch/>
        </p:blipFill>
        <p:spPr>
          <a:xfrm>
            <a:off x="7588813" y="4673841"/>
            <a:ext cx="1367298" cy="313150"/>
          </a:xfrm>
          <a:prstGeom prst="rect">
            <a:avLst/>
          </a:prstGeom>
          <a:noFill/>
          <a:ln>
            <a:noFill/>
          </a:ln>
        </p:spPr>
      </p:pic>
    </p:spTree>
    <p:extLst>
      <p:ext uri="{BB962C8B-B14F-4D97-AF65-F5344CB8AC3E}">
        <p14:creationId xmlns:p14="http://schemas.microsoft.com/office/powerpoint/2010/main" val="231945042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randombar(horizontal)">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15" grpId="0"/>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6F2555-BF64-6425-6DF3-CD6E5707271A}"/>
              </a:ext>
            </a:extLst>
          </p:cNvPr>
          <p:cNvSpPr txBox="1"/>
          <p:nvPr/>
        </p:nvSpPr>
        <p:spPr>
          <a:xfrm>
            <a:off x="313152" y="311000"/>
            <a:ext cx="8592854" cy="2343655"/>
          </a:xfrm>
          <a:prstGeom prst="rect">
            <a:avLst/>
          </a:prstGeom>
          <a:noFill/>
        </p:spPr>
        <p:txBody>
          <a:bodyPr wrap="square">
            <a:spAutoFit/>
          </a:bodyPr>
          <a:lstStyle/>
          <a:p>
            <a:pPr>
              <a:lnSpc>
                <a:spcPct val="150000"/>
              </a:lnSpc>
            </a:pPr>
            <a:r>
              <a:rPr lang="en-US" sz="2000" b="1" i="1" dirty="0" err="1"/>
              <a:t>Thợ</a:t>
            </a:r>
            <a:r>
              <a:rPr lang="en-US" sz="2000" b="1" i="1" dirty="0"/>
              <a:t> </a:t>
            </a:r>
            <a:r>
              <a:rPr lang="en-US" sz="2000" b="1" i="1" dirty="0" err="1"/>
              <a:t>phụ</a:t>
            </a:r>
            <a:r>
              <a:rPr lang="en-US" sz="2000" b="1" i="1" dirty="0"/>
              <a:t> </a:t>
            </a:r>
            <a:r>
              <a:rPr lang="en-US" sz="2000" i="1" dirty="0"/>
              <a:t>- </a:t>
            </a:r>
            <a:r>
              <a:rPr lang="en-US" sz="2000" i="1" dirty="0" err="1"/>
              <a:t>Bẩm</a:t>
            </a:r>
            <a:r>
              <a:rPr lang="en-US" sz="2000" i="1" dirty="0"/>
              <a:t> </a:t>
            </a:r>
            <a:r>
              <a:rPr lang="en-US" sz="2000" i="1" dirty="0" err="1"/>
              <a:t>cụ</a:t>
            </a:r>
            <a:r>
              <a:rPr lang="en-US" sz="2000" i="1" dirty="0"/>
              <a:t> </a:t>
            </a:r>
            <a:r>
              <a:rPr lang="en-US" sz="2000" i="1" dirty="0" err="1"/>
              <a:t>lớn</a:t>
            </a:r>
            <a:r>
              <a:rPr lang="en-US" sz="2000" i="1" dirty="0"/>
              <a:t>, </a:t>
            </a:r>
            <a:r>
              <a:rPr lang="en-US" sz="2000" i="1" dirty="0" err="1"/>
              <a:t>anh</a:t>
            </a:r>
            <a:r>
              <a:rPr lang="en-US" sz="2000" i="1" dirty="0"/>
              <a:t> </a:t>
            </a:r>
            <a:r>
              <a:rPr lang="en-US" sz="2000" i="1" dirty="0" err="1"/>
              <a:t>em</a:t>
            </a:r>
            <a:r>
              <a:rPr lang="en-US" sz="2000" i="1" dirty="0"/>
              <a:t> </a:t>
            </a:r>
            <a:r>
              <a:rPr lang="en-US" sz="2000" i="1" dirty="0" err="1"/>
              <a:t>chúng</a:t>
            </a:r>
            <a:r>
              <a:rPr lang="en-US" sz="2000" i="1" dirty="0"/>
              <a:t> </a:t>
            </a:r>
            <a:r>
              <a:rPr lang="en-US" sz="2000" i="1" dirty="0" err="1"/>
              <a:t>tôi</a:t>
            </a:r>
            <a:r>
              <a:rPr lang="en-US" sz="2000" i="1" dirty="0"/>
              <a:t> </a:t>
            </a:r>
            <a:r>
              <a:rPr lang="en-US" sz="2000" i="1" dirty="0" err="1"/>
              <a:t>đội</a:t>
            </a:r>
            <a:r>
              <a:rPr lang="en-US" sz="2000" i="1" dirty="0"/>
              <a:t> </a:t>
            </a:r>
            <a:r>
              <a:rPr lang="en-US" sz="2000" i="1" dirty="0" err="1"/>
              <a:t>ơn</a:t>
            </a:r>
            <a:r>
              <a:rPr lang="en-US" sz="2000" i="1" dirty="0"/>
              <a:t> </a:t>
            </a:r>
            <a:r>
              <a:rPr lang="en-US" sz="2000" i="1" dirty="0" err="1"/>
              <a:t>cụ</a:t>
            </a:r>
            <a:r>
              <a:rPr lang="en-US" sz="2000" i="1" dirty="0"/>
              <a:t> </a:t>
            </a:r>
            <a:r>
              <a:rPr lang="en-US" sz="2000" i="1" dirty="0" err="1"/>
              <a:t>lớn</a:t>
            </a:r>
            <a:r>
              <a:rPr lang="en-US" sz="2000" i="1" dirty="0"/>
              <a:t> </a:t>
            </a:r>
            <a:r>
              <a:rPr lang="en-US" sz="2000" i="1" dirty="0" err="1"/>
              <a:t>lắm</a:t>
            </a:r>
            <a:r>
              <a:rPr lang="en-US" sz="2000" i="1" dirty="0"/>
              <a:t> </a:t>
            </a:r>
            <a:r>
              <a:rPr lang="en-US" sz="2000" i="1" dirty="0" err="1"/>
              <a:t>lắm</a:t>
            </a:r>
            <a:r>
              <a:rPr lang="en-US" sz="2000" i="1" dirty="0"/>
              <a:t>.</a:t>
            </a:r>
          </a:p>
          <a:p>
            <a:pPr algn="just">
              <a:lnSpc>
                <a:spcPct val="150000"/>
              </a:lnSpc>
            </a:pPr>
            <a:r>
              <a:rPr lang="en-US" sz="2000" b="1" i="1" dirty="0" err="1"/>
              <a:t>Ông</a:t>
            </a:r>
            <a:r>
              <a:rPr lang="en-US" sz="2000" b="1" i="1" dirty="0"/>
              <a:t> </a:t>
            </a:r>
            <a:r>
              <a:rPr lang="en-US" sz="2000" b="1" i="1" dirty="0" err="1"/>
              <a:t>Giuốc-đanh</a:t>
            </a:r>
            <a:r>
              <a:rPr lang="en-US" sz="2000" b="1" i="1" dirty="0"/>
              <a:t> </a:t>
            </a:r>
            <a:r>
              <a:rPr lang="en-US" sz="2000" i="1" dirty="0"/>
              <a:t>- “</a:t>
            </a:r>
            <a:r>
              <a:rPr lang="en-US" sz="2000" i="1" dirty="0" err="1"/>
              <a:t>Cụ</a:t>
            </a:r>
            <a:r>
              <a:rPr lang="en-US" sz="2000" i="1" dirty="0"/>
              <a:t> </a:t>
            </a:r>
            <a:r>
              <a:rPr lang="en-US" sz="2000" i="1" dirty="0" err="1"/>
              <a:t>lớn</a:t>
            </a:r>
            <a:r>
              <a:rPr lang="en-US" sz="2000" i="1" dirty="0"/>
              <a:t>”, ồ, ồ, </a:t>
            </a:r>
            <a:r>
              <a:rPr lang="en-US" sz="2000" i="1" dirty="0" err="1"/>
              <a:t>cụ</a:t>
            </a:r>
            <a:r>
              <a:rPr lang="en-US" sz="2000" i="1" dirty="0"/>
              <a:t> </a:t>
            </a:r>
            <a:r>
              <a:rPr lang="en-US" sz="2000" i="1" dirty="0" err="1"/>
              <a:t>lớn</a:t>
            </a:r>
            <a:r>
              <a:rPr lang="en-US" sz="2000" i="1" dirty="0"/>
              <a:t>! </a:t>
            </a:r>
            <a:r>
              <a:rPr lang="en-US" sz="2000" i="1" dirty="0" err="1"/>
              <a:t>Chú</a:t>
            </a:r>
            <a:r>
              <a:rPr lang="en-US" sz="2000" i="1" dirty="0"/>
              <a:t> </a:t>
            </a:r>
            <a:r>
              <a:rPr lang="en-US" sz="2000" i="1" dirty="0" err="1"/>
              <a:t>mày</a:t>
            </a:r>
            <a:r>
              <a:rPr lang="en-US" sz="2000" i="1" dirty="0"/>
              <a:t> thong </a:t>
            </a:r>
            <a:r>
              <a:rPr lang="en-US" sz="2000" i="1" dirty="0" err="1"/>
              <a:t>thả</a:t>
            </a:r>
            <a:r>
              <a:rPr lang="en-US" sz="2000" i="1" dirty="0"/>
              <a:t> </a:t>
            </a:r>
            <a:r>
              <a:rPr lang="en-US" sz="2000" i="1" dirty="0" err="1"/>
              <a:t>tí</a:t>
            </a:r>
            <a:r>
              <a:rPr lang="en-US" sz="2000" i="1" dirty="0"/>
              <a:t> </a:t>
            </a:r>
            <a:r>
              <a:rPr lang="en-US" sz="2000" i="1" dirty="0" err="1"/>
              <a:t>đã</a:t>
            </a:r>
            <a:r>
              <a:rPr lang="en-US" sz="2000" i="1" dirty="0"/>
              <a:t>. </a:t>
            </a:r>
            <a:r>
              <a:rPr lang="en-US" sz="2000" i="1" dirty="0" err="1"/>
              <a:t>Cái</a:t>
            </a:r>
            <a:r>
              <a:rPr lang="en-US" sz="2000" i="1" dirty="0"/>
              <a:t> </a:t>
            </a:r>
            <a:r>
              <a:rPr lang="en-US" sz="2000" i="1" dirty="0" err="1"/>
              <a:t>tiếng</a:t>
            </a:r>
            <a:r>
              <a:rPr lang="en-US" sz="2000" i="1" dirty="0"/>
              <a:t> “</a:t>
            </a:r>
            <a:r>
              <a:rPr lang="en-US" sz="2000" i="1" dirty="0" err="1"/>
              <a:t>cụ</a:t>
            </a:r>
            <a:r>
              <a:rPr lang="en-US" sz="2000" i="1" dirty="0"/>
              <a:t> </a:t>
            </a:r>
            <a:r>
              <a:rPr lang="en-US" sz="2000" i="1" dirty="0" err="1"/>
              <a:t>lớn</a:t>
            </a:r>
            <a:r>
              <a:rPr lang="en-US" sz="2000" i="1" dirty="0"/>
              <a:t>” </a:t>
            </a:r>
            <a:r>
              <a:rPr lang="en-US" sz="2000" i="1" dirty="0" err="1"/>
              <a:t>đáng</a:t>
            </a:r>
            <a:r>
              <a:rPr lang="en-US" sz="2000" i="1" dirty="0"/>
              <a:t> </a:t>
            </a:r>
            <a:r>
              <a:rPr lang="en-US" sz="2000" i="1" dirty="0" err="1"/>
              <a:t>thưởng</a:t>
            </a:r>
            <a:r>
              <a:rPr lang="en-US" sz="2000" i="1" dirty="0"/>
              <a:t> </a:t>
            </a:r>
            <a:r>
              <a:rPr lang="en-US" sz="2000" i="1" dirty="0" err="1"/>
              <a:t>lắm</a:t>
            </a:r>
            <a:r>
              <a:rPr lang="en-US" sz="2000" i="1" dirty="0"/>
              <a:t>. “</a:t>
            </a:r>
            <a:r>
              <a:rPr lang="en-US" sz="2000" i="1" dirty="0" err="1"/>
              <a:t>Cụ</a:t>
            </a:r>
            <a:r>
              <a:rPr lang="en-US" sz="2000" i="1" dirty="0"/>
              <a:t> </a:t>
            </a:r>
            <a:r>
              <a:rPr lang="en-US" sz="2000" i="1" dirty="0" err="1"/>
              <a:t>lớn</a:t>
            </a:r>
            <a:r>
              <a:rPr lang="en-US" sz="2000" i="1" dirty="0"/>
              <a:t>” </a:t>
            </a:r>
            <a:r>
              <a:rPr lang="en-US" sz="2000" i="1" dirty="0" err="1"/>
              <a:t>không</a:t>
            </a:r>
            <a:r>
              <a:rPr lang="en-US" sz="2000" i="1" dirty="0"/>
              <a:t> </a:t>
            </a:r>
            <a:r>
              <a:rPr lang="en-US" sz="2000" i="1" dirty="0" err="1"/>
              <a:t>phải</a:t>
            </a:r>
            <a:r>
              <a:rPr lang="en-US" sz="2000" i="1" dirty="0"/>
              <a:t> </a:t>
            </a:r>
            <a:r>
              <a:rPr lang="en-US" sz="2000" i="1" dirty="0" err="1"/>
              <a:t>là</a:t>
            </a:r>
            <a:r>
              <a:rPr lang="en-US" sz="2000" i="1" dirty="0"/>
              <a:t> </a:t>
            </a:r>
            <a:r>
              <a:rPr lang="en-US" sz="2000" i="1" dirty="0" err="1"/>
              <a:t>một</a:t>
            </a:r>
            <a:r>
              <a:rPr lang="en-US" sz="2000" i="1" dirty="0"/>
              <a:t> </a:t>
            </a:r>
            <a:r>
              <a:rPr lang="en-US" sz="2000" i="1" dirty="0" err="1"/>
              <a:t>tiếng</a:t>
            </a:r>
            <a:r>
              <a:rPr lang="en-US" sz="2000" i="1" dirty="0"/>
              <a:t> </a:t>
            </a:r>
            <a:r>
              <a:rPr lang="en-US" sz="2000" i="1" dirty="0" err="1"/>
              <a:t>tầm</a:t>
            </a:r>
            <a:r>
              <a:rPr lang="en-US" sz="2000" i="1" dirty="0"/>
              <a:t> </a:t>
            </a:r>
            <a:r>
              <a:rPr lang="en-US" sz="2000" i="1" dirty="0" err="1"/>
              <a:t>thường</a:t>
            </a:r>
            <a:r>
              <a:rPr lang="en-US" sz="2000" i="1" dirty="0"/>
              <a:t> </a:t>
            </a:r>
            <a:r>
              <a:rPr lang="en-US" sz="2000" i="1" dirty="0" err="1"/>
              <a:t>đâu</a:t>
            </a:r>
            <a:r>
              <a:rPr lang="en-US" sz="2000" i="1" dirty="0"/>
              <a:t> </a:t>
            </a:r>
            <a:r>
              <a:rPr lang="en-US" sz="2000" i="1" dirty="0" err="1"/>
              <a:t>nhé</a:t>
            </a:r>
            <a:r>
              <a:rPr lang="en-US" sz="2000" i="1" dirty="0"/>
              <a:t>. </a:t>
            </a:r>
            <a:r>
              <a:rPr lang="en-US" sz="2000" i="1" dirty="0" err="1"/>
              <a:t>Này</a:t>
            </a:r>
            <a:r>
              <a:rPr lang="en-US" sz="2000" i="1" dirty="0"/>
              <a:t>, </a:t>
            </a:r>
            <a:r>
              <a:rPr lang="en-US" sz="2000" i="1" dirty="0" err="1"/>
              <a:t>cụ</a:t>
            </a:r>
            <a:r>
              <a:rPr lang="en-US" sz="2000" i="1" dirty="0"/>
              <a:t> </a:t>
            </a:r>
            <a:r>
              <a:rPr lang="en-US" sz="2000" i="1" dirty="0" err="1"/>
              <a:t>lớn</a:t>
            </a:r>
            <a:r>
              <a:rPr lang="en-US" sz="2000" i="1" dirty="0"/>
              <a:t> </a:t>
            </a:r>
            <a:r>
              <a:rPr lang="en-US" sz="2000" i="1" dirty="0" err="1"/>
              <a:t>thưởng</a:t>
            </a:r>
            <a:r>
              <a:rPr lang="en-US" sz="2000" i="1" dirty="0"/>
              <a:t> </a:t>
            </a:r>
            <a:r>
              <a:rPr lang="en-US" sz="2000" i="1" dirty="0" err="1"/>
              <a:t>cho</a:t>
            </a:r>
            <a:r>
              <a:rPr lang="en-US" sz="2000" i="1" dirty="0"/>
              <a:t> </a:t>
            </a:r>
            <a:r>
              <a:rPr lang="en-US" sz="2000" i="1" dirty="0" err="1"/>
              <a:t>các</a:t>
            </a:r>
            <a:r>
              <a:rPr lang="en-US" sz="2000" i="1" dirty="0"/>
              <a:t> </a:t>
            </a:r>
            <a:r>
              <a:rPr lang="en-US" sz="2000" i="1" dirty="0" err="1"/>
              <a:t>chú</a:t>
            </a:r>
            <a:r>
              <a:rPr lang="en-US" sz="2000" i="1" dirty="0"/>
              <a:t> </a:t>
            </a:r>
            <a:r>
              <a:rPr lang="en-US" sz="2000" i="1" dirty="0" err="1"/>
              <a:t>đây</a:t>
            </a:r>
            <a:r>
              <a:rPr lang="en-US" sz="2000" i="1" dirty="0"/>
              <a:t>.</a:t>
            </a:r>
          </a:p>
          <a:p>
            <a:pPr algn="r">
              <a:lnSpc>
                <a:spcPct val="150000"/>
              </a:lnSpc>
            </a:pPr>
            <a:r>
              <a:rPr lang="en-US" sz="2000" dirty="0"/>
              <a:t>(</a:t>
            </a:r>
            <a:r>
              <a:rPr lang="en-US" sz="2000" dirty="0" err="1"/>
              <a:t>Mô</a:t>
            </a:r>
            <a:r>
              <a:rPr lang="en-US" sz="2000" dirty="0"/>
              <a:t>-li-e, </a:t>
            </a:r>
            <a:r>
              <a:rPr lang="en-US" sz="2000" i="1" dirty="0" err="1"/>
              <a:t>Trưởng</a:t>
            </a:r>
            <a:r>
              <a:rPr lang="en-US" sz="2000" i="1" dirty="0"/>
              <a:t> </a:t>
            </a:r>
            <a:r>
              <a:rPr lang="en-US" sz="2000" i="1" dirty="0" err="1"/>
              <a:t>giả</a:t>
            </a:r>
            <a:r>
              <a:rPr lang="en-US" sz="2000" i="1" dirty="0"/>
              <a:t> </a:t>
            </a:r>
            <a:r>
              <a:rPr lang="en-US" sz="2000" i="1" dirty="0" err="1"/>
              <a:t>học</a:t>
            </a:r>
            <a:r>
              <a:rPr lang="en-US" sz="2000" i="1" dirty="0"/>
              <a:t> </a:t>
            </a:r>
            <a:r>
              <a:rPr lang="en-US" sz="2000" i="1" dirty="0" err="1"/>
              <a:t>làm</a:t>
            </a:r>
            <a:r>
              <a:rPr lang="en-US" sz="2000" i="1" dirty="0"/>
              <a:t> sang</a:t>
            </a:r>
            <a:r>
              <a:rPr lang="en-US" sz="2000" dirty="0"/>
              <a:t>)</a:t>
            </a:r>
          </a:p>
        </p:txBody>
      </p:sp>
      <p:cxnSp>
        <p:nvCxnSpPr>
          <p:cNvPr id="8" name="Straight Connector 7">
            <a:extLst>
              <a:ext uri="{FF2B5EF4-FFF2-40B4-BE49-F238E27FC236}">
                <a16:creationId xmlns:a16="http://schemas.microsoft.com/office/drawing/2014/main" id="{96961A0D-117B-BF7C-FB15-C909B023849F}"/>
              </a:ext>
            </a:extLst>
          </p:cNvPr>
          <p:cNvCxnSpPr>
            <a:cxnSpLocks/>
          </p:cNvCxnSpPr>
          <p:nvPr/>
        </p:nvCxnSpPr>
        <p:spPr>
          <a:xfrm flipV="1">
            <a:off x="2768252" y="1302311"/>
            <a:ext cx="751562" cy="2087"/>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2E714DD-5E12-C43D-6256-EAB5A9FE9837}"/>
              </a:ext>
            </a:extLst>
          </p:cNvPr>
          <p:cNvCxnSpPr>
            <a:cxnSpLocks/>
          </p:cNvCxnSpPr>
          <p:nvPr/>
        </p:nvCxnSpPr>
        <p:spPr>
          <a:xfrm>
            <a:off x="4473879" y="1304398"/>
            <a:ext cx="686844" cy="0"/>
          </a:xfrm>
          <a:prstGeom prst="line">
            <a:avLst/>
          </a:prstGeom>
          <a:ln w="38100">
            <a:solidFill>
              <a:schemeClr val="accent3">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DCC7F3E-ECA2-D0B9-1643-E6BFDDE180C9}"/>
              </a:ext>
            </a:extLst>
          </p:cNvPr>
          <p:cNvCxnSpPr>
            <a:cxnSpLocks/>
          </p:cNvCxnSpPr>
          <p:nvPr/>
        </p:nvCxnSpPr>
        <p:spPr>
          <a:xfrm>
            <a:off x="1169095" y="1748811"/>
            <a:ext cx="686844"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25BA51D-62C6-1D4A-3C8E-1BF320790AE3}"/>
              </a:ext>
            </a:extLst>
          </p:cNvPr>
          <p:cNvCxnSpPr>
            <a:cxnSpLocks/>
          </p:cNvCxnSpPr>
          <p:nvPr/>
        </p:nvCxnSpPr>
        <p:spPr>
          <a:xfrm>
            <a:off x="4473879" y="1744635"/>
            <a:ext cx="686844"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3925BDF-4FF3-3DCD-DA44-C517905CAC89}"/>
              </a:ext>
            </a:extLst>
          </p:cNvPr>
          <p:cNvCxnSpPr>
            <a:cxnSpLocks/>
          </p:cNvCxnSpPr>
          <p:nvPr/>
        </p:nvCxnSpPr>
        <p:spPr>
          <a:xfrm>
            <a:off x="2960317" y="2220886"/>
            <a:ext cx="686844" cy="0"/>
          </a:xfrm>
          <a:prstGeom prst="line">
            <a:avLst/>
          </a:prstGeom>
          <a:ln w="38100">
            <a:solidFill>
              <a:schemeClr val="accent3">
                <a:lumMod val="75000"/>
                <a:lumOff val="25000"/>
              </a:schemeClr>
            </a:solidFill>
          </a:ln>
        </p:spPr>
        <p:style>
          <a:lnRef idx="1">
            <a:schemeClr val="dk1"/>
          </a:lnRef>
          <a:fillRef idx="0">
            <a:schemeClr val="dk1"/>
          </a:fillRef>
          <a:effectRef idx="0">
            <a:schemeClr val="dk1"/>
          </a:effectRef>
          <a:fontRef idx="minor">
            <a:schemeClr val="tx1"/>
          </a:fontRef>
        </p:style>
      </p:cxnSp>
      <p:sp>
        <p:nvSpPr>
          <p:cNvPr id="2" name="Arrow: Chevron 1">
            <a:extLst>
              <a:ext uri="{FF2B5EF4-FFF2-40B4-BE49-F238E27FC236}">
                <a16:creationId xmlns:a16="http://schemas.microsoft.com/office/drawing/2014/main" id="{ABDAEE23-174E-2F43-FE88-E849E8BF1A40}"/>
              </a:ext>
            </a:extLst>
          </p:cNvPr>
          <p:cNvSpPr/>
          <p:nvPr/>
        </p:nvSpPr>
        <p:spPr>
          <a:xfrm rot="5400000">
            <a:off x="6376479" y="3223636"/>
            <a:ext cx="417117" cy="563880"/>
          </a:xfrm>
          <a:prstGeom prst="chevron">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117DBD5B-5D20-A204-9FEF-3158C7D07EE1}"/>
              </a:ext>
            </a:extLst>
          </p:cNvPr>
          <p:cNvSpPr/>
          <p:nvPr/>
        </p:nvSpPr>
        <p:spPr>
          <a:xfrm>
            <a:off x="4794337" y="3803292"/>
            <a:ext cx="3581400" cy="1029207"/>
          </a:xfrm>
          <a:prstGeom prst="rect">
            <a:avLst/>
          </a:prstGeom>
          <a:solidFill>
            <a:schemeClr val="accent3">
              <a:lumMod val="10000"/>
              <a:lumOff val="90000"/>
            </a:schemeClr>
          </a:solidFill>
          <a:ln>
            <a:solidFill>
              <a:schemeClr val="accent3">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000000"/>
                </a:solidFill>
              </a:rPr>
              <a:t>2 lần là lời dẫn gián tiếp.</a:t>
            </a:r>
            <a:endParaRPr lang="en-US" sz="2000" dirty="0">
              <a:solidFill>
                <a:srgbClr val="000000"/>
              </a:solidFill>
            </a:endParaRPr>
          </a:p>
        </p:txBody>
      </p:sp>
      <p:sp>
        <p:nvSpPr>
          <p:cNvPr id="6" name="Arrow: Chevron 5">
            <a:extLst>
              <a:ext uri="{FF2B5EF4-FFF2-40B4-BE49-F238E27FC236}">
                <a16:creationId xmlns:a16="http://schemas.microsoft.com/office/drawing/2014/main" id="{A652AF4B-FA51-AAE2-217E-22CD12B4FC27}"/>
              </a:ext>
            </a:extLst>
          </p:cNvPr>
          <p:cNvSpPr/>
          <p:nvPr/>
        </p:nvSpPr>
        <p:spPr>
          <a:xfrm rot="5400000">
            <a:off x="2352494" y="3223636"/>
            <a:ext cx="417117" cy="563880"/>
          </a:xfrm>
          <a:prstGeom prst="chevron">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0BB58999-CF1F-76A3-8A6D-4A66AABA5BD0}"/>
              </a:ext>
            </a:extLst>
          </p:cNvPr>
          <p:cNvSpPr/>
          <p:nvPr/>
        </p:nvSpPr>
        <p:spPr>
          <a:xfrm>
            <a:off x="770352" y="3803293"/>
            <a:ext cx="3581400" cy="1029206"/>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solidFill>
                  <a:srgbClr val="000000"/>
                </a:solidFill>
              </a:rPr>
              <a:t>3</a:t>
            </a:r>
            <a:r>
              <a:rPr lang="vi-VN" sz="2000" dirty="0">
                <a:solidFill>
                  <a:srgbClr val="000000"/>
                </a:solidFill>
              </a:rPr>
              <a:t> lần là lời dẫn </a:t>
            </a:r>
            <a:r>
              <a:rPr lang="en-US" sz="2000" dirty="0" err="1">
                <a:solidFill>
                  <a:srgbClr val="000000"/>
                </a:solidFill>
              </a:rPr>
              <a:t>trực</a:t>
            </a:r>
            <a:r>
              <a:rPr lang="vi-VN" sz="2000" dirty="0">
                <a:solidFill>
                  <a:srgbClr val="000000"/>
                </a:solidFill>
              </a:rPr>
              <a:t> tiếp</a:t>
            </a:r>
            <a:r>
              <a:rPr lang="en-US" sz="2000" dirty="0">
                <a:solidFill>
                  <a:srgbClr val="000000"/>
                </a:solidFill>
              </a:rPr>
              <a:t> </a:t>
            </a:r>
            <a:r>
              <a:rPr lang="en-US" sz="2000" dirty="0" err="1">
                <a:solidFill>
                  <a:srgbClr val="000000"/>
                </a:solidFill>
              </a:rPr>
              <a:t>được</a:t>
            </a:r>
            <a:r>
              <a:rPr lang="en-US" sz="2000" dirty="0">
                <a:solidFill>
                  <a:srgbClr val="000000"/>
                </a:solidFill>
              </a:rPr>
              <a:t> </a:t>
            </a:r>
            <a:r>
              <a:rPr lang="en-US" sz="2000" dirty="0" err="1">
                <a:solidFill>
                  <a:srgbClr val="000000"/>
                </a:solidFill>
              </a:rPr>
              <a:t>đặt</a:t>
            </a:r>
            <a:r>
              <a:rPr lang="en-US" sz="2000" dirty="0">
                <a:solidFill>
                  <a:srgbClr val="000000"/>
                </a:solidFill>
              </a:rPr>
              <a:t> </a:t>
            </a:r>
            <a:r>
              <a:rPr lang="en-US" sz="2000" dirty="0" err="1">
                <a:solidFill>
                  <a:srgbClr val="000000"/>
                </a:solidFill>
              </a:rPr>
              <a:t>trong</a:t>
            </a:r>
            <a:r>
              <a:rPr lang="en-US" sz="2000" dirty="0">
                <a:solidFill>
                  <a:srgbClr val="000000"/>
                </a:solidFill>
              </a:rPr>
              <a:t> </a:t>
            </a:r>
            <a:r>
              <a:rPr lang="en-US" sz="2000" dirty="0" err="1">
                <a:solidFill>
                  <a:srgbClr val="000000"/>
                </a:solidFill>
              </a:rPr>
              <a:t>dấu</a:t>
            </a:r>
            <a:r>
              <a:rPr lang="en-US" sz="2000" dirty="0">
                <a:solidFill>
                  <a:srgbClr val="000000"/>
                </a:solidFill>
              </a:rPr>
              <a:t> </a:t>
            </a:r>
            <a:r>
              <a:rPr lang="en-US" sz="2000" dirty="0" err="1">
                <a:solidFill>
                  <a:srgbClr val="000000"/>
                </a:solidFill>
              </a:rPr>
              <a:t>ngoặc</a:t>
            </a:r>
            <a:r>
              <a:rPr lang="en-US" sz="2000" dirty="0">
                <a:solidFill>
                  <a:srgbClr val="000000"/>
                </a:solidFill>
              </a:rPr>
              <a:t> </a:t>
            </a:r>
            <a:r>
              <a:rPr lang="en-US" sz="2000" dirty="0" err="1">
                <a:solidFill>
                  <a:srgbClr val="000000"/>
                </a:solidFill>
              </a:rPr>
              <a:t>kép</a:t>
            </a:r>
            <a:r>
              <a:rPr lang="en-US" sz="2000" dirty="0">
                <a:solidFill>
                  <a:srgbClr val="000000"/>
                </a:solidFill>
              </a:rPr>
              <a:t>.</a:t>
            </a:r>
          </a:p>
        </p:txBody>
      </p:sp>
      <p:sp>
        <p:nvSpPr>
          <p:cNvPr id="10" name="TextBox 9">
            <a:extLst>
              <a:ext uri="{FF2B5EF4-FFF2-40B4-BE49-F238E27FC236}">
                <a16:creationId xmlns:a16="http://schemas.microsoft.com/office/drawing/2014/main" id="{BC2790D6-0467-80B7-DA3D-B59A51342A62}"/>
              </a:ext>
            </a:extLst>
          </p:cNvPr>
          <p:cNvSpPr txBox="1"/>
          <p:nvPr/>
        </p:nvSpPr>
        <p:spPr>
          <a:xfrm>
            <a:off x="341333" y="2814174"/>
            <a:ext cx="8906007" cy="400110"/>
          </a:xfrm>
          <a:prstGeom prst="rect">
            <a:avLst/>
          </a:prstGeom>
          <a:noFill/>
        </p:spPr>
        <p:txBody>
          <a:bodyPr wrap="square">
            <a:spAutoFit/>
          </a:bodyPr>
          <a:lstStyle/>
          <a:p>
            <a:r>
              <a:rPr lang="vi-VN" sz="2000" b="1" dirty="0">
                <a:solidFill>
                  <a:srgbClr val="FF0000"/>
                </a:solidFill>
              </a:rPr>
              <a:t>5 lần cụm từ cụ lớn được sử dụng trong lời thoại của ông Giuốc-đanh</a:t>
            </a:r>
            <a:endParaRPr lang="en-US" sz="2000" b="1" dirty="0">
              <a:solidFill>
                <a:srgbClr val="FF0000"/>
              </a:solidFill>
            </a:endParaRPr>
          </a:p>
        </p:txBody>
      </p:sp>
    </p:spTree>
    <p:extLst>
      <p:ext uri="{BB962C8B-B14F-4D97-AF65-F5344CB8AC3E}">
        <p14:creationId xmlns:p14="http://schemas.microsoft.com/office/powerpoint/2010/main" val="356156718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par>
                                <p:cTn id="21" presetID="22" presetClass="entr" presetSubtype="8"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par>
                                <p:cTn id="37" presetID="22" presetClass="entr" presetSubtype="8"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up)">
                                      <p:cBhvr>
                                        <p:cTn id="44" dur="500"/>
                                        <p:tgtEl>
                                          <p:spTgt spid="2"/>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up)">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5" grpId="0" animBg="1"/>
      <p:bldP spid="6" grpId="0" animBg="1"/>
      <p:bldP spid="7"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939"/>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260010-4844-EA43-027B-4C82F16A2BE2}"/>
              </a:ext>
            </a:extLst>
          </p:cNvPr>
          <p:cNvSpPr/>
          <p:nvPr/>
        </p:nvSpPr>
        <p:spPr>
          <a:xfrm>
            <a:off x="544830" y="533400"/>
            <a:ext cx="8054340" cy="716280"/>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000000"/>
                </a:solidFill>
              </a:rPr>
              <a:t>b. Cách ông Giuốc-đanh sử dụng cụm từ </a:t>
            </a:r>
            <a:r>
              <a:rPr lang="en-US" sz="2000" b="1" dirty="0">
                <a:solidFill>
                  <a:srgbClr val="000000"/>
                </a:solidFill>
              </a:rPr>
              <a:t>“</a:t>
            </a:r>
            <a:r>
              <a:rPr lang="vi-VN" sz="2000" b="1" i="1" dirty="0">
                <a:solidFill>
                  <a:srgbClr val="000000"/>
                </a:solidFill>
              </a:rPr>
              <a:t>cụ lớn</a:t>
            </a:r>
            <a:r>
              <a:rPr lang="en-US" sz="2000" b="1" dirty="0">
                <a:solidFill>
                  <a:srgbClr val="000000"/>
                </a:solidFill>
              </a:rPr>
              <a:t>”</a:t>
            </a:r>
            <a:r>
              <a:rPr lang="vi-VN" sz="2000" b="1" dirty="0">
                <a:solidFill>
                  <a:srgbClr val="000000"/>
                </a:solidFill>
              </a:rPr>
              <a:t> lặp đi lặp lại</a:t>
            </a:r>
            <a:endParaRPr lang="en-US" sz="2000" b="1" dirty="0">
              <a:solidFill>
                <a:srgbClr val="000000"/>
              </a:solidFill>
            </a:endParaRPr>
          </a:p>
        </p:txBody>
      </p:sp>
      <p:sp>
        <p:nvSpPr>
          <p:cNvPr id="7" name="Arrow: Down 6">
            <a:extLst>
              <a:ext uri="{FF2B5EF4-FFF2-40B4-BE49-F238E27FC236}">
                <a16:creationId xmlns:a16="http://schemas.microsoft.com/office/drawing/2014/main" id="{9E16D7D9-D85D-3B73-9247-8731E93D311D}"/>
              </a:ext>
            </a:extLst>
          </p:cNvPr>
          <p:cNvSpPr/>
          <p:nvPr/>
        </p:nvSpPr>
        <p:spPr>
          <a:xfrm>
            <a:off x="2003106" y="1459230"/>
            <a:ext cx="609600" cy="7315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FD5D72-710B-3CC9-E570-927BFE0DFD3D}"/>
              </a:ext>
            </a:extLst>
          </p:cNvPr>
          <p:cNvSpPr/>
          <p:nvPr/>
        </p:nvSpPr>
        <p:spPr>
          <a:xfrm>
            <a:off x="318134" y="2400300"/>
            <a:ext cx="3979545" cy="1600200"/>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rPr>
              <a:t>T</a:t>
            </a:r>
            <a:r>
              <a:rPr lang="vi-VN" sz="2000" dirty="0">
                <a:solidFill>
                  <a:srgbClr val="000000"/>
                </a:solidFill>
              </a:rPr>
              <a:t>âm lí ông ta đang rất thích thú, hài lòng khi được thợ phụ gọi mình như vậy</a:t>
            </a:r>
            <a:endParaRPr lang="en-US" sz="2000" dirty="0">
              <a:solidFill>
                <a:srgbClr val="000000"/>
              </a:solidFill>
            </a:endParaRPr>
          </a:p>
        </p:txBody>
      </p:sp>
      <p:sp>
        <p:nvSpPr>
          <p:cNvPr id="9" name="Arrow: Down 8">
            <a:extLst>
              <a:ext uri="{FF2B5EF4-FFF2-40B4-BE49-F238E27FC236}">
                <a16:creationId xmlns:a16="http://schemas.microsoft.com/office/drawing/2014/main" id="{CC30F316-9434-E115-3E84-F092FA59122D}"/>
              </a:ext>
            </a:extLst>
          </p:cNvPr>
          <p:cNvSpPr/>
          <p:nvPr/>
        </p:nvSpPr>
        <p:spPr>
          <a:xfrm>
            <a:off x="6531293" y="1459230"/>
            <a:ext cx="609600" cy="7315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D877904-089E-955A-1AF6-7A5CC3D39ADB}"/>
              </a:ext>
            </a:extLst>
          </p:cNvPr>
          <p:cNvSpPr/>
          <p:nvPr/>
        </p:nvSpPr>
        <p:spPr>
          <a:xfrm>
            <a:off x="4846321" y="2400300"/>
            <a:ext cx="3979545" cy="1600200"/>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rPr>
              <a:t>N</a:t>
            </a:r>
            <a:r>
              <a:rPr lang="vi-VN" sz="2000" dirty="0">
                <a:solidFill>
                  <a:srgbClr val="000000"/>
                </a:solidFill>
              </a:rPr>
              <a:t>ét tính cách “trưởng giả học làm sang” của ông ta.</a:t>
            </a:r>
            <a:endParaRPr lang="en-US" sz="2000" dirty="0">
              <a:solidFill>
                <a:srgbClr val="000000"/>
              </a:solidFill>
            </a:endParaRPr>
          </a:p>
        </p:txBody>
      </p:sp>
      <p:pic>
        <p:nvPicPr>
          <p:cNvPr id="11" name="Google Shape;236;p4">
            <a:extLst>
              <a:ext uri="{FF2B5EF4-FFF2-40B4-BE49-F238E27FC236}">
                <a16:creationId xmlns:a16="http://schemas.microsoft.com/office/drawing/2014/main" id="{4E880F2D-9809-89B0-A4B7-AEEA3A57AE06}"/>
              </a:ext>
            </a:extLst>
          </p:cNvPr>
          <p:cNvPicPr preferRelativeResize="0"/>
          <p:nvPr/>
        </p:nvPicPr>
        <p:blipFill rotWithShape="1">
          <a:blip r:embed="rId3">
            <a:alphaModFix/>
          </a:blip>
          <a:srcRect/>
          <a:stretch/>
        </p:blipFill>
        <p:spPr>
          <a:xfrm>
            <a:off x="202423" y="4627844"/>
            <a:ext cx="1367298" cy="313150"/>
          </a:xfrm>
          <a:prstGeom prst="rect">
            <a:avLst/>
          </a:prstGeom>
          <a:noFill/>
          <a:ln>
            <a:noFill/>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E3C403-644E-B8B8-D515-FD77A1630FF0}"/>
              </a:ext>
            </a:extLst>
          </p:cNvPr>
          <p:cNvSpPr txBox="1"/>
          <p:nvPr/>
        </p:nvSpPr>
        <p:spPr>
          <a:xfrm>
            <a:off x="251460" y="296138"/>
            <a:ext cx="8641080" cy="958660"/>
          </a:xfrm>
          <a:prstGeom prst="rect">
            <a:avLst/>
          </a:prstGeom>
          <a:noFill/>
        </p:spPr>
        <p:txBody>
          <a:bodyPr wrap="square">
            <a:spAutoFit/>
          </a:bodyPr>
          <a:lstStyle/>
          <a:p>
            <a:pPr algn="ctr">
              <a:lnSpc>
                <a:spcPct val="150000"/>
              </a:lnSpc>
            </a:pPr>
            <a:r>
              <a:rPr lang="vi-VN" sz="2000" b="1" dirty="0"/>
              <a:t>c. Trong đoạn văn tự sự dẫn trực tiếp lời nói của nhân vật thợ phụ và ông Giuốc-đanh, có thể sử dụng cách dẫn trực tiếp bằng hai cách: </a:t>
            </a:r>
            <a:endParaRPr lang="en-US" sz="2000" b="1" dirty="0"/>
          </a:p>
        </p:txBody>
      </p:sp>
      <p:sp>
        <p:nvSpPr>
          <p:cNvPr id="10" name="Rectangle 9">
            <a:extLst>
              <a:ext uri="{FF2B5EF4-FFF2-40B4-BE49-F238E27FC236}">
                <a16:creationId xmlns:a16="http://schemas.microsoft.com/office/drawing/2014/main" id="{42A02FE1-A5ED-0C5F-38B3-509321E98138}"/>
              </a:ext>
            </a:extLst>
          </p:cNvPr>
          <p:cNvSpPr/>
          <p:nvPr/>
        </p:nvSpPr>
        <p:spPr>
          <a:xfrm>
            <a:off x="1341119" y="1663338"/>
            <a:ext cx="2270760" cy="670560"/>
          </a:xfrm>
          <a:prstGeom prst="rect">
            <a:avLst/>
          </a:prstGeom>
          <a:solidFill>
            <a:srgbClr val="FFFFFF"/>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rPr>
              <a:t>Cách</a:t>
            </a:r>
            <a:r>
              <a:rPr lang="en-US" sz="2000" dirty="0">
                <a:solidFill>
                  <a:srgbClr val="FF0000"/>
                </a:solidFill>
              </a:rPr>
              <a:t> 1</a:t>
            </a:r>
          </a:p>
        </p:txBody>
      </p:sp>
      <p:sp>
        <p:nvSpPr>
          <p:cNvPr id="11" name="Rectangle 10">
            <a:extLst>
              <a:ext uri="{FF2B5EF4-FFF2-40B4-BE49-F238E27FC236}">
                <a16:creationId xmlns:a16="http://schemas.microsoft.com/office/drawing/2014/main" id="{DCAC7223-BDE9-69BF-E2C9-A688269D50E2}"/>
              </a:ext>
            </a:extLst>
          </p:cNvPr>
          <p:cNvSpPr/>
          <p:nvPr/>
        </p:nvSpPr>
        <p:spPr>
          <a:xfrm>
            <a:off x="5532122" y="1663338"/>
            <a:ext cx="2270760" cy="670560"/>
          </a:xfrm>
          <a:prstGeom prst="rect">
            <a:avLst/>
          </a:prstGeom>
          <a:solidFill>
            <a:srgbClr val="FFFFFF"/>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rPr>
              <a:t>Cách</a:t>
            </a:r>
            <a:r>
              <a:rPr lang="en-US" sz="2000" dirty="0">
                <a:solidFill>
                  <a:srgbClr val="FF0000"/>
                </a:solidFill>
              </a:rPr>
              <a:t> 2</a:t>
            </a:r>
          </a:p>
        </p:txBody>
      </p:sp>
      <p:cxnSp>
        <p:nvCxnSpPr>
          <p:cNvPr id="13" name="Straight Connector 12">
            <a:extLst>
              <a:ext uri="{FF2B5EF4-FFF2-40B4-BE49-F238E27FC236}">
                <a16:creationId xmlns:a16="http://schemas.microsoft.com/office/drawing/2014/main" id="{A6C593F4-1A53-4B4F-7BD8-8823F674906D}"/>
              </a:ext>
            </a:extLst>
          </p:cNvPr>
          <p:cNvCxnSpPr/>
          <p:nvPr/>
        </p:nvCxnSpPr>
        <p:spPr>
          <a:xfrm>
            <a:off x="4604657" y="1998618"/>
            <a:ext cx="0" cy="1950720"/>
          </a:xfrm>
          <a:prstGeom prst="line">
            <a:avLst/>
          </a:prstGeom>
          <a:ln w="28575">
            <a:solidFill>
              <a:srgbClr val="000000"/>
            </a:solidFill>
            <a:prstDash val="lg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25C7433-342D-449C-6E31-426594B271C4}"/>
              </a:ext>
            </a:extLst>
          </p:cNvPr>
          <p:cNvSpPr txBox="1"/>
          <p:nvPr/>
        </p:nvSpPr>
        <p:spPr>
          <a:xfrm>
            <a:off x="425632" y="2444104"/>
            <a:ext cx="3897081" cy="142032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dirty="0"/>
              <a:t>D</a:t>
            </a:r>
            <a:r>
              <a:rPr lang="vi-VN" sz="2000" dirty="0"/>
              <a:t>ùng dấu hai chấm</a:t>
            </a:r>
            <a:r>
              <a:rPr lang="en-US" sz="2000" dirty="0"/>
              <a:t>.</a:t>
            </a:r>
          </a:p>
          <a:p>
            <a:pPr marL="342900" indent="-342900" algn="just">
              <a:lnSpc>
                <a:spcPct val="150000"/>
              </a:lnSpc>
              <a:buFont typeface="Arial" panose="020B0604020202020204" pitchFamily="34" charset="0"/>
              <a:buChar char="•"/>
            </a:pPr>
            <a:r>
              <a:rPr lang="en-US" sz="2000" dirty="0"/>
              <a:t>Đ</a:t>
            </a:r>
            <a:r>
              <a:rPr lang="vi-VN" sz="2000" dirty="0"/>
              <a:t>ặt lời thoại của các nhân vật trong ngoặc kép.</a:t>
            </a:r>
            <a:endParaRPr lang="en-US" sz="2000" dirty="0"/>
          </a:p>
        </p:txBody>
      </p:sp>
      <p:sp>
        <p:nvSpPr>
          <p:cNvPr id="16" name="TextBox 15">
            <a:extLst>
              <a:ext uri="{FF2B5EF4-FFF2-40B4-BE49-F238E27FC236}">
                <a16:creationId xmlns:a16="http://schemas.microsoft.com/office/drawing/2014/main" id="{E3213575-09C6-91D4-ABC2-D70715D91821}"/>
              </a:ext>
            </a:extLst>
          </p:cNvPr>
          <p:cNvSpPr txBox="1"/>
          <p:nvPr/>
        </p:nvSpPr>
        <p:spPr>
          <a:xfrm>
            <a:off x="4775569" y="2444104"/>
            <a:ext cx="3897081" cy="188199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dirty="0"/>
              <a:t>D</a:t>
            </a:r>
            <a:r>
              <a:rPr lang="vi-VN" sz="2000" dirty="0"/>
              <a:t>ùng dấu hai chấm</a:t>
            </a:r>
            <a:r>
              <a:rPr lang="en-US" sz="2000" dirty="0"/>
              <a:t>.</a:t>
            </a:r>
          </a:p>
          <a:p>
            <a:pPr marL="342900" indent="-342900" algn="just">
              <a:lnSpc>
                <a:spcPct val="150000"/>
              </a:lnSpc>
              <a:buFont typeface="Arial" panose="020B0604020202020204" pitchFamily="34" charset="0"/>
              <a:buChar char="•"/>
            </a:pPr>
            <a:r>
              <a:rPr lang="en-US" sz="2000" dirty="0"/>
              <a:t>D</a:t>
            </a:r>
            <a:r>
              <a:rPr lang="vi-VN" sz="2000" dirty="0"/>
              <a:t>ùng dấu gạch đầu dòng đánh dấu lời thoại của các nhân vật.</a:t>
            </a:r>
            <a:endParaRPr lang="en-US" sz="2000" dirty="0"/>
          </a:p>
        </p:txBody>
      </p:sp>
      <p:pic>
        <p:nvPicPr>
          <p:cNvPr id="17" name="Google Shape;236;p4">
            <a:extLst>
              <a:ext uri="{FF2B5EF4-FFF2-40B4-BE49-F238E27FC236}">
                <a16:creationId xmlns:a16="http://schemas.microsoft.com/office/drawing/2014/main" id="{70272C7B-C5B9-F027-A7A4-AB765AF5A0B5}"/>
              </a:ext>
            </a:extLst>
          </p:cNvPr>
          <p:cNvPicPr preferRelativeResize="0"/>
          <p:nvPr/>
        </p:nvPicPr>
        <p:blipFill rotWithShape="1">
          <a:blip r:embed="rId2">
            <a:alphaModFix/>
          </a:blip>
          <a:srcRect/>
          <a:stretch/>
        </p:blipFill>
        <p:spPr>
          <a:xfrm>
            <a:off x="202423" y="4627844"/>
            <a:ext cx="1367298" cy="313150"/>
          </a:xfrm>
          <a:prstGeom prst="rect">
            <a:avLst/>
          </a:prstGeom>
          <a:noFill/>
          <a:ln>
            <a:noFill/>
          </a:ln>
        </p:spPr>
      </p:pic>
    </p:spTree>
    <p:extLst>
      <p:ext uri="{BB962C8B-B14F-4D97-AF65-F5344CB8AC3E}">
        <p14:creationId xmlns:p14="http://schemas.microsoft.com/office/powerpoint/2010/main" val="217611868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500"/>
                                        <p:tgtEl>
                                          <p:spTgt spid="1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xEl>
                                              <p:pRg st="1" end="1"/>
                                            </p:txEl>
                                          </p:spTgt>
                                        </p:tgtEl>
                                        <p:attrNameLst>
                                          <p:attrName>style.visibility</p:attrName>
                                        </p:attrNameLst>
                                      </p:cBhvr>
                                      <p:to>
                                        <p:strVal val="visible"/>
                                      </p:to>
                                    </p:set>
                                    <p:animEffect transition="in" filter="fade">
                                      <p:cBhvr>
                                        <p:cTn id="30" dur="500"/>
                                        <p:tgtEl>
                                          <p:spTgt spid="1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fade">
                                      <p:cBhvr>
                                        <p:cTn id="35" dur="500"/>
                                        <p:tgtEl>
                                          <p:spTgt spid="1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xEl>
                                              <p:pRg st="1" end="1"/>
                                            </p:txEl>
                                          </p:spTgt>
                                        </p:tgtEl>
                                        <p:attrNameLst>
                                          <p:attrName>style.visibility</p:attrName>
                                        </p:attrNameLst>
                                      </p:cBhvr>
                                      <p:to>
                                        <p:strVal val="visible"/>
                                      </p:to>
                                    </p:set>
                                    <p:animEffect transition="in" filter="fade">
                                      <p:cBhvr>
                                        <p:cTn id="40"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B12428-686D-E9EE-01BB-9A02C1F38ADE}"/>
              </a:ext>
            </a:extLst>
          </p:cNvPr>
          <p:cNvSpPr txBox="1"/>
          <p:nvPr/>
        </p:nvSpPr>
        <p:spPr>
          <a:xfrm>
            <a:off x="1485899" y="546368"/>
            <a:ext cx="6172200" cy="496996"/>
          </a:xfrm>
          <a:prstGeom prst="rect">
            <a:avLst/>
          </a:prstGeom>
          <a:noFill/>
        </p:spPr>
        <p:txBody>
          <a:bodyPr wrap="square">
            <a:spAutoFit/>
          </a:bodyPr>
          <a:lstStyle/>
          <a:p>
            <a:pPr algn="ctr">
              <a:lnSpc>
                <a:spcPct val="150000"/>
              </a:lnSpc>
            </a:pPr>
            <a:r>
              <a:rPr lang="vi-VN" sz="2000" b="1" dirty="0">
                <a:solidFill>
                  <a:srgbClr val="C00000"/>
                </a:solidFill>
              </a:rPr>
              <a:t>Đoạn văn sau dùng cách dẫn trực tiếp thứ hai:</a:t>
            </a:r>
            <a:endParaRPr lang="en-US" sz="2000" b="1" dirty="0">
              <a:solidFill>
                <a:srgbClr val="C00000"/>
              </a:solidFill>
            </a:endParaRPr>
          </a:p>
        </p:txBody>
      </p:sp>
      <p:sp>
        <p:nvSpPr>
          <p:cNvPr id="7" name="Rectangle: Rounded Corners 6">
            <a:extLst>
              <a:ext uri="{FF2B5EF4-FFF2-40B4-BE49-F238E27FC236}">
                <a16:creationId xmlns:a16="http://schemas.microsoft.com/office/drawing/2014/main" id="{154F5356-8D31-3602-4677-86BF33EB59E8}"/>
              </a:ext>
            </a:extLst>
          </p:cNvPr>
          <p:cNvSpPr/>
          <p:nvPr/>
        </p:nvSpPr>
        <p:spPr>
          <a:xfrm>
            <a:off x="243114" y="1288143"/>
            <a:ext cx="8657771" cy="3537857"/>
          </a:xfrm>
          <a:prstGeom prst="roundRect">
            <a:avLst>
              <a:gd name="adj" fmla="val 10885"/>
            </a:avLst>
          </a:prstGeom>
          <a:solidFill>
            <a:srgbClr val="FFFF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i="1" dirty="0">
                <a:solidFill>
                  <a:srgbClr val="000000"/>
                </a:solidFill>
              </a:rPr>
              <a:t>“Biết ông Giuốc-đanh là “trưởng giả học làm sang", gã thợ phụ bèn nghĩ cách dùng lời nịnh nọt ngọt ngào để vòi tiền ông ta:</a:t>
            </a:r>
            <a:endParaRPr lang="en-US" sz="2000" i="1" dirty="0">
              <a:solidFill>
                <a:srgbClr val="000000"/>
              </a:solidFill>
            </a:endParaRPr>
          </a:p>
          <a:p>
            <a:pPr algn="just">
              <a:lnSpc>
                <a:spcPct val="150000"/>
              </a:lnSpc>
            </a:pPr>
            <a:r>
              <a:rPr lang="vi-VN" sz="2000" i="1" dirty="0">
                <a:solidFill>
                  <a:srgbClr val="000000"/>
                </a:solidFill>
              </a:rPr>
              <a:t>- Bẩm cụ lớn, anh em chúng tôi đội ơn cụ lớn lắm lắm.</a:t>
            </a:r>
            <a:endParaRPr lang="en-US" sz="2000" i="1" dirty="0">
              <a:solidFill>
                <a:srgbClr val="000000"/>
              </a:solidFill>
            </a:endParaRPr>
          </a:p>
          <a:p>
            <a:pPr algn="just">
              <a:lnSpc>
                <a:spcPct val="150000"/>
              </a:lnSpc>
            </a:pPr>
            <a:r>
              <a:rPr lang="vi-VN" sz="2000" i="1" dirty="0">
                <a:solidFill>
                  <a:srgbClr val="000000"/>
                </a:solidFill>
              </a:rPr>
              <a:t>Nghe vậy, ông Giuốc-đanh vô cùng đắc ý. Ông thốt lên: </a:t>
            </a:r>
            <a:endParaRPr lang="en-US" sz="2000" i="1" dirty="0">
              <a:solidFill>
                <a:srgbClr val="000000"/>
              </a:solidFill>
            </a:endParaRPr>
          </a:p>
          <a:p>
            <a:pPr algn="just">
              <a:lnSpc>
                <a:spcPct val="150000"/>
              </a:lnSpc>
            </a:pPr>
            <a:r>
              <a:rPr lang="vi-VN" sz="2000" i="1" dirty="0">
                <a:solidFill>
                  <a:srgbClr val="000000"/>
                </a:solidFill>
              </a:rPr>
              <a:t>– “Cụ lớn”, ô, ô, cụ lớn! Chú mày thong thong thả tí đã. Cái tiếng “cụ lớn” đáng thưởng lắm. “Cụ lớn” không phải là một tiếng tầm thường đâu nhé. Này, cụ lớn thưởng cho các chú đây”.</a:t>
            </a:r>
            <a:endParaRPr lang="en-US" sz="2000" i="1" dirty="0">
              <a:solidFill>
                <a:srgbClr val="000000"/>
              </a:solidFill>
            </a:endParaRPr>
          </a:p>
        </p:txBody>
      </p:sp>
    </p:spTree>
    <p:extLst>
      <p:ext uri="{BB962C8B-B14F-4D97-AF65-F5344CB8AC3E}">
        <p14:creationId xmlns:p14="http://schemas.microsoft.com/office/powerpoint/2010/main" val="406970135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47B6BBA-E3E8-26E0-6693-8BF5122CCC96}"/>
              </a:ext>
            </a:extLst>
          </p:cNvPr>
          <p:cNvSpPr/>
          <p:nvPr/>
        </p:nvSpPr>
        <p:spPr>
          <a:xfrm>
            <a:off x="1960323" y="325677"/>
            <a:ext cx="5223354" cy="663879"/>
          </a:xfrm>
          <a:prstGeom prst="roundRect">
            <a:avLst/>
          </a:prstGeom>
          <a:solidFill>
            <a:srgbClr val="FFFFFF"/>
          </a:solidFill>
          <a:ln>
            <a:solidFill>
              <a:srgbClr val="00B050"/>
            </a:solid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B050"/>
                </a:solidFill>
              </a:rPr>
              <a:t>CÂU 3: (SGK tr. 109)</a:t>
            </a:r>
          </a:p>
        </p:txBody>
      </p:sp>
      <p:sp>
        <p:nvSpPr>
          <p:cNvPr id="7" name="TextBox 6">
            <a:extLst>
              <a:ext uri="{FF2B5EF4-FFF2-40B4-BE49-F238E27FC236}">
                <a16:creationId xmlns:a16="http://schemas.microsoft.com/office/drawing/2014/main" id="{19AE00E9-C7EB-268C-70F9-928459389BD8}"/>
              </a:ext>
            </a:extLst>
          </p:cNvPr>
          <p:cNvSpPr txBox="1"/>
          <p:nvPr/>
        </p:nvSpPr>
        <p:spPr>
          <a:xfrm>
            <a:off x="374650" y="1089174"/>
            <a:ext cx="8394700" cy="3728649"/>
          </a:xfrm>
          <a:prstGeom prst="rect">
            <a:avLst/>
          </a:prstGeom>
          <a:noFill/>
        </p:spPr>
        <p:txBody>
          <a:bodyPr wrap="square">
            <a:spAutoFit/>
          </a:bodyPr>
          <a:lstStyle/>
          <a:p>
            <a:pPr algn="just">
              <a:lnSpc>
                <a:spcPct val="150000"/>
              </a:lnSpc>
            </a:pPr>
            <a:r>
              <a:rPr lang="en-US" sz="2000" i="1" dirty="0" err="1"/>
              <a:t>Chàng</a:t>
            </a:r>
            <a:r>
              <a:rPr lang="en-US" sz="2000" i="1" dirty="0"/>
              <a:t> </a:t>
            </a:r>
            <a:r>
              <a:rPr lang="en-US" sz="2000" i="1" dirty="0" err="1"/>
              <a:t>bèn</a:t>
            </a:r>
            <a:r>
              <a:rPr lang="en-US" sz="2000" i="1" dirty="0"/>
              <a:t> </a:t>
            </a:r>
            <a:r>
              <a:rPr lang="en-US" sz="2000" i="1" dirty="0" err="1"/>
              <a:t>theo</a:t>
            </a:r>
            <a:r>
              <a:rPr lang="en-US" sz="2000" i="1" dirty="0"/>
              <a:t> </a:t>
            </a:r>
            <a:r>
              <a:rPr lang="en-US" sz="2000" i="1" dirty="0" err="1"/>
              <a:t>lời</a:t>
            </a:r>
            <a:r>
              <a:rPr lang="en-US" sz="2000" i="1" dirty="0"/>
              <a:t>, </a:t>
            </a:r>
            <a:r>
              <a:rPr lang="en-US" sz="2000" i="1" dirty="0" err="1"/>
              <a:t>lập</a:t>
            </a:r>
            <a:r>
              <a:rPr lang="en-US" sz="2000" i="1" dirty="0"/>
              <a:t> </a:t>
            </a:r>
            <a:r>
              <a:rPr lang="en-US" sz="2000" i="1" dirty="0" err="1"/>
              <a:t>một</a:t>
            </a:r>
            <a:r>
              <a:rPr lang="en-US" sz="2000" i="1" dirty="0"/>
              <a:t> </a:t>
            </a:r>
            <a:r>
              <a:rPr lang="en-US" sz="2000" i="1" dirty="0" err="1"/>
              <a:t>đàn</a:t>
            </a:r>
            <a:r>
              <a:rPr lang="en-US" sz="2000" i="1" dirty="0"/>
              <a:t> </a:t>
            </a:r>
            <a:r>
              <a:rPr lang="en-US" sz="2000" i="1" dirty="0" err="1"/>
              <a:t>tràng</a:t>
            </a:r>
            <a:r>
              <a:rPr lang="en-US" sz="2000" i="1" dirty="0"/>
              <a:t> </a:t>
            </a:r>
            <a:r>
              <a:rPr lang="en-US" sz="2000" i="1" dirty="0" err="1"/>
              <a:t>ba</a:t>
            </a:r>
            <a:r>
              <a:rPr lang="en-US" sz="2000" i="1" dirty="0"/>
              <a:t> </a:t>
            </a:r>
            <a:r>
              <a:rPr lang="en-US" sz="2000" i="1" dirty="0" err="1"/>
              <a:t>ngày</a:t>
            </a:r>
            <a:r>
              <a:rPr lang="en-US" sz="2000" i="1" dirty="0"/>
              <a:t> </a:t>
            </a:r>
            <a:r>
              <a:rPr lang="en-US" sz="2000" i="1" dirty="0" err="1"/>
              <a:t>đêm</a:t>
            </a:r>
            <a:r>
              <a:rPr lang="en-US" sz="2000" i="1" dirty="0"/>
              <a:t> ở </a:t>
            </a:r>
            <a:r>
              <a:rPr lang="en-US" sz="2000" i="1" dirty="0" err="1"/>
              <a:t>bến</a:t>
            </a:r>
            <a:r>
              <a:rPr lang="en-US" sz="2000" i="1" dirty="0"/>
              <a:t> Hoàng Giang. </a:t>
            </a:r>
            <a:r>
              <a:rPr lang="en-US" sz="2000" i="1" dirty="0" err="1"/>
              <a:t>Rồi</a:t>
            </a:r>
            <a:r>
              <a:rPr lang="en-US" sz="2000" i="1" dirty="0"/>
              <a:t> </a:t>
            </a:r>
            <a:r>
              <a:rPr lang="en-US" sz="2000" i="1" dirty="0" err="1"/>
              <a:t>quả</a:t>
            </a:r>
            <a:r>
              <a:rPr lang="en-US" sz="2000" i="1" dirty="0"/>
              <a:t> </a:t>
            </a:r>
            <a:r>
              <a:rPr lang="en-US" sz="2000" i="1" dirty="0" err="1"/>
              <a:t>thấy</a:t>
            </a:r>
            <a:r>
              <a:rPr lang="en-US" sz="2000" i="1" dirty="0"/>
              <a:t> Vũ </a:t>
            </a:r>
            <a:r>
              <a:rPr lang="en-US" sz="2000" i="1" dirty="0" err="1"/>
              <a:t>Nương</a:t>
            </a:r>
            <a:r>
              <a:rPr lang="en-US" sz="2000" i="1" dirty="0"/>
              <a:t> </a:t>
            </a:r>
            <a:r>
              <a:rPr lang="en-US" sz="2000" i="1" dirty="0" err="1"/>
              <a:t>ngồi</a:t>
            </a:r>
            <a:r>
              <a:rPr lang="en-US" sz="2000" i="1" dirty="0"/>
              <a:t> </a:t>
            </a:r>
            <a:r>
              <a:rPr lang="en-US" sz="2000" i="1" dirty="0" err="1"/>
              <a:t>trên</a:t>
            </a:r>
            <a:r>
              <a:rPr lang="en-US" sz="2000" i="1" dirty="0"/>
              <a:t> </a:t>
            </a:r>
            <a:r>
              <a:rPr lang="en-US" sz="2000" i="1" dirty="0" err="1"/>
              <a:t>một</a:t>
            </a:r>
            <a:r>
              <a:rPr lang="en-US" sz="2000" i="1" dirty="0"/>
              <a:t> </a:t>
            </a:r>
            <a:r>
              <a:rPr lang="en-US" sz="2000" i="1" dirty="0" err="1"/>
              <a:t>chiếc</a:t>
            </a:r>
            <a:r>
              <a:rPr lang="en-US" sz="2000" i="1" dirty="0"/>
              <a:t> </a:t>
            </a:r>
            <a:r>
              <a:rPr lang="en-US" sz="2000" i="1" dirty="0" err="1"/>
              <a:t>kiệu</a:t>
            </a:r>
            <a:r>
              <a:rPr lang="en-US" sz="2000" i="1" dirty="0"/>
              <a:t> </a:t>
            </a:r>
            <a:r>
              <a:rPr lang="en-US" sz="2000" i="1" dirty="0" err="1"/>
              <a:t>hoa</a:t>
            </a:r>
            <a:r>
              <a:rPr lang="en-US" sz="2000" i="1" dirty="0"/>
              <a:t> </a:t>
            </a:r>
            <a:r>
              <a:rPr lang="en-US" sz="2000" i="1" dirty="0" err="1"/>
              <a:t>đứng</a:t>
            </a:r>
            <a:r>
              <a:rPr lang="en-US" sz="2000" i="1" dirty="0"/>
              <a:t> ở </a:t>
            </a:r>
            <a:r>
              <a:rPr lang="en-US" sz="2000" i="1" dirty="0" err="1"/>
              <a:t>giữa</a:t>
            </a:r>
            <a:r>
              <a:rPr lang="en-US" sz="2000" i="1" dirty="0"/>
              <a:t> </a:t>
            </a:r>
            <a:r>
              <a:rPr lang="en-US" sz="2000" i="1" dirty="0" err="1"/>
              <a:t>dòng</a:t>
            </a:r>
            <a:r>
              <a:rPr lang="en-US" sz="2000" i="1" dirty="0"/>
              <a:t>, </a:t>
            </a:r>
            <a:r>
              <a:rPr lang="en-US" sz="2000" i="1" dirty="0" err="1"/>
              <a:t>theo</a:t>
            </a:r>
            <a:r>
              <a:rPr lang="en-US" sz="2000" i="1" dirty="0"/>
              <a:t> </a:t>
            </a:r>
            <a:r>
              <a:rPr lang="en-US" sz="2000" i="1" dirty="0" err="1"/>
              <a:t>sau</a:t>
            </a:r>
            <a:r>
              <a:rPr lang="en-US" sz="2000" i="1" dirty="0"/>
              <a:t> </a:t>
            </a:r>
            <a:r>
              <a:rPr lang="en-US" sz="2000" i="1" dirty="0" err="1"/>
              <a:t>có</a:t>
            </a:r>
            <a:r>
              <a:rPr lang="en-US" sz="2000" i="1" dirty="0"/>
              <a:t> </a:t>
            </a:r>
            <a:r>
              <a:rPr lang="en-US" sz="2000" i="1" dirty="0" err="1"/>
              <a:t>đến</a:t>
            </a:r>
            <a:r>
              <a:rPr lang="en-US" sz="2000" i="1" dirty="0"/>
              <a:t> </a:t>
            </a:r>
            <a:r>
              <a:rPr lang="en-US" sz="2000" i="1" dirty="0" err="1"/>
              <a:t>năm</a:t>
            </a:r>
            <a:r>
              <a:rPr lang="en-US" sz="2000" i="1" dirty="0"/>
              <a:t> </a:t>
            </a:r>
            <a:r>
              <a:rPr lang="en-US" sz="2000" i="1" dirty="0" err="1"/>
              <a:t>mươi</a:t>
            </a:r>
            <a:r>
              <a:rPr lang="en-US" sz="2000" i="1" dirty="0"/>
              <a:t> </a:t>
            </a:r>
            <a:r>
              <a:rPr lang="en-US" sz="2000" i="1" dirty="0" err="1"/>
              <a:t>chiếc</a:t>
            </a:r>
            <a:r>
              <a:rPr lang="en-US" sz="2000" i="1" dirty="0"/>
              <a:t> </a:t>
            </a:r>
            <a:r>
              <a:rPr lang="en-US" sz="2000" i="1" dirty="0" err="1"/>
              <a:t>xe</a:t>
            </a:r>
            <a:r>
              <a:rPr lang="en-US" sz="2000" i="1" dirty="0"/>
              <a:t> </a:t>
            </a:r>
            <a:r>
              <a:rPr lang="en-US" sz="2000" i="1" dirty="0" err="1"/>
              <a:t>cờ</a:t>
            </a:r>
            <a:r>
              <a:rPr lang="en-US" sz="2000" i="1" dirty="0"/>
              <a:t> </a:t>
            </a:r>
            <a:r>
              <a:rPr lang="en-US" sz="2000" i="1" dirty="0" err="1"/>
              <a:t>tán</a:t>
            </a:r>
            <a:r>
              <a:rPr lang="en-US" sz="2000" i="1" dirty="0"/>
              <a:t>, </a:t>
            </a:r>
            <a:r>
              <a:rPr lang="en-US" sz="2000" i="1" dirty="0" err="1"/>
              <a:t>võng</a:t>
            </a:r>
            <a:r>
              <a:rPr lang="en-US" sz="2000" i="1" dirty="0"/>
              <a:t> </a:t>
            </a:r>
            <a:r>
              <a:rPr lang="en-US" sz="2000" i="1" dirty="0" err="1"/>
              <a:t>lọng</a:t>
            </a:r>
            <a:r>
              <a:rPr lang="en-US" sz="2000" i="1" dirty="0"/>
              <a:t>, </a:t>
            </a:r>
            <a:r>
              <a:rPr lang="en-US" sz="2000" i="1" dirty="0" err="1"/>
              <a:t>rực</a:t>
            </a:r>
            <a:r>
              <a:rPr lang="en-US" sz="2000" i="1" dirty="0"/>
              <a:t> </a:t>
            </a:r>
            <a:r>
              <a:rPr lang="en-US" sz="2000" i="1" dirty="0" err="1"/>
              <a:t>rỡ</a:t>
            </a:r>
            <a:r>
              <a:rPr lang="en-US" sz="2000" i="1" dirty="0"/>
              <a:t> </a:t>
            </a:r>
            <a:r>
              <a:rPr lang="en-US" sz="2000" i="1" dirty="0" err="1"/>
              <a:t>đầy</a:t>
            </a:r>
            <a:r>
              <a:rPr lang="en-US" sz="2000" i="1" dirty="0"/>
              <a:t> </a:t>
            </a:r>
            <a:r>
              <a:rPr lang="en-US" sz="2000" i="1" dirty="0" err="1"/>
              <a:t>sông</a:t>
            </a:r>
            <a:r>
              <a:rPr lang="en-US" sz="2000" i="1" dirty="0"/>
              <a:t>, </a:t>
            </a:r>
            <a:r>
              <a:rPr lang="en-US" sz="2000" i="1" dirty="0" err="1"/>
              <a:t>lúc</a:t>
            </a:r>
            <a:r>
              <a:rPr lang="en-US" sz="2000" i="1" dirty="0"/>
              <a:t> </a:t>
            </a:r>
            <a:r>
              <a:rPr lang="en-US" sz="2000" i="1" dirty="0" err="1"/>
              <a:t>ẩn</a:t>
            </a:r>
            <a:r>
              <a:rPr lang="en-US" sz="2000" i="1" dirty="0"/>
              <a:t>, </a:t>
            </a:r>
            <a:r>
              <a:rPr lang="en-US" sz="2000" i="1" dirty="0" err="1"/>
              <a:t>lúc</a:t>
            </a:r>
            <a:r>
              <a:rPr lang="en-US" sz="2000" i="1" dirty="0"/>
              <a:t> </a:t>
            </a:r>
            <a:r>
              <a:rPr lang="en-US" sz="2000" i="1" dirty="0" err="1"/>
              <a:t>hiện.Chàng</a:t>
            </a:r>
            <a:r>
              <a:rPr lang="en-US" sz="2000" i="1" dirty="0"/>
              <a:t> </a:t>
            </a:r>
            <a:r>
              <a:rPr lang="en-US" sz="2000" i="1" dirty="0" err="1"/>
              <a:t>vội</a:t>
            </a:r>
            <a:r>
              <a:rPr lang="en-US" sz="2000" i="1" dirty="0"/>
              <a:t> </a:t>
            </a:r>
            <a:r>
              <a:rPr lang="en-US" sz="2000" i="1" dirty="0" err="1"/>
              <a:t>gọi</a:t>
            </a:r>
            <a:r>
              <a:rPr lang="en-US" sz="2000" i="1" dirty="0"/>
              <a:t>, </a:t>
            </a:r>
            <a:r>
              <a:rPr lang="en-US" sz="2000" i="1" dirty="0" err="1"/>
              <a:t>nàng</a:t>
            </a:r>
            <a:r>
              <a:rPr lang="en-US" sz="2000" i="1" dirty="0"/>
              <a:t> </a:t>
            </a:r>
            <a:r>
              <a:rPr lang="en-US" sz="2000" i="1" dirty="0" err="1"/>
              <a:t>vẫn</a:t>
            </a:r>
            <a:r>
              <a:rPr lang="en-US" sz="2000" i="1" dirty="0"/>
              <a:t> ở </a:t>
            </a:r>
            <a:r>
              <a:rPr lang="en-US" sz="2000" i="1" dirty="0" err="1"/>
              <a:t>giữa</a:t>
            </a:r>
            <a:r>
              <a:rPr lang="en-US" sz="2000" i="1" dirty="0"/>
              <a:t> </a:t>
            </a:r>
            <a:r>
              <a:rPr lang="en-US" sz="2000" i="1" dirty="0" err="1"/>
              <a:t>dòng</a:t>
            </a:r>
            <a:r>
              <a:rPr lang="en-US" sz="2000" i="1" dirty="0"/>
              <a:t> </a:t>
            </a:r>
            <a:r>
              <a:rPr lang="en-US" sz="2000" i="1" dirty="0" err="1"/>
              <a:t>mà</a:t>
            </a:r>
            <a:r>
              <a:rPr lang="en-US" sz="2000" i="1" dirty="0"/>
              <a:t> </a:t>
            </a:r>
            <a:r>
              <a:rPr lang="en-US" sz="2000" i="1" dirty="0" err="1"/>
              <a:t>nói</a:t>
            </a:r>
            <a:r>
              <a:rPr lang="en-US" sz="2000" i="1" dirty="0"/>
              <a:t> </a:t>
            </a:r>
            <a:r>
              <a:rPr lang="en-US" sz="2000" i="1" dirty="0" err="1"/>
              <a:t>vọng</a:t>
            </a:r>
            <a:r>
              <a:rPr lang="en-US" sz="2000" i="1" dirty="0"/>
              <a:t> </a:t>
            </a:r>
            <a:r>
              <a:rPr lang="en-US" sz="2000" i="1" dirty="0" err="1"/>
              <a:t>vào</a:t>
            </a:r>
            <a:r>
              <a:rPr lang="en-US" sz="2000" i="1" dirty="0"/>
              <a:t>:</a:t>
            </a:r>
          </a:p>
          <a:p>
            <a:pPr marL="342900" indent="-342900" algn="just">
              <a:lnSpc>
                <a:spcPct val="150000"/>
              </a:lnSpc>
              <a:buFontTx/>
              <a:buChar char="-"/>
            </a:pPr>
            <a:r>
              <a:rPr lang="en-US" sz="2000" i="1" dirty="0" err="1"/>
              <a:t>Thiếp</a:t>
            </a:r>
            <a:r>
              <a:rPr lang="en-US" sz="2000" i="1" dirty="0"/>
              <a:t> </a:t>
            </a:r>
            <a:r>
              <a:rPr lang="en-US" sz="2000" i="1" dirty="0" err="1"/>
              <a:t>cảm</a:t>
            </a:r>
            <a:r>
              <a:rPr lang="en-US" sz="2000" i="1" dirty="0"/>
              <a:t> </a:t>
            </a:r>
            <a:r>
              <a:rPr lang="en-US" sz="2000" i="1" dirty="0" err="1"/>
              <a:t>ơn</a:t>
            </a:r>
            <a:r>
              <a:rPr lang="en-US" sz="2000" i="1" dirty="0"/>
              <a:t> </a:t>
            </a:r>
            <a:r>
              <a:rPr lang="en-US" sz="2000" i="1" dirty="0" err="1"/>
              <a:t>đức</a:t>
            </a:r>
            <a:r>
              <a:rPr lang="en-US" sz="2000" i="1" dirty="0"/>
              <a:t> </a:t>
            </a:r>
            <a:r>
              <a:rPr lang="en-US" sz="2000" i="1" dirty="0" err="1"/>
              <a:t>của</a:t>
            </a:r>
            <a:r>
              <a:rPr lang="en-US" sz="2000" i="1" dirty="0"/>
              <a:t> Linh Phi, </a:t>
            </a:r>
            <a:r>
              <a:rPr lang="en-US" sz="2000" i="1" dirty="0" err="1"/>
              <a:t>đã</a:t>
            </a:r>
            <a:r>
              <a:rPr lang="en-US" sz="2000" i="1" dirty="0"/>
              <a:t> </a:t>
            </a:r>
            <a:r>
              <a:rPr lang="en-US" sz="2000" i="1" dirty="0" err="1"/>
              <a:t>thề</a:t>
            </a:r>
            <a:r>
              <a:rPr lang="en-US" sz="2000" i="1" dirty="0"/>
              <a:t> </a:t>
            </a:r>
            <a:r>
              <a:rPr lang="en-US" sz="2000" i="1" dirty="0" err="1"/>
              <a:t>sống</a:t>
            </a:r>
            <a:r>
              <a:rPr lang="en-US" sz="2000" i="1" dirty="0"/>
              <a:t> </a:t>
            </a:r>
            <a:r>
              <a:rPr lang="en-US" sz="2000" i="1" dirty="0" err="1"/>
              <a:t>chết</a:t>
            </a:r>
            <a:r>
              <a:rPr lang="en-US" sz="2000" i="1" dirty="0"/>
              <a:t> </a:t>
            </a:r>
            <a:r>
              <a:rPr lang="en-US" sz="2000" i="1" dirty="0" err="1"/>
              <a:t>cũng</a:t>
            </a:r>
            <a:r>
              <a:rPr lang="en-US" sz="2000" i="1" dirty="0"/>
              <a:t> </a:t>
            </a:r>
            <a:r>
              <a:rPr lang="en-US" sz="2000" i="1" dirty="0" err="1"/>
              <a:t>không</a:t>
            </a:r>
            <a:r>
              <a:rPr lang="en-US" sz="2000" i="1" dirty="0"/>
              <a:t> </a:t>
            </a:r>
            <a:r>
              <a:rPr lang="en-US" sz="2000" i="1" dirty="0" err="1"/>
              <a:t>bỏ</a:t>
            </a:r>
            <a:r>
              <a:rPr lang="en-US" sz="2000" i="1" dirty="0"/>
              <a:t>.   </a:t>
            </a:r>
            <a:r>
              <a:rPr lang="en-US" sz="2000" i="1" dirty="0" err="1"/>
              <a:t>Đa</a:t>
            </a:r>
            <a:r>
              <a:rPr lang="en-US" sz="2000" i="1" dirty="0"/>
              <a:t> </a:t>
            </a:r>
            <a:r>
              <a:rPr lang="en-US" sz="2000" i="1" dirty="0" err="1"/>
              <a:t>tạ</a:t>
            </a:r>
            <a:r>
              <a:rPr lang="en-US" sz="2000" i="1" dirty="0"/>
              <a:t> </a:t>
            </a:r>
            <a:r>
              <a:rPr lang="en-US" sz="2000" i="1" dirty="0" err="1"/>
              <a:t>tình</a:t>
            </a:r>
            <a:r>
              <a:rPr lang="en-US" sz="2000" i="1" dirty="0"/>
              <a:t> </a:t>
            </a:r>
            <a:r>
              <a:rPr lang="en-US" sz="2000" i="1" dirty="0" err="1"/>
              <a:t>chàng</a:t>
            </a:r>
            <a:r>
              <a:rPr lang="en-US" sz="2000" i="1" dirty="0"/>
              <a:t>, </a:t>
            </a:r>
            <a:r>
              <a:rPr lang="en-US" sz="2000" i="1" dirty="0" err="1"/>
              <a:t>thiếp</a:t>
            </a:r>
            <a:r>
              <a:rPr lang="en-US" sz="2000" i="1" dirty="0"/>
              <a:t> </a:t>
            </a:r>
            <a:r>
              <a:rPr lang="en-US" sz="2000" i="1" dirty="0" err="1"/>
              <a:t>chẳng</a:t>
            </a:r>
            <a:r>
              <a:rPr lang="en-US" sz="2000" i="1" dirty="0"/>
              <a:t> </a:t>
            </a:r>
            <a:r>
              <a:rPr lang="en-US" sz="2000" i="1" dirty="0" err="1"/>
              <a:t>trở</a:t>
            </a:r>
            <a:r>
              <a:rPr lang="en-US" sz="2000" i="1" dirty="0"/>
              <a:t> </a:t>
            </a:r>
            <a:r>
              <a:rPr lang="en-US" sz="2000" i="1" dirty="0" err="1"/>
              <a:t>về</a:t>
            </a:r>
            <a:r>
              <a:rPr lang="en-US" sz="2000" i="1" dirty="0"/>
              <a:t> </a:t>
            </a:r>
            <a:r>
              <a:rPr lang="en-US" sz="2000" i="1" dirty="0" err="1"/>
              <a:t>nhân</a:t>
            </a:r>
            <a:r>
              <a:rPr lang="en-US" sz="2000" i="1" dirty="0"/>
              <a:t> </a:t>
            </a:r>
            <a:r>
              <a:rPr lang="en-US" sz="2000" i="1" dirty="0" err="1"/>
              <a:t>gian</a:t>
            </a:r>
            <a:r>
              <a:rPr lang="en-US" sz="2000" i="1" dirty="0"/>
              <a:t> </a:t>
            </a:r>
            <a:r>
              <a:rPr lang="en-US" sz="2000" i="1" dirty="0" err="1"/>
              <a:t>được</a:t>
            </a:r>
            <a:r>
              <a:rPr lang="en-US" sz="2000" i="1" dirty="0"/>
              <a:t> </a:t>
            </a:r>
            <a:r>
              <a:rPr lang="en-US" sz="2000" i="1" dirty="0" err="1"/>
              <a:t>nữa</a:t>
            </a:r>
            <a:r>
              <a:rPr lang="en-US" sz="2000" i="1" dirty="0"/>
              <a:t>.</a:t>
            </a:r>
          </a:p>
          <a:p>
            <a:pPr algn="just">
              <a:lnSpc>
                <a:spcPct val="150000"/>
              </a:lnSpc>
            </a:pPr>
            <a:r>
              <a:rPr lang="en-US" sz="2000" i="1" dirty="0" err="1"/>
              <a:t>Rồi</a:t>
            </a:r>
            <a:r>
              <a:rPr lang="en-US" sz="2000" i="1" dirty="0"/>
              <a:t> </a:t>
            </a:r>
            <a:r>
              <a:rPr lang="en-US" sz="2000" i="1" dirty="0" err="1"/>
              <a:t>trong</a:t>
            </a:r>
            <a:r>
              <a:rPr lang="en-US" sz="2000" i="1" dirty="0"/>
              <a:t> </a:t>
            </a:r>
            <a:r>
              <a:rPr lang="en-US" sz="2000" i="1" dirty="0" err="1"/>
              <a:t>chốc</a:t>
            </a:r>
            <a:r>
              <a:rPr lang="en-US" sz="2000" i="1" dirty="0"/>
              <a:t> </a:t>
            </a:r>
            <a:r>
              <a:rPr lang="en-US" sz="2000" i="1" dirty="0" err="1"/>
              <a:t>lát</a:t>
            </a:r>
            <a:r>
              <a:rPr lang="en-US" sz="2000" i="1" dirty="0"/>
              <a:t>, </a:t>
            </a:r>
            <a:r>
              <a:rPr lang="en-US" sz="2000" i="1" dirty="0" err="1"/>
              <a:t>bóng</a:t>
            </a:r>
            <a:r>
              <a:rPr lang="en-US" sz="2000" i="1" dirty="0"/>
              <a:t> </a:t>
            </a:r>
            <a:r>
              <a:rPr lang="en-US" sz="2000" i="1" dirty="0" err="1"/>
              <a:t>nàng</a:t>
            </a:r>
            <a:r>
              <a:rPr lang="en-US" sz="2000" i="1" dirty="0"/>
              <a:t> </a:t>
            </a:r>
            <a:r>
              <a:rPr lang="en-US" sz="2000" i="1" dirty="0" err="1"/>
              <a:t>loang</a:t>
            </a:r>
            <a:r>
              <a:rPr lang="en-US" sz="2000" i="1" dirty="0"/>
              <a:t> </a:t>
            </a:r>
            <a:r>
              <a:rPr lang="en-US" sz="2000" i="1" dirty="0" err="1"/>
              <a:t>loáng</a:t>
            </a:r>
            <a:r>
              <a:rPr lang="en-US" sz="2000" i="1" dirty="0"/>
              <a:t> </a:t>
            </a:r>
            <a:r>
              <a:rPr lang="en-US" sz="2000" i="1" dirty="0" err="1"/>
              <a:t>mờ</a:t>
            </a:r>
            <a:r>
              <a:rPr lang="en-US" sz="2000" i="1" dirty="0"/>
              <a:t> </a:t>
            </a:r>
            <a:r>
              <a:rPr lang="en-US" sz="2000" i="1" dirty="0" err="1"/>
              <a:t>nhạt</a:t>
            </a:r>
            <a:r>
              <a:rPr lang="en-US" sz="2000" i="1" dirty="0"/>
              <a:t> </a:t>
            </a:r>
            <a:r>
              <a:rPr lang="en-US" sz="2000" i="1" dirty="0" err="1"/>
              <a:t>dẫn</a:t>
            </a:r>
            <a:r>
              <a:rPr lang="en-US" sz="2000" i="1" dirty="0"/>
              <a:t> </a:t>
            </a:r>
            <a:r>
              <a:rPr lang="en-US" sz="2000" i="1" dirty="0" err="1"/>
              <a:t>mà</a:t>
            </a:r>
            <a:r>
              <a:rPr lang="en-US" sz="2000" i="1" dirty="0"/>
              <a:t> </a:t>
            </a:r>
            <a:r>
              <a:rPr lang="en-US" sz="2000" i="1" dirty="0" err="1"/>
              <a:t>biến</a:t>
            </a:r>
            <a:r>
              <a:rPr lang="en-US" sz="2000" i="1" dirty="0"/>
              <a:t> </a:t>
            </a:r>
            <a:r>
              <a:rPr lang="en-US" sz="2000" i="1" dirty="0" err="1"/>
              <a:t>đi</a:t>
            </a:r>
            <a:r>
              <a:rPr lang="en-US" sz="2000" i="1" dirty="0"/>
              <a:t> </a:t>
            </a:r>
            <a:r>
              <a:rPr lang="en-US" sz="2000" i="1" dirty="0" err="1"/>
              <a:t>mất</a:t>
            </a:r>
            <a:r>
              <a:rPr lang="en-US" sz="2000" i="1" dirty="0"/>
              <a:t>.(</a:t>
            </a:r>
            <a:r>
              <a:rPr lang="en-US" sz="2000" i="1" dirty="0" err="1"/>
              <a:t>Nguyễn</a:t>
            </a:r>
            <a:r>
              <a:rPr lang="en-US" sz="2000" i="1" dirty="0"/>
              <a:t> </a:t>
            </a:r>
            <a:r>
              <a:rPr lang="en-US" sz="2000" i="1" dirty="0" err="1"/>
              <a:t>Dữ</a:t>
            </a:r>
            <a:r>
              <a:rPr lang="en-US" sz="2000" i="1" dirty="0"/>
              <a:t>, </a:t>
            </a:r>
            <a:r>
              <a:rPr lang="en-US" sz="2000" i="1" dirty="0" err="1"/>
              <a:t>Chuyện</a:t>
            </a:r>
            <a:r>
              <a:rPr lang="en-US" sz="2000" i="1" dirty="0"/>
              <a:t> </a:t>
            </a:r>
            <a:r>
              <a:rPr lang="en-US" sz="2000" i="1" dirty="0" err="1"/>
              <a:t>người</a:t>
            </a:r>
            <a:r>
              <a:rPr lang="en-US" sz="2000" i="1" dirty="0"/>
              <a:t> con </a:t>
            </a:r>
            <a:r>
              <a:rPr lang="en-US" sz="2000" i="1" dirty="0" err="1"/>
              <a:t>gái</a:t>
            </a:r>
            <a:r>
              <a:rPr lang="en-US" sz="2000" i="1" dirty="0"/>
              <a:t> Nam </a:t>
            </a:r>
            <a:r>
              <a:rPr lang="en-US" sz="2000" i="1" dirty="0" err="1"/>
              <a:t>Xương</a:t>
            </a:r>
            <a:r>
              <a:rPr lang="en-US" sz="2000" i="1" dirty="0"/>
              <a:t>)</a:t>
            </a:r>
          </a:p>
        </p:txBody>
      </p:sp>
      <p:cxnSp>
        <p:nvCxnSpPr>
          <p:cNvPr id="9" name="Straight Connector 8">
            <a:extLst>
              <a:ext uri="{FF2B5EF4-FFF2-40B4-BE49-F238E27FC236}">
                <a16:creationId xmlns:a16="http://schemas.microsoft.com/office/drawing/2014/main" id="{214E8540-1B19-3942-93F3-172CF2063F6B}"/>
              </a:ext>
            </a:extLst>
          </p:cNvPr>
          <p:cNvCxnSpPr>
            <a:cxnSpLocks/>
          </p:cNvCxnSpPr>
          <p:nvPr/>
        </p:nvCxnSpPr>
        <p:spPr>
          <a:xfrm>
            <a:off x="793750" y="3429000"/>
            <a:ext cx="78549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65A85C-609B-C159-E4EA-6EF927801CF2}"/>
              </a:ext>
            </a:extLst>
          </p:cNvPr>
          <p:cNvCxnSpPr>
            <a:cxnSpLocks/>
          </p:cNvCxnSpPr>
          <p:nvPr/>
        </p:nvCxnSpPr>
        <p:spPr>
          <a:xfrm>
            <a:off x="793750" y="3860800"/>
            <a:ext cx="63899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7BB78F4A-B30C-117D-B799-171103790E6C}"/>
              </a:ext>
            </a:extLst>
          </p:cNvPr>
          <p:cNvSpPr/>
          <p:nvPr/>
        </p:nvSpPr>
        <p:spPr>
          <a:xfrm>
            <a:off x="8201025" y="2571749"/>
            <a:ext cx="298450" cy="42544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4CED5B6-E638-AFAE-39BD-2AA482DBF419}"/>
              </a:ext>
            </a:extLst>
          </p:cNvPr>
          <p:cNvSpPr/>
          <p:nvPr/>
        </p:nvSpPr>
        <p:spPr>
          <a:xfrm>
            <a:off x="374650" y="3020424"/>
            <a:ext cx="298450" cy="42544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999068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71F7694-B36A-EDC5-5ED5-BE80840D386E}"/>
              </a:ext>
            </a:extLst>
          </p:cNvPr>
          <p:cNvSpPr/>
          <p:nvPr/>
        </p:nvSpPr>
        <p:spPr>
          <a:xfrm>
            <a:off x="635000" y="1527176"/>
            <a:ext cx="3111500" cy="1035050"/>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dirty="0">
                <a:solidFill>
                  <a:srgbClr val="C00000"/>
                </a:solidFill>
              </a:rPr>
              <a:t>Nguyễn Dữ đã sử dụng cách dẫn trực tiếp</a:t>
            </a:r>
            <a:r>
              <a:rPr lang="en-US" sz="2000" b="1" dirty="0">
                <a:solidFill>
                  <a:srgbClr val="C00000"/>
                </a:solidFill>
              </a:rPr>
              <a:t>.</a:t>
            </a:r>
            <a:r>
              <a:rPr lang="vi-VN" sz="2000" b="1" dirty="0">
                <a:solidFill>
                  <a:srgbClr val="C00000"/>
                </a:solidFill>
              </a:rPr>
              <a:t> </a:t>
            </a:r>
            <a:endParaRPr lang="en-US" sz="2000" b="1" dirty="0">
              <a:solidFill>
                <a:srgbClr val="C00000"/>
              </a:solidFill>
            </a:endParaRPr>
          </a:p>
        </p:txBody>
      </p:sp>
      <p:sp>
        <p:nvSpPr>
          <p:cNvPr id="9" name="Rectangle: Rounded Corners 8">
            <a:extLst>
              <a:ext uri="{FF2B5EF4-FFF2-40B4-BE49-F238E27FC236}">
                <a16:creationId xmlns:a16="http://schemas.microsoft.com/office/drawing/2014/main" id="{B19D6107-C4C4-0BDA-D7DE-F07F0FD46DB7}"/>
              </a:ext>
            </a:extLst>
          </p:cNvPr>
          <p:cNvSpPr/>
          <p:nvPr/>
        </p:nvSpPr>
        <p:spPr>
          <a:xfrm>
            <a:off x="635000" y="3365502"/>
            <a:ext cx="3111500" cy="1035050"/>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solidFill>
                  <a:srgbClr val="000000"/>
                </a:solidFill>
              </a:rPr>
              <a:t>G</a:t>
            </a:r>
            <a:r>
              <a:rPr lang="vi-VN" sz="2000" dirty="0">
                <a:solidFill>
                  <a:srgbClr val="000000"/>
                </a:solidFill>
              </a:rPr>
              <a:t>iữ được nguyên văn lời nói của Vũ Nương</a:t>
            </a:r>
            <a:endParaRPr lang="en-US" sz="2000" dirty="0">
              <a:solidFill>
                <a:srgbClr val="000000"/>
              </a:solidFill>
            </a:endParaRPr>
          </a:p>
        </p:txBody>
      </p:sp>
      <p:sp>
        <p:nvSpPr>
          <p:cNvPr id="10" name="Arrow: Down 9">
            <a:extLst>
              <a:ext uri="{FF2B5EF4-FFF2-40B4-BE49-F238E27FC236}">
                <a16:creationId xmlns:a16="http://schemas.microsoft.com/office/drawing/2014/main" id="{8FB89886-1446-F742-7643-DD1219925CF9}"/>
              </a:ext>
            </a:extLst>
          </p:cNvPr>
          <p:cNvSpPr/>
          <p:nvPr/>
        </p:nvSpPr>
        <p:spPr>
          <a:xfrm>
            <a:off x="1943100" y="2708276"/>
            <a:ext cx="431800" cy="5143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Brace 10">
            <a:extLst>
              <a:ext uri="{FF2B5EF4-FFF2-40B4-BE49-F238E27FC236}">
                <a16:creationId xmlns:a16="http://schemas.microsoft.com/office/drawing/2014/main" id="{30D9E367-3235-8EF0-A3DB-8F06758BBC71}"/>
              </a:ext>
            </a:extLst>
          </p:cNvPr>
          <p:cNvSpPr/>
          <p:nvPr/>
        </p:nvSpPr>
        <p:spPr>
          <a:xfrm>
            <a:off x="3746500" y="1270000"/>
            <a:ext cx="774700" cy="3514724"/>
          </a:xfrm>
          <a:prstGeom prst="rightBrace">
            <a:avLst>
              <a:gd name="adj1" fmla="val 25980"/>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FA36A30F-1834-397A-DB5C-7C527F6F97DE}"/>
              </a:ext>
            </a:extLst>
          </p:cNvPr>
          <p:cNvSpPr txBox="1"/>
          <p:nvPr/>
        </p:nvSpPr>
        <p:spPr>
          <a:xfrm>
            <a:off x="4902200" y="2317199"/>
            <a:ext cx="3683000" cy="1420325"/>
          </a:xfrm>
          <a:prstGeom prst="rect">
            <a:avLst/>
          </a:prstGeom>
          <a:noFill/>
        </p:spPr>
        <p:txBody>
          <a:bodyPr wrap="square">
            <a:spAutoFit/>
          </a:bodyPr>
          <a:lstStyle/>
          <a:p>
            <a:pPr algn="just">
              <a:lnSpc>
                <a:spcPct val="150000"/>
              </a:lnSpc>
            </a:pPr>
            <a:r>
              <a:rPr lang="vi-VN" sz="2000" dirty="0"/>
              <a:t>Nàng nói cho Trương Sinh biết rõ tình thế và lựa chọn không thể khác của Vũ Nương.</a:t>
            </a:r>
            <a:endParaRPr lang="en-US" sz="2000" dirty="0"/>
          </a:p>
        </p:txBody>
      </p:sp>
      <p:sp>
        <p:nvSpPr>
          <p:cNvPr id="14" name="Rectangle: Rounded Corners 13">
            <a:extLst>
              <a:ext uri="{FF2B5EF4-FFF2-40B4-BE49-F238E27FC236}">
                <a16:creationId xmlns:a16="http://schemas.microsoft.com/office/drawing/2014/main" id="{C0F2A35D-8CCD-5202-FF36-D2C5B970ACA1}"/>
              </a:ext>
            </a:extLst>
          </p:cNvPr>
          <p:cNvSpPr/>
          <p:nvPr/>
        </p:nvSpPr>
        <p:spPr>
          <a:xfrm>
            <a:off x="995362" y="250824"/>
            <a:ext cx="7153275" cy="581024"/>
          </a:xfrm>
          <a:prstGeom prst="roundRect">
            <a:avLst/>
          </a:prstGeom>
          <a:solidFill>
            <a:srgbClr val="FFFFFF"/>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rgbClr val="FF0000"/>
                </a:solidFill>
              </a:rPr>
              <a:t>a</a:t>
            </a:r>
            <a:r>
              <a:rPr lang="vi-VN" sz="2000" b="1" dirty="0">
                <a:solidFill>
                  <a:srgbClr val="FF0000"/>
                </a:solidFill>
              </a:rPr>
              <a:t>. Lời nói của nhân vật Vũ Nương trong đoạn trích trên:</a:t>
            </a:r>
            <a:endParaRPr lang="en-US" sz="2000" b="1" dirty="0">
              <a:solidFill>
                <a:srgbClr val="FF0000"/>
              </a:solidFill>
            </a:endParaRPr>
          </a:p>
        </p:txBody>
      </p:sp>
      <p:pic>
        <p:nvPicPr>
          <p:cNvPr id="15" name="Google Shape;236;p4">
            <a:extLst>
              <a:ext uri="{FF2B5EF4-FFF2-40B4-BE49-F238E27FC236}">
                <a16:creationId xmlns:a16="http://schemas.microsoft.com/office/drawing/2014/main" id="{90809397-B53B-F966-D351-798997AD89D1}"/>
              </a:ext>
            </a:extLst>
          </p:cNvPr>
          <p:cNvPicPr preferRelativeResize="0"/>
          <p:nvPr/>
        </p:nvPicPr>
        <p:blipFill rotWithShape="1">
          <a:blip r:embed="rId2">
            <a:alphaModFix/>
          </a:blip>
          <a:srcRect/>
          <a:stretch/>
        </p:blipFill>
        <p:spPr>
          <a:xfrm>
            <a:off x="7563343" y="4628149"/>
            <a:ext cx="1367298" cy="313150"/>
          </a:xfrm>
          <a:prstGeom prst="rect">
            <a:avLst/>
          </a:prstGeom>
          <a:noFill/>
          <a:ln>
            <a:noFill/>
          </a:ln>
        </p:spPr>
      </p:pic>
    </p:spTree>
    <p:extLst>
      <p:ext uri="{BB962C8B-B14F-4D97-AF65-F5344CB8AC3E}">
        <p14:creationId xmlns:p14="http://schemas.microsoft.com/office/powerpoint/2010/main" val="381525846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Horizontal)">
                                      <p:cBhvr>
                                        <p:cTn id="25" dur="500"/>
                                        <p:tgtEl>
                                          <p:spTgt spid="11"/>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Horizont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EF4CA3-B2E3-9786-6D75-8FB4021DF51F}"/>
              </a:ext>
            </a:extLst>
          </p:cNvPr>
          <p:cNvSpPr/>
          <p:nvPr/>
        </p:nvSpPr>
        <p:spPr>
          <a:xfrm>
            <a:off x="125260" y="175364"/>
            <a:ext cx="8893480" cy="2396386"/>
          </a:xfrm>
          <a:prstGeom prst="rect">
            <a:avLst/>
          </a:prstGeom>
          <a:solidFill>
            <a:srgbClr val="FFFFFF"/>
          </a:solidFill>
          <a:ln w="9525">
            <a:solidFill>
              <a:srgbClr val="0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950" dirty="0">
                <a:solidFill>
                  <a:srgbClr val="000000"/>
                </a:solidFill>
              </a:rPr>
              <a:t>a) Hôm sau, Linh Phi lấy một cái túi bằng lụa tía, đựng mười hạt minh châu, sai sứ giả Xích Hỗn đưa Phan ra khỏi nước. Vũ Nương nhân đó cũng đưa gửi một chiếc hoa vàng mà dặn:</a:t>
            </a:r>
            <a:endParaRPr lang="en-US" sz="1950" dirty="0">
              <a:solidFill>
                <a:srgbClr val="000000"/>
              </a:solidFill>
            </a:endParaRPr>
          </a:p>
          <a:p>
            <a:pPr algn="just">
              <a:lnSpc>
                <a:spcPct val="150000"/>
              </a:lnSpc>
            </a:pPr>
            <a:r>
              <a:rPr lang="vi-VN" sz="1950" dirty="0">
                <a:solidFill>
                  <a:srgbClr val="000000"/>
                </a:solidFill>
              </a:rPr>
              <a:t>- Nhờ nói hộ với chàng Trương, nếu còn nhớ chút tình xưa nghĩa cũ, xin lập một đàn giải oan ở bến sông, đốt cây đèn thần chiếu xuống nước, tôi sẽ trở về.</a:t>
            </a:r>
            <a:endParaRPr lang="en-US" sz="1950" dirty="0">
              <a:solidFill>
                <a:srgbClr val="000000"/>
              </a:solidFill>
            </a:endParaRPr>
          </a:p>
        </p:txBody>
      </p:sp>
      <p:sp>
        <p:nvSpPr>
          <p:cNvPr id="4" name="Rectangle 3">
            <a:extLst>
              <a:ext uri="{FF2B5EF4-FFF2-40B4-BE49-F238E27FC236}">
                <a16:creationId xmlns:a16="http://schemas.microsoft.com/office/drawing/2014/main" id="{42C23393-631A-718A-4B53-705E897F970C}"/>
              </a:ext>
            </a:extLst>
          </p:cNvPr>
          <p:cNvSpPr/>
          <p:nvPr/>
        </p:nvSpPr>
        <p:spPr>
          <a:xfrm>
            <a:off x="125260" y="2742418"/>
            <a:ext cx="8893480" cy="2225718"/>
          </a:xfrm>
          <a:prstGeom prst="rect">
            <a:avLst/>
          </a:prstGeom>
          <a:solidFill>
            <a:srgbClr val="FFFFFF"/>
          </a:solidFill>
          <a:ln w="9525">
            <a:solidFill>
              <a:srgbClr val="0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950" dirty="0">
                <a:solidFill>
                  <a:srgbClr val="000000"/>
                </a:solidFill>
              </a:rPr>
              <a:t>b) Hôm sau, Linh Phi lấy một cái túi bằng lụa tía, đựng mười hạt minh châu, sai sứ giả Xích Hỗn đưa Phan ra khỏi nước. Vũ Nương nhân đó cũng đưa gửi một chiếc hoa vàng và dặn Phan nói hộ với chàng Trương rằng nếu còn nhớ chút tình xưa nghĩa cũ thì xin lập một đàn giải oan ở bến sông, đốt cây đèn thần chiếu xuống nước, nàng sẽ trở về.</a:t>
            </a:r>
            <a:endParaRPr lang="en-US" sz="1950" dirty="0">
              <a:solidFill>
                <a:srgbClr val="000000"/>
              </a:solidFill>
            </a:endParaRPr>
          </a:p>
        </p:txBody>
      </p:sp>
    </p:spTree>
    <p:extLst>
      <p:ext uri="{BB962C8B-B14F-4D97-AF65-F5344CB8AC3E}">
        <p14:creationId xmlns:p14="http://schemas.microsoft.com/office/powerpoint/2010/main" val="184995850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968"/>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6397527-237C-CD27-E777-C848EBEE41DE}"/>
              </a:ext>
            </a:extLst>
          </p:cNvPr>
          <p:cNvSpPr/>
          <p:nvPr/>
        </p:nvSpPr>
        <p:spPr>
          <a:xfrm>
            <a:off x="415925" y="228600"/>
            <a:ext cx="8312150" cy="92710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dirty="0">
                <a:solidFill>
                  <a:srgbClr val="FF0000"/>
                </a:solidFill>
              </a:rPr>
              <a:t>b. Theo cách dẫn gián tiếp, lời nói của nhân vật Vũ Nương có thể được thuật lại như sau: </a:t>
            </a:r>
            <a:endParaRPr lang="en-US" sz="2000" b="1" dirty="0">
              <a:solidFill>
                <a:srgbClr val="FF0000"/>
              </a:solidFill>
            </a:endParaRPr>
          </a:p>
        </p:txBody>
      </p:sp>
      <p:sp>
        <p:nvSpPr>
          <p:cNvPr id="10" name="TextBox 9">
            <a:extLst>
              <a:ext uri="{FF2B5EF4-FFF2-40B4-BE49-F238E27FC236}">
                <a16:creationId xmlns:a16="http://schemas.microsoft.com/office/drawing/2014/main" id="{2624BCB8-E08D-AA6E-B3CF-8098490924E3}"/>
              </a:ext>
            </a:extLst>
          </p:cNvPr>
          <p:cNvSpPr txBox="1"/>
          <p:nvPr/>
        </p:nvSpPr>
        <p:spPr>
          <a:xfrm>
            <a:off x="309562" y="1275151"/>
            <a:ext cx="8524875" cy="3728649"/>
          </a:xfrm>
          <a:prstGeom prst="rect">
            <a:avLst/>
          </a:prstGeom>
          <a:noFill/>
        </p:spPr>
        <p:txBody>
          <a:bodyPr wrap="square">
            <a:spAutoFit/>
          </a:bodyPr>
          <a:lstStyle/>
          <a:p>
            <a:pPr algn="just">
              <a:lnSpc>
                <a:spcPct val="150000"/>
              </a:lnSpc>
            </a:pPr>
            <a:r>
              <a:rPr lang="vi-VN" sz="2000" i="1" dirty="0"/>
              <a:t>“Chàng bèn theo lời, lập một đàn tràng ba ngày đêm ở bến Hoàng Giang. Rồi quả thấy Vũ Nương ngồi trên một chiếc kiệu hoa đứng ở giữa dòng, theo sau có đến năm mươi chiếc xe cờ tán, võng lọng, rực rỡ đầy sông, lúc ẩn, lúc hiện.</a:t>
            </a:r>
            <a:endParaRPr lang="en-US" sz="2000" i="1" dirty="0"/>
          </a:p>
          <a:p>
            <a:pPr algn="just">
              <a:lnSpc>
                <a:spcPct val="150000"/>
              </a:lnSpc>
            </a:pPr>
            <a:r>
              <a:rPr lang="vi-VN" sz="2000" i="1" dirty="0"/>
              <a:t>Chàng vội gọi, nhưng nàng vẫn ở giữa dòng mà nói vọng vào. Vũ Nương nói cho Trương Sinh biết rằng nàng đã thề sống chết không bỏ Linh Phi, rằng rất đa tạ chàng nhưng nàng chẳng trở về nhân gian được nữa.</a:t>
            </a:r>
            <a:endParaRPr lang="en-US" sz="2000" i="1" dirty="0"/>
          </a:p>
          <a:p>
            <a:pPr algn="just">
              <a:lnSpc>
                <a:spcPct val="150000"/>
              </a:lnSpc>
            </a:pPr>
            <a:r>
              <a:rPr lang="vi-VN" sz="2000" i="1" dirty="0"/>
              <a:t>Rồi trong chốc lát, bóng nàng loang loáng mờ nhạt dần mà biến đi mất.”.</a:t>
            </a:r>
            <a:endParaRPr lang="en-US" sz="2000" i="1" dirty="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6EFB343-3F6A-F2C1-B11F-6112F0CF9BB7}"/>
              </a:ext>
            </a:extLst>
          </p:cNvPr>
          <p:cNvSpPr/>
          <p:nvPr/>
        </p:nvSpPr>
        <p:spPr>
          <a:xfrm>
            <a:off x="379412" y="584200"/>
            <a:ext cx="8385175" cy="63500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rgbClr val="FF0000"/>
                </a:solidFill>
              </a:rPr>
              <a:t>c. </a:t>
            </a:r>
            <a:r>
              <a:rPr lang="vi-VN" sz="2000" b="1" dirty="0">
                <a:solidFill>
                  <a:srgbClr val="FF0000"/>
                </a:solidFill>
              </a:rPr>
              <a:t>Có thể chỉ ra điểm khác biệt giữa lời nói của nhân vật Vũ Nương </a:t>
            </a:r>
            <a:endParaRPr lang="en-US" sz="2000" b="1" dirty="0">
              <a:solidFill>
                <a:srgbClr val="FF0000"/>
              </a:solidFill>
            </a:endParaRPr>
          </a:p>
        </p:txBody>
      </p:sp>
      <p:sp>
        <p:nvSpPr>
          <p:cNvPr id="5" name="Rectangle: Rounded Corners 4">
            <a:extLst>
              <a:ext uri="{FF2B5EF4-FFF2-40B4-BE49-F238E27FC236}">
                <a16:creationId xmlns:a16="http://schemas.microsoft.com/office/drawing/2014/main" id="{EA18FB77-43EB-252C-863A-7DEE44617C5A}"/>
              </a:ext>
            </a:extLst>
          </p:cNvPr>
          <p:cNvSpPr/>
          <p:nvPr/>
        </p:nvSpPr>
        <p:spPr>
          <a:xfrm>
            <a:off x="1058864" y="1793845"/>
            <a:ext cx="2705100" cy="635000"/>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Trong </a:t>
            </a:r>
            <a:r>
              <a:rPr lang="en-US" sz="2000" dirty="0" err="1">
                <a:solidFill>
                  <a:srgbClr val="000000"/>
                </a:solidFill>
              </a:rPr>
              <a:t>đoạn</a:t>
            </a:r>
            <a:r>
              <a:rPr lang="en-US" sz="2000" dirty="0">
                <a:solidFill>
                  <a:srgbClr val="000000"/>
                </a:solidFill>
              </a:rPr>
              <a:t> </a:t>
            </a:r>
            <a:r>
              <a:rPr lang="en-US" sz="2000" dirty="0" err="1">
                <a:solidFill>
                  <a:srgbClr val="000000"/>
                </a:solidFill>
              </a:rPr>
              <a:t>trích</a:t>
            </a:r>
            <a:r>
              <a:rPr lang="en-US" sz="2000" dirty="0">
                <a:solidFill>
                  <a:srgbClr val="000000"/>
                </a:solidFill>
              </a:rPr>
              <a:t> </a:t>
            </a:r>
            <a:r>
              <a:rPr lang="en-US" sz="2000" dirty="0" err="1">
                <a:solidFill>
                  <a:srgbClr val="000000"/>
                </a:solidFill>
              </a:rPr>
              <a:t>trên</a:t>
            </a:r>
            <a:endParaRPr lang="en-US" sz="2000" dirty="0">
              <a:solidFill>
                <a:srgbClr val="000000"/>
              </a:solidFill>
            </a:endParaRPr>
          </a:p>
        </p:txBody>
      </p:sp>
      <p:sp>
        <p:nvSpPr>
          <p:cNvPr id="6" name="Rectangle: Rounded Corners 5">
            <a:extLst>
              <a:ext uri="{FF2B5EF4-FFF2-40B4-BE49-F238E27FC236}">
                <a16:creationId xmlns:a16="http://schemas.microsoft.com/office/drawing/2014/main" id="{7E445816-4BC4-974D-6C47-24E81B7F0EA6}"/>
              </a:ext>
            </a:extLst>
          </p:cNvPr>
          <p:cNvSpPr/>
          <p:nvPr/>
        </p:nvSpPr>
        <p:spPr>
          <a:xfrm>
            <a:off x="5380038" y="1793845"/>
            <a:ext cx="2920998" cy="635000"/>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rPr>
              <a:t>Phần</a:t>
            </a:r>
            <a:r>
              <a:rPr lang="en-US" sz="2000" dirty="0">
                <a:solidFill>
                  <a:srgbClr val="000000"/>
                </a:solidFill>
              </a:rPr>
              <a:t> </a:t>
            </a:r>
            <a:r>
              <a:rPr lang="en-US" sz="2000" dirty="0" err="1">
                <a:solidFill>
                  <a:srgbClr val="000000"/>
                </a:solidFill>
              </a:rPr>
              <a:t>thuật</a:t>
            </a:r>
            <a:r>
              <a:rPr lang="en-US" sz="2000" dirty="0">
                <a:solidFill>
                  <a:srgbClr val="000000"/>
                </a:solidFill>
              </a:rPr>
              <a:t> </a:t>
            </a:r>
            <a:r>
              <a:rPr lang="en-US" sz="2000" dirty="0" err="1">
                <a:solidFill>
                  <a:srgbClr val="000000"/>
                </a:solidFill>
              </a:rPr>
              <a:t>lại</a:t>
            </a:r>
            <a:r>
              <a:rPr lang="en-US" sz="2000" dirty="0">
                <a:solidFill>
                  <a:srgbClr val="000000"/>
                </a:solidFill>
              </a:rPr>
              <a:t> </a:t>
            </a:r>
            <a:r>
              <a:rPr lang="en-US" sz="2000" dirty="0" err="1">
                <a:solidFill>
                  <a:srgbClr val="000000"/>
                </a:solidFill>
              </a:rPr>
              <a:t>của</a:t>
            </a:r>
            <a:r>
              <a:rPr lang="en-US" sz="2000" dirty="0">
                <a:solidFill>
                  <a:srgbClr val="000000"/>
                </a:solidFill>
              </a:rPr>
              <a:t> HS</a:t>
            </a:r>
          </a:p>
        </p:txBody>
      </p:sp>
      <p:sp>
        <p:nvSpPr>
          <p:cNvPr id="7" name="Not Equal 6">
            <a:extLst>
              <a:ext uri="{FF2B5EF4-FFF2-40B4-BE49-F238E27FC236}">
                <a16:creationId xmlns:a16="http://schemas.microsoft.com/office/drawing/2014/main" id="{2C3AA0C8-EFAA-3AC2-952F-B55FADFC4175}"/>
              </a:ext>
            </a:extLst>
          </p:cNvPr>
          <p:cNvSpPr/>
          <p:nvPr/>
        </p:nvSpPr>
        <p:spPr>
          <a:xfrm>
            <a:off x="4067172" y="2235200"/>
            <a:ext cx="993780" cy="733455"/>
          </a:xfrm>
          <a:prstGeom prst="mathNot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A50BEAA3-12DC-2FCD-982E-159CEDB719E3}"/>
              </a:ext>
            </a:extLst>
          </p:cNvPr>
          <p:cNvSpPr txBox="1"/>
          <p:nvPr/>
        </p:nvSpPr>
        <p:spPr>
          <a:xfrm>
            <a:off x="690564" y="3006755"/>
            <a:ext cx="3441700" cy="400110"/>
          </a:xfrm>
          <a:prstGeom prst="rect">
            <a:avLst/>
          </a:prstGeom>
          <a:noFill/>
        </p:spPr>
        <p:txBody>
          <a:bodyPr wrap="square">
            <a:spAutoFit/>
          </a:bodyPr>
          <a:lstStyle/>
          <a:p>
            <a:pPr algn="ctr"/>
            <a:r>
              <a:rPr lang="en-US" sz="2000" dirty="0"/>
              <a:t>L</a:t>
            </a:r>
            <a:r>
              <a:rPr lang="vi-VN" sz="2000" dirty="0"/>
              <a:t>ời dẫn cách dẫn trực tiếp</a:t>
            </a:r>
            <a:endParaRPr lang="en-US" sz="2000" dirty="0"/>
          </a:p>
        </p:txBody>
      </p:sp>
      <p:sp>
        <p:nvSpPr>
          <p:cNvPr id="10" name="TextBox 9">
            <a:extLst>
              <a:ext uri="{FF2B5EF4-FFF2-40B4-BE49-F238E27FC236}">
                <a16:creationId xmlns:a16="http://schemas.microsoft.com/office/drawing/2014/main" id="{034AE7EF-3A4B-F11C-B474-EE70F8C612B5}"/>
              </a:ext>
            </a:extLst>
          </p:cNvPr>
          <p:cNvSpPr txBox="1"/>
          <p:nvPr/>
        </p:nvSpPr>
        <p:spPr>
          <a:xfrm>
            <a:off x="5119687" y="3003490"/>
            <a:ext cx="3441700" cy="400110"/>
          </a:xfrm>
          <a:prstGeom prst="rect">
            <a:avLst/>
          </a:prstGeom>
          <a:noFill/>
        </p:spPr>
        <p:txBody>
          <a:bodyPr wrap="square">
            <a:spAutoFit/>
          </a:bodyPr>
          <a:lstStyle/>
          <a:p>
            <a:pPr algn="ctr"/>
            <a:r>
              <a:rPr lang="en-US" sz="2000" dirty="0"/>
              <a:t>L</a:t>
            </a:r>
            <a:r>
              <a:rPr lang="vi-VN" sz="2000" dirty="0"/>
              <a:t>ời dẫn cách dẫn </a:t>
            </a:r>
            <a:r>
              <a:rPr lang="en-US" sz="2000" dirty="0" err="1"/>
              <a:t>gián</a:t>
            </a:r>
            <a:r>
              <a:rPr lang="vi-VN" sz="2000" dirty="0"/>
              <a:t> tiếp</a:t>
            </a:r>
            <a:endParaRPr lang="en-US" sz="2000" dirty="0"/>
          </a:p>
        </p:txBody>
      </p:sp>
      <p:pic>
        <p:nvPicPr>
          <p:cNvPr id="11" name="Google Shape;236;p4">
            <a:extLst>
              <a:ext uri="{FF2B5EF4-FFF2-40B4-BE49-F238E27FC236}">
                <a16:creationId xmlns:a16="http://schemas.microsoft.com/office/drawing/2014/main" id="{21B272AD-4888-D97A-A6D0-DA07AC960EB3}"/>
              </a:ext>
            </a:extLst>
          </p:cNvPr>
          <p:cNvPicPr preferRelativeResize="0"/>
          <p:nvPr/>
        </p:nvPicPr>
        <p:blipFill rotWithShape="1">
          <a:blip r:embed="rId2">
            <a:alphaModFix/>
          </a:blip>
          <a:srcRect/>
          <a:stretch/>
        </p:blipFill>
        <p:spPr>
          <a:xfrm>
            <a:off x="202423" y="4627844"/>
            <a:ext cx="1367298" cy="313150"/>
          </a:xfrm>
          <a:prstGeom prst="rect">
            <a:avLst/>
          </a:prstGeom>
          <a:noFill/>
          <a:ln>
            <a:noFill/>
          </a:ln>
        </p:spPr>
      </p:pic>
    </p:spTree>
    <p:extLst>
      <p:ext uri="{BB962C8B-B14F-4D97-AF65-F5344CB8AC3E}">
        <p14:creationId xmlns:p14="http://schemas.microsoft.com/office/powerpoint/2010/main" val="298220211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7EEFC72-C8B0-7BCF-23A7-105F213CB71F}"/>
              </a:ext>
            </a:extLst>
          </p:cNvPr>
          <p:cNvSpPr/>
          <p:nvPr/>
        </p:nvSpPr>
        <p:spPr>
          <a:xfrm>
            <a:off x="3018773" y="381717"/>
            <a:ext cx="3106454" cy="690725"/>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B050"/>
                </a:solidFill>
              </a:rPr>
              <a:t>VẬN DỤNG</a:t>
            </a:r>
          </a:p>
        </p:txBody>
      </p:sp>
      <p:sp>
        <p:nvSpPr>
          <p:cNvPr id="6" name="TextBox 5">
            <a:extLst>
              <a:ext uri="{FF2B5EF4-FFF2-40B4-BE49-F238E27FC236}">
                <a16:creationId xmlns:a16="http://schemas.microsoft.com/office/drawing/2014/main" id="{633BD80A-BE1A-DD1E-A048-4AC1BEB88491}"/>
              </a:ext>
            </a:extLst>
          </p:cNvPr>
          <p:cNvSpPr txBox="1"/>
          <p:nvPr/>
        </p:nvSpPr>
        <p:spPr>
          <a:xfrm>
            <a:off x="2159000" y="1737993"/>
            <a:ext cx="6794500" cy="3266985"/>
          </a:xfrm>
          <a:prstGeom prst="rect">
            <a:avLst/>
          </a:prstGeom>
          <a:noFill/>
        </p:spPr>
        <p:txBody>
          <a:bodyPr wrap="square">
            <a:spAutoFit/>
          </a:bodyPr>
          <a:lstStyle/>
          <a:p>
            <a:pPr algn="just">
              <a:lnSpc>
                <a:spcPct val="150000"/>
              </a:lnSpc>
            </a:pPr>
            <a:r>
              <a:rPr lang="vi-VN" sz="2000" dirty="0"/>
              <a:t>Viết đoạn văn nghị luận (khoảng 5 – 7 câu) có nội dung liên quan đến ý kiến dưới đây, trích dẫn ý kiến đó theo cách trực tiếp hoặc gián tiếp:</a:t>
            </a:r>
            <a:endParaRPr lang="en-US" sz="2000" dirty="0"/>
          </a:p>
          <a:p>
            <a:pPr algn="just">
              <a:lnSpc>
                <a:spcPct val="150000"/>
              </a:lnSpc>
            </a:pPr>
            <a:r>
              <a:rPr lang="en-US" sz="2000" i="1" dirty="0"/>
              <a:t>“</a:t>
            </a:r>
            <a:r>
              <a:rPr lang="vi-VN" sz="2000" i="1" dirty="0"/>
              <a:t>Cái tài của Nguyễn Dữ là ông đã dung hoà được hiện thực với ước mơ, giữa cáitồn tại với cái ảo ảnh.</a:t>
            </a:r>
            <a:r>
              <a:rPr lang="en-US" sz="2000" i="1" dirty="0"/>
              <a:t>”</a:t>
            </a:r>
          </a:p>
          <a:p>
            <a:pPr algn="r">
              <a:lnSpc>
                <a:spcPct val="150000"/>
              </a:lnSpc>
            </a:pPr>
            <a:r>
              <a:rPr lang="vi-VN" sz="2000" i="1" dirty="0"/>
              <a:t>(Nguyễn Đăng Na, “Người con gái Nam Xương” – một bi kịch của con người)</a:t>
            </a:r>
            <a:endParaRPr lang="en-US" sz="2000" i="1" dirty="0"/>
          </a:p>
        </p:txBody>
      </p:sp>
      <p:pic>
        <p:nvPicPr>
          <p:cNvPr id="8" name="Picture 7">
            <a:extLst>
              <a:ext uri="{FF2B5EF4-FFF2-40B4-BE49-F238E27FC236}">
                <a16:creationId xmlns:a16="http://schemas.microsoft.com/office/drawing/2014/main" id="{58322BA5-DD76-44DF-4558-4C248925C719}"/>
              </a:ext>
            </a:extLst>
          </p:cNvPr>
          <p:cNvPicPr>
            <a:picLocks noChangeAspect="1"/>
          </p:cNvPicPr>
          <p:nvPr/>
        </p:nvPicPr>
        <p:blipFill>
          <a:blip r:embed="rId2"/>
          <a:srcRect l="62361" r="17500" b="69136"/>
          <a:stretch/>
        </p:blipFill>
        <p:spPr>
          <a:xfrm>
            <a:off x="190500" y="2577735"/>
            <a:ext cx="1841500" cy="1587500"/>
          </a:xfrm>
          <a:prstGeom prst="rect">
            <a:avLst/>
          </a:prstGeom>
        </p:spPr>
      </p:pic>
      <p:sp>
        <p:nvSpPr>
          <p:cNvPr id="9" name="TextBox 8">
            <a:extLst>
              <a:ext uri="{FF2B5EF4-FFF2-40B4-BE49-F238E27FC236}">
                <a16:creationId xmlns:a16="http://schemas.microsoft.com/office/drawing/2014/main" id="{C5510069-BEC3-D166-0C86-40C3E8469222}"/>
              </a:ext>
            </a:extLst>
          </p:cNvPr>
          <p:cNvSpPr txBox="1"/>
          <p:nvPr/>
        </p:nvSpPr>
        <p:spPr>
          <a:xfrm>
            <a:off x="3759200" y="1272497"/>
            <a:ext cx="4064000" cy="400110"/>
          </a:xfrm>
          <a:prstGeom prst="rect">
            <a:avLst/>
          </a:prstGeom>
          <a:noFill/>
        </p:spPr>
        <p:txBody>
          <a:bodyPr wrap="square" rtlCol="0">
            <a:spAutoFit/>
          </a:bodyPr>
          <a:lstStyle/>
          <a:p>
            <a:pPr algn="ctr"/>
            <a:r>
              <a:rPr lang="en-US" sz="2000" b="1" dirty="0" err="1">
                <a:solidFill>
                  <a:srgbClr val="FF0000"/>
                </a:solidFill>
              </a:rPr>
              <a:t>Yêu</a:t>
            </a:r>
            <a:r>
              <a:rPr lang="en-US" sz="2000" b="1" dirty="0">
                <a:solidFill>
                  <a:srgbClr val="FF0000"/>
                </a:solidFill>
              </a:rPr>
              <a:t> </a:t>
            </a:r>
            <a:r>
              <a:rPr lang="en-US" sz="2000" b="1" dirty="0" err="1">
                <a:solidFill>
                  <a:srgbClr val="FF0000"/>
                </a:solidFill>
              </a:rPr>
              <a:t>cầu</a:t>
            </a:r>
            <a:r>
              <a:rPr lang="en-US" sz="2000" b="1" dirty="0">
                <a:solidFill>
                  <a:srgbClr val="FF0000"/>
                </a:solidFill>
              </a:rPr>
              <a:t>:</a:t>
            </a:r>
          </a:p>
        </p:txBody>
      </p:sp>
    </p:spTree>
    <p:extLst>
      <p:ext uri="{BB962C8B-B14F-4D97-AF65-F5344CB8AC3E}">
        <p14:creationId xmlns:p14="http://schemas.microsoft.com/office/powerpoint/2010/main" val="283227035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9D28CA1-280A-1F12-8AF7-FC7F5D0C8861}"/>
              </a:ext>
            </a:extLst>
          </p:cNvPr>
          <p:cNvSpPr/>
          <p:nvPr/>
        </p:nvSpPr>
        <p:spPr>
          <a:xfrm>
            <a:off x="685801" y="1233856"/>
            <a:ext cx="2197100" cy="874343"/>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0000"/>
                </a:solidFill>
              </a:rPr>
              <a:t>Độ</a:t>
            </a:r>
            <a:r>
              <a:rPr lang="en-US" sz="2000" b="1" dirty="0">
                <a:solidFill>
                  <a:srgbClr val="000000"/>
                </a:solidFill>
              </a:rPr>
              <a:t> </a:t>
            </a:r>
            <a:r>
              <a:rPr lang="en-US" sz="2000" b="1" dirty="0" err="1">
                <a:solidFill>
                  <a:srgbClr val="000000"/>
                </a:solidFill>
              </a:rPr>
              <a:t>dài</a:t>
            </a:r>
            <a:endParaRPr lang="en-US" sz="2000" b="1" dirty="0">
              <a:solidFill>
                <a:srgbClr val="000000"/>
              </a:solidFill>
            </a:endParaRPr>
          </a:p>
        </p:txBody>
      </p:sp>
      <p:sp>
        <p:nvSpPr>
          <p:cNvPr id="5" name="Rectangle: Rounded Corners 4">
            <a:extLst>
              <a:ext uri="{FF2B5EF4-FFF2-40B4-BE49-F238E27FC236}">
                <a16:creationId xmlns:a16="http://schemas.microsoft.com/office/drawing/2014/main" id="{B05C262F-AF9D-C932-9BC4-576D57B60091}"/>
              </a:ext>
            </a:extLst>
          </p:cNvPr>
          <p:cNvSpPr/>
          <p:nvPr/>
        </p:nvSpPr>
        <p:spPr>
          <a:xfrm>
            <a:off x="3018773" y="274475"/>
            <a:ext cx="3106454" cy="690725"/>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B050"/>
                </a:solidFill>
              </a:rPr>
              <a:t>GỢI Ý LÀM BÀI</a:t>
            </a:r>
          </a:p>
        </p:txBody>
      </p:sp>
      <p:sp>
        <p:nvSpPr>
          <p:cNvPr id="6" name="Rectangle: Rounded Corners 5">
            <a:extLst>
              <a:ext uri="{FF2B5EF4-FFF2-40B4-BE49-F238E27FC236}">
                <a16:creationId xmlns:a16="http://schemas.microsoft.com/office/drawing/2014/main" id="{7923BFD7-BACD-FE18-694B-D4F1F77ECC6C}"/>
              </a:ext>
            </a:extLst>
          </p:cNvPr>
          <p:cNvSpPr/>
          <p:nvPr/>
        </p:nvSpPr>
        <p:spPr>
          <a:xfrm>
            <a:off x="685801" y="2487495"/>
            <a:ext cx="2197100" cy="1211483"/>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0000"/>
                </a:solidFill>
              </a:rPr>
              <a:t>Nội</a:t>
            </a:r>
            <a:r>
              <a:rPr lang="en-US" sz="2000" b="1" dirty="0">
                <a:solidFill>
                  <a:srgbClr val="000000"/>
                </a:solidFill>
              </a:rPr>
              <a:t> dung</a:t>
            </a:r>
          </a:p>
        </p:txBody>
      </p:sp>
      <p:sp>
        <p:nvSpPr>
          <p:cNvPr id="7" name="Rectangle: Rounded Corners 6">
            <a:extLst>
              <a:ext uri="{FF2B5EF4-FFF2-40B4-BE49-F238E27FC236}">
                <a16:creationId xmlns:a16="http://schemas.microsoft.com/office/drawing/2014/main" id="{2A7C2BCA-3017-9CDC-F784-AD5E13054C3B}"/>
              </a:ext>
            </a:extLst>
          </p:cNvPr>
          <p:cNvSpPr/>
          <p:nvPr/>
        </p:nvSpPr>
        <p:spPr>
          <a:xfrm>
            <a:off x="685801" y="4078274"/>
            <a:ext cx="2197100" cy="80427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0000"/>
                </a:solidFill>
              </a:rPr>
              <a:t>Trích</a:t>
            </a:r>
            <a:r>
              <a:rPr lang="en-US" sz="2000" b="1" dirty="0">
                <a:solidFill>
                  <a:srgbClr val="000000"/>
                </a:solidFill>
              </a:rPr>
              <a:t> </a:t>
            </a:r>
            <a:r>
              <a:rPr lang="en-US" sz="2000" b="1" dirty="0" err="1">
                <a:solidFill>
                  <a:srgbClr val="000000"/>
                </a:solidFill>
              </a:rPr>
              <a:t>dẫn</a:t>
            </a:r>
            <a:r>
              <a:rPr lang="en-US" sz="2000" b="1" dirty="0">
                <a:solidFill>
                  <a:srgbClr val="000000"/>
                </a:solidFill>
              </a:rPr>
              <a:t> ý </a:t>
            </a:r>
            <a:r>
              <a:rPr lang="en-US" sz="2000" b="1" dirty="0" err="1">
                <a:solidFill>
                  <a:srgbClr val="000000"/>
                </a:solidFill>
              </a:rPr>
              <a:t>kiến</a:t>
            </a:r>
            <a:endParaRPr lang="en-US" sz="2000" b="1" dirty="0">
              <a:solidFill>
                <a:srgbClr val="000000"/>
              </a:solidFill>
            </a:endParaRPr>
          </a:p>
        </p:txBody>
      </p:sp>
      <p:sp>
        <p:nvSpPr>
          <p:cNvPr id="9" name="TextBox 8">
            <a:extLst>
              <a:ext uri="{FF2B5EF4-FFF2-40B4-BE49-F238E27FC236}">
                <a16:creationId xmlns:a16="http://schemas.microsoft.com/office/drawing/2014/main" id="{BC47A9FA-03AA-DD5F-D6A1-C5F7C1E8D78A}"/>
              </a:ext>
            </a:extLst>
          </p:cNvPr>
          <p:cNvSpPr txBox="1"/>
          <p:nvPr/>
        </p:nvSpPr>
        <p:spPr>
          <a:xfrm>
            <a:off x="3222623" y="1375006"/>
            <a:ext cx="2073275" cy="496996"/>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000" dirty="0"/>
              <a:t>5 – 7 câu</a:t>
            </a:r>
            <a:r>
              <a:rPr lang="en-US" sz="2000" dirty="0"/>
              <a:t>.</a:t>
            </a:r>
          </a:p>
        </p:txBody>
      </p:sp>
      <p:sp>
        <p:nvSpPr>
          <p:cNvPr id="11" name="TextBox 10">
            <a:extLst>
              <a:ext uri="{FF2B5EF4-FFF2-40B4-BE49-F238E27FC236}">
                <a16:creationId xmlns:a16="http://schemas.microsoft.com/office/drawing/2014/main" id="{EEDFDA70-6C0C-48C7-0F6E-75DF1EF1D42E}"/>
              </a:ext>
            </a:extLst>
          </p:cNvPr>
          <p:cNvSpPr txBox="1"/>
          <p:nvPr/>
        </p:nvSpPr>
        <p:spPr>
          <a:xfrm>
            <a:off x="3074333" y="2278653"/>
            <a:ext cx="5680075" cy="142032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dirty="0"/>
              <a:t>T</a:t>
            </a:r>
            <a:r>
              <a:rPr lang="vi-VN" sz="2000" dirty="0"/>
              <a:t>ài năng của Nguyễn Dữ trong việc dung hoà được yếu tố hiện thực với ước mơ, tồn tại với ảo ảnh.</a:t>
            </a:r>
            <a:endParaRPr lang="en-US" sz="2000" dirty="0"/>
          </a:p>
        </p:txBody>
      </p:sp>
      <p:sp>
        <p:nvSpPr>
          <p:cNvPr id="12" name="TextBox 11">
            <a:extLst>
              <a:ext uri="{FF2B5EF4-FFF2-40B4-BE49-F238E27FC236}">
                <a16:creationId xmlns:a16="http://schemas.microsoft.com/office/drawing/2014/main" id="{D6F2290F-4C3C-3AA7-2D43-61D7E1D89F16}"/>
              </a:ext>
            </a:extLst>
          </p:cNvPr>
          <p:cNvSpPr txBox="1"/>
          <p:nvPr/>
        </p:nvSpPr>
        <p:spPr>
          <a:xfrm>
            <a:off x="3222623" y="4207489"/>
            <a:ext cx="5680075" cy="496996"/>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dirty="0" err="1"/>
              <a:t>Trực</a:t>
            </a:r>
            <a:r>
              <a:rPr lang="en-US" sz="2000" dirty="0"/>
              <a:t> </a:t>
            </a:r>
            <a:r>
              <a:rPr lang="en-US" sz="2000" dirty="0" err="1"/>
              <a:t>tiếp</a:t>
            </a:r>
            <a:r>
              <a:rPr lang="en-US" sz="2000" dirty="0"/>
              <a:t> </a:t>
            </a:r>
            <a:r>
              <a:rPr lang="en-US" sz="2000" dirty="0" err="1"/>
              <a:t>hoặc</a:t>
            </a:r>
            <a:r>
              <a:rPr lang="en-US" sz="2000" dirty="0"/>
              <a:t> </a:t>
            </a:r>
            <a:r>
              <a:rPr lang="en-US" sz="2000" dirty="0" err="1"/>
              <a:t>gián</a:t>
            </a:r>
            <a:r>
              <a:rPr lang="en-US" sz="2000" dirty="0"/>
              <a:t> </a:t>
            </a:r>
            <a:r>
              <a:rPr lang="en-US" sz="2000" dirty="0" err="1"/>
              <a:t>tiếp</a:t>
            </a:r>
            <a:r>
              <a:rPr lang="en-US" sz="2000" dirty="0"/>
              <a:t>.</a:t>
            </a:r>
          </a:p>
        </p:txBody>
      </p:sp>
      <p:cxnSp>
        <p:nvCxnSpPr>
          <p:cNvPr id="14" name="Straight Connector 13">
            <a:extLst>
              <a:ext uri="{FF2B5EF4-FFF2-40B4-BE49-F238E27FC236}">
                <a16:creationId xmlns:a16="http://schemas.microsoft.com/office/drawing/2014/main" id="{69E67EF7-8A2F-0772-8803-1656A81006E3}"/>
              </a:ext>
            </a:extLst>
          </p:cNvPr>
          <p:cNvCxnSpPr>
            <a:cxnSpLocks/>
          </p:cNvCxnSpPr>
          <p:nvPr/>
        </p:nvCxnSpPr>
        <p:spPr>
          <a:xfrm>
            <a:off x="3018773" y="2278653"/>
            <a:ext cx="5735635" cy="0"/>
          </a:xfrm>
          <a:prstGeom prst="line">
            <a:avLst/>
          </a:prstGeom>
          <a:ln w="19050">
            <a:solidFill>
              <a:srgbClr val="000000"/>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C762C0-B886-07F0-1162-2829AF937B52}"/>
              </a:ext>
            </a:extLst>
          </p:cNvPr>
          <p:cNvCxnSpPr>
            <a:cxnSpLocks/>
          </p:cNvCxnSpPr>
          <p:nvPr/>
        </p:nvCxnSpPr>
        <p:spPr>
          <a:xfrm>
            <a:off x="3018772" y="3916953"/>
            <a:ext cx="5735635" cy="0"/>
          </a:xfrm>
          <a:prstGeom prst="line">
            <a:avLst/>
          </a:prstGeom>
          <a:ln w="19050">
            <a:solidFill>
              <a:srgbClr val="000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85760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fade">
                                      <p:cBhvr>
                                        <p:cTn id="3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975"/>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3A82816F-32A5-938A-98E2-B2CDFF114F67}"/>
              </a:ext>
            </a:extLst>
          </p:cNvPr>
          <p:cNvSpPr/>
          <p:nvPr/>
        </p:nvSpPr>
        <p:spPr>
          <a:xfrm>
            <a:off x="2480936" y="350675"/>
            <a:ext cx="4182127" cy="690725"/>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B050"/>
                </a:solidFill>
              </a:rPr>
              <a:t>HƯỚNG DẪN VỀ NHÀ</a:t>
            </a:r>
          </a:p>
        </p:txBody>
      </p:sp>
      <p:sp>
        <p:nvSpPr>
          <p:cNvPr id="29" name="Arrow: Pentagon 28">
            <a:extLst>
              <a:ext uri="{FF2B5EF4-FFF2-40B4-BE49-F238E27FC236}">
                <a16:creationId xmlns:a16="http://schemas.microsoft.com/office/drawing/2014/main" id="{F1272D0C-0312-840E-6CE2-3FD387495B37}"/>
              </a:ext>
            </a:extLst>
          </p:cNvPr>
          <p:cNvSpPr/>
          <p:nvPr/>
        </p:nvSpPr>
        <p:spPr>
          <a:xfrm>
            <a:off x="0" y="1320800"/>
            <a:ext cx="3390900" cy="690725"/>
          </a:xfrm>
          <a:prstGeom prst="homePlat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000000"/>
                </a:solidFill>
              </a:rPr>
              <a:t>Ôn tập </a:t>
            </a:r>
            <a:r>
              <a:rPr lang="vi-VN" sz="2000" dirty="0">
                <a:solidFill>
                  <a:srgbClr val="000000"/>
                </a:solidFill>
              </a:rPr>
              <a:t>kiến thức đã học </a:t>
            </a:r>
            <a:endParaRPr lang="en-US" sz="2000" dirty="0">
              <a:solidFill>
                <a:srgbClr val="000000"/>
              </a:solidFill>
            </a:endParaRPr>
          </a:p>
        </p:txBody>
      </p:sp>
      <p:sp>
        <p:nvSpPr>
          <p:cNvPr id="30" name="Arrow: Pentagon 29">
            <a:extLst>
              <a:ext uri="{FF2B5EF4-FFF2-40B4-BE49-F238E27FC236}">
                <a16:creationId xmlns:a16="http://schemas.microsoft.com/office/drawing/2014/main" id="{46B71039-4549-342E-E9F0-F0BBFFB4278D}"/>
              </a:ext>
            </a:extLst>
          </p:cNvPr>
          <p:cNvSpPr/>
          <p:nvPr/>
        </p:nvSpPr>
        <p:spPr>
          <a:xfrm>
            <a:off x="0" y="2288851"/>
            <a:ext cx="5207000" cy="690725"/>
          </a:xfrm>
          <a:prstGeom prst="homePlat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000000"/>
                </a:solidFill>
              </a:rPr>
              <a:t>Hoàn thành </a:t>
            </a:r>
            <a:r>
              <a:rPr lang="vi-VN" sz="2000" dirty="0">
                <a:solidFill>
                  <a:srgbClr val="000000"/>
                </a:solidFill>
              </a:rPr>
              <a:t>bài tập Luyện tập, Vận dụng </a:t>
            </a:r>
            <a:endParaRPr lang="en-US" sz="2000" dirty="0">
              <a:solidFill>
                <a:srgbClr val="000000"/>
              </a:solidFill>
            </a:endParaRPr>
          </a:p>
        </p:txBody>
      </p:sp>
      <p:sp>
        <p:nvSpPr>
          <p:cNvPr id="31" name="Arrow: Pentagon 30">
            <a:extLst>
              <a:ext uri="{FF2B5EF4-FFF2-40B4-BE49-F238E27FC236}">
                <a16:creationId xmlns:a16="http://schemas.microsoft.com/office/drawing/2014/main" id="{37DE8D43-FA3C-17A1-1387-99954F388DB6}"/>
              </a:ext>
            </a:extLst>
          </p:cNvPr>
          <p:cNvSpPr/>
          <p:nvPr/>
        </p:nvSpPr>
        <p:spPr>
          <a:xfrm>
            <a:off x="-1" y="3247053"/>
            <a:ext cx="6663063" cy="690725"/>
          </a:xfrm>
          <a:prstGeom prst="homePlat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000000"/>
                </a:solidFill>
              </a:rPr>
              <a:t>Chuẩn bị </a:t>
            </a:r>
            <a:r>
              <a:rPr lang="vi-VN" sz="2000" dirty="0">
                <a:solidFill>
                  <a:srgbClr val="000000"/>
                </a:solidFill>
              </a:rPr>
              <a:t>văn bản </a:t>
            </a:r>
            <a:r>
              <a:rPr lang="en-US" sz="2000" dirty="0">
                <a:solidFill>
                  <a:srgbClr val="000000"/>
                </a:solidFill>
              </a:rPr>
              <a:t>Đ</a:t>
            </a:r>
            <a:r>
              <a:rPr lang="vi-VN" sz="2000" dirty="0">
                <a:solidFill>
                  <a:srgbClr val="000000"/>
                </a:solidFill>
              </a:rPr>
              <a:t>ọc mở rộng theo thể loại – </a:t>
            </a:r>
            <a:r>
              <a:rPr lang="vi-VN" sz="2000" i="1" dirty="0">
                <a:solidFill>
                  <a:srgbClr val="000000"/>
                </a:solidFill>
              </a:rPr>
              <a:t>Dế chọi</a:t>
            </a:r>
            <a:endParaRPr lang="en-US" sz="2000" i="1" dirty="0">
              <a:solidFill>
                <a:srgbClr val="000000"/>
              </a:solidFill>
            </a:endParaRPr>
          </a:p>
        </p:txBody>
      </p:sp>
      <p:pic>
        <p:nvPicPr>
          <p:cNvPr id="33" name="Picture 32">
            <a:extLst>
              <a:ext uri="{FF2B5EF4-FFF2-40B4-BE49-F238E27FC236}">
                <a16:creationId xmlns:a16="http://schemas.microsoft.com/office/drawing/2014/main" id="{49B26D7A-5B2A-7ACC-3D5D-44C92EAB27A5}"/>
              </a:ext>
            </a:extLst>
          </p:cNvPr>
          <p:cNvPicPr>
            <a:picLocks noChangeAspect="1"/>
          </p:cNvPicPr>
          <p:nvPr/>
        </p:nvPicPr>
        <p:blipFill>
          <a:blip r:embed="rId3"/>
          <a:srcRect l="23194" t="65926" r="55695"/>
          <a:stretch/>
        </p:blipFill>
        <p:spPr>
          <a:xfrm>
            <a:off x="6426200" y="1383004"/>
            <a:ext cx="2813954" cy="2554774"/>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C21CFA-8755-696F-4D5D-A4CE4AF420D4}"/>
              </a:ext>
            </a:extLst>
          </p:cNvPr>
          <p:cNvSpPr txBox="1"/>
          <p:nvPr/>
        </p:nvSpPr>
        <p:spPr>
          <a:xfrm>
            <a:off x="1535430" y="1501140"/>
            <a:ext cx="6073140" cy="1824923"/>
          </a:xfrm>
          <a:prstGeom prst="rect">
            <a:avLst/>
          </a:prstGeom>
          <a:noFill/>
        </p:spPr>
        <p:txBody>
          <a:bodyPr wrap="square" rtlCol="0">
            <a:spAutoFit/>
          </a:bodyPr>
          <a:lstStyle/>
          <a:p>
            <a:pPr algn="ctr">
              <a:lnSpc>
                <a:spcPct val="150000"/>
              </a:lnSpc>
            </a:pPr>
            <a:r>
              <a:rPr lang="en-US" sz="4000" b="1" dirty="0">
                <a:solidFill>
                  <a:srgbClr val="00B050"/>
                </a:solidFill>
              </a:rPr>
              <a:t>XIN CHÀO TẠM BIỆT VÀ HẸN GẶP LẠI!</a:t>
            </a:r>
          </a:p>
        </p:txBody>
      </p:sp>
    </p:spTree>
    <p:extLst>
      <p:ext uri="{BB962C8B-B14F-4D97-AF65-F5344CB8AC3E}">
        <p14:creationId xmlns:p14="http://schemas.microsoft.com/office/powerpoint/2010/main" val="826083823"/>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085A13-F0EE-8579-7AF2-458C011F318A}"/>
              </a:ext>
            </a:extLst>
          </p:cNvPr>
          <p:cNvSpPr/>
          <p:nvPr/>
        </p:nvSpPr>
        <p:spPr>
          <a:xfrm>
            <a:off x="256784" y="515656"/>
            <a:ext cx="8630433" cy="2680570"/>
          </a:xfrm>
          <a:prstGeom prst="rect">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rPr>
              <a:t>a) Hôm sau, Linh Phi lấy một cái túi bằng lụa tía, đựng mười hạt minh châu, sai sứ giả Xích Hỗn đưa Phan ra khỏi nước. Vũ Nương nhân đó cũng đưa gửi một chiếc hoa vàng mà dặn:</a:t>
            </a:r>
            <a:endParaRPr lang="en-US" sz="2000" dirty="0">
              <a:solidFill>
                <a:srgbClr val="000000"/>
              </a:solidFill>
            </a:endParaRPr>
          </a:p>
          <a:p>
            <a:pPr algn="just">
              <a:lnSpc>
                <a:spcPct val="150000"/>
              </a:lnSpc>
            </a:pPr>
            <a:r>
              <a:rPr lang="vi-VN" sz="2000" dirty="0">
                <a:solidFill>
                  <a:srgbClr val="000000"/>
                </a:solidFill>
              </a:rPr>
              <a:t>- Nhờ nói hộ với chàng Trương, nếu còn nhớ chút tình xưa nghĩa cũ, xin lập một đàn giải oan ở bến sông, đốt cây đèn thần chiếu xuống nước, tôi sẽ trở về.</a:t>
            </a:r>
            <a:endParaRPr lang="en-US" sz="2000" dirty="0">
              <a:solidFill>
                <a:srgbClr val="000000"/>
              </a:solidFill>
            </a:endParaRPr>
          </a:p>
        </p:txBody>
      </p:sp>
      <p:sp>
        <p:nvSpPr>
          <p:cNvPr id="4" name="Oval 3">
            <a:extLst>
              <a:ext uri="{FF2B5EF4-FFF2-40B4-BE49-F238E27FC236}">
                <a16:creationId xmlns:a16="http://schemas.microsoft.com/office/drawing/2014/main" id="{9BE4F15F-719C-8CE5-9821-9D5C549DEA77}"/>
              </a:ext>
            </a:extLst>
          </p:cNvPr>
          <p:cNvSpPr/>
          <p:nvPr/>
        </p:nvSpPr>
        <p:spPr>
          <a:xfrm>
            <a:off x="4997885" y="1542791"/>
            <a:ext cx="250520" cy="3131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875A1C5-EE69-6C4D-5BE4-72E2A1B9BD65}"/>
              </a:ext>
            </a:extLst>
          </p:cNvPr>
          <p:cNvSpPr/>
          <p:nvPr/>
        </p:nvSpPr>
        <p:spPr>
          <a:xfrm>
            <a:off x="256783" y="1985481"/>
            <a:ext cx="250520" cy="3131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7D2C6C5-097B-FE44-D3AB-729268779814}"/>
              </a:ext>
            </a:extLst>
          </p:cNvPr>
          <p:cNvPicPr>
            <a:picLocks noChangeAspect="1"/>
          </p:cNvPicPr>
          <p:nvPr/>
        </p:nvPicPr>
        <p:blipFill>
          <a:blip r:embed="rId2"/>
          <a:srcRect l="5548" t="33648" r="81507" b="46666"/>
          <a:stretch/>
        </p:blipFill>
        <p:spPr>
          <a:xfrm rot="15418851">
            <a:off x="776199" y="3167729"/>
            <a:ext cx="956024" cy="817761"/>
          </a:xfrm>
          <a:prstGeom prst="rect">
            <a:avLst/>
          </a:prstGeom>
        </p:spPr>
      </p:pic>
      <p:sp>
        <p:nvSpPr>
          <p:cNvPr id="9" name="TextBox 8">
            <a:extLst>
              <a:ext uri="{FF2B5EF4-FFF2-40B4-BE49-F238E27FC236}">
                <a16:creationId xmlns:a16="http://schemas.microsoft.com/office/drawing/2014/main" id="{7F15552B-04B3-8E1C-147F-04EA5F61756B}"/>
              </a:ext>
            </a:extLst>
          </p:cNvPr>
          <p:cNvSpPr txBox="1"/>
          <p:nvPr/>
        </p:nvSpPr>
        <p:spPr>
          <a:xfrm>
            <a:off x="1760265" y="3637450"/>
            <a:ext cx="2811735" cy="496996"/>
          </a:xfrm>
          <a:prstGeom prst="rect">
            <a:avLst/>
          </a:prstGeom>
          <a:noFill/>
        </p:spPr>
        <p:txBody>
          <a:bodyPr wrap="square">
            <a:spAutoFit/>
          </a:bodyPr>
          <a:lstStyle/>
          <a:p>
            <a:pPr algn="just">
              <a:lnSpc>
                <a:spcPct val="150000"/>
              </a:lnSpc>
            </a:pPr>
            <a:r>
              <a:rPr lang="vi-VN" sz="2000" i="1" dirty="0">
                <a:solidFill>
                  <a:srgbClr val="FF0000"/>
                </a:solidFill>
              </a:rPr>
              <a:t>Lời thoại của nhân vật.</a:t>
            </a:r>
            <a:endParaRPr lang="en-US" sz="2000" i="1" dirty="0">
              <a:solidFill>
                <a:srgbClr val="FF0000"/>
              </a:solidFill>
            </a:endParaRPr>
          </a:p>
        </p:txBody>
      </p:sp>
      <p:pic>
        <p:nvPicPr>
          <p:cNvPr id="5122" name="Picture 2" descr="Tóm tắt Chuyện người con gái Nam Xương ngắn gọn (14 mẫu) - Văn 9">
            <a:extLst>
              <a:ext uri="{FF2B5EF4-FFF2-40B4-BE49-F238E27FC236}">
                <a16:creationId xmlns:a16="http://schemas.microsoft.com/office/drawing/2014/main" id="{D71A7903-D40B-F016-85A9-1777F316A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186" y="3352800"/>
            <a:ext cx="2848676" cy="1493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Google Shape;236;p4">
            <a:extLst>
              <a:ext uri="{FF2B5EF4-FFF2-40B4-BE49-F238E27FC236}">
                <a16:creationId xmlns:a16="http://schemas.microsoft.com/office/drawing/2014/main" id="{2E774F5F-305E-8B14-01F9-E68BB5F17CDC}"/>
              </a:ext>
            </a:extLst>
          </p:cNvPr>
          <p:cNvPicPr preferRelativeResize="0"/>
          <p:nvPr/>
        </p:nvPicPr>
        <p:blipFill rotWithShape="1">
          <a:blip r:embed="rId4">
            <a:alphaModFix/>
          </a:blip>
          <a:srcRect/>
          <a:stretch/>
        </p:blipFill>
        <p:spPr>
          <a:xfrm>
            <a:off x="202423" y="4627844"/>
            <a:ext cx="1367298" cy="313150"/>
          </a:xfrm>
          <a:prstGeom prst="rect">
            <a:avLst/>
          </a:prstGeom>
          <a:noFill/>
          <a:ln>
            <a:noFill/>
          </a:ln>
        </p:spPr>
      </p:pic>
    </p:spTree>
    <p:extLst>
      <p:ext uri="{BB962C8B-B14F-4D97-AF65-F5344CB8AC3E}">
        <p14:creationId xmlns:p14="http://schemas.microsoft.com/office/powerpoint/2010/main" val="289287725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6B1F4D9-07BE-018D-E62E-4A4C9CF7589F}"/>
              </a:ext>
            </a:extLst>
          </p:cNvPr>
          <p:cNvSpPr/>
          <p:nvPr/>
        </p:nvSpPr>
        <p:spPr>
          <a:xfrm>
            <a:off x="125260" y="187108"/>
            <a:ext cx="8893480" cy="2225718"/>
          </a:xfrm>
          <a:prstGeom prst="rect">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950" dirty="0">
                <a:solidFill>
                  <a:srgbClr val="000000"/>
                </a:solidFill>
              </a:rPr>
              <a:t>b) Hôm sau, Linh Phi lấy một cái túi bằng lụa tía, đựng mười hạt minh châu, sai sứ giả Xích Hỗn đưa Phan ra khỏi nước. Vũ Nương nhân đó cũng đưa gửi một chiếc hoa vàng và dặn Phan nói hộ với chàng Trương rằng nếu còn nhớ chút tình xưa nghĩa cũ thì xin lập một đàn giải oan ở bến sông, đốt cây đèn thần chiếu xuống nước, nàng sẽ trở về.</a:t>
            </a:r>
            <a:endParaRPr lang="en-US" sz="1950" dirty="0">
              <a:solidFill>
                <a:srgbClr val="000000"/>
              </a:solidFill>
            </a:endParaRPr>
          </a:p>
        </p:txBody>
      </p:sp>
      <p:cxnSp>
        <p:nvCxnSpPr>
          <p:cNvPr id="7" name="Straight Connector 6">
            <a:extLst>
              <a:ext uri="{FF2B5EF4-FFF2-40B4-BE49-F238E27FC236}">
                <a16:creationId xmlns:a16="http://schemas.microsoft.com/office/drawing/2014/main" id="{28B10B3C-9C53-1FB5-B647-4C153CE813CE}"/>
              </a:ext>
            </a:extLst>
          </p:cNvPr>
          <p:cNvCxnSpPr/>
          <p:nvPr/>
        </p:nvCxnSpPr>
        <p:spPr>
          <a:xfrm>
            <a:off x="6889315" y="1515649"/>
            <a:ext cx="551145"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8" name="Arrow: Chevron 7">
            <a:extLst>
              <a:ext uri="{FF2B5EF4-FFF2-40B4-BE49-F238E27FC236}">
                <a16:creationId xmlns:a16="http://schemas.microsoft.com/office/drawing/2014/main" id="{D7F57A59-40E9-2B3C-557B-3815B0AFC5B2}"/>
              </a:ext>
            </a:extLst>
          </p:cNvPr>
          <p:cNvSpPr/>
          <p:nvPr/>
        </p:nvSpPr>
        <p:spPr>
          <a:xfrm rot="5400000">
            <a:off x="890518" y="2395597"/>
            <a:ext cx="260696" cy="475989"/>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Rounded Corners 8">
            <a:extLst>
              <a:ext uri="{FF2B5EF4-FFF2-40B4-BE49-F238E27FC236}">
                <a16:creationId xmlns:a16="http://schemas.microsoft.com/office/drawing/2014/main" id="{98C51408-46D7-8B63-E566-125C3A3756D7}"/>
              </a:ext>
            </a:extLst>
          </p:cNvPr>
          <p:cNvSpPr/>
          <p:nvPr/>
        </p:nvSpPr>
        <p:spPr>
          <a:xfrm>
            <a:off x="156569" y="2892722"/>
            <a:ext cx="1728594" cy="1371601"/>
          </a:xfrm>
          <a:prstGeom prst="roundRect">
            <a:avLst/>
          </a:prstGeom>
          <a:solidFill>
            <a:srgbClr val="EBFA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dirty="0">
                <a:solidFill>
                  <a:srgbClr val="000000"/>
                </a:solidFill>
              </a:rPr>
              <a:t>Đặt sau từ “rằng” </a:t>
            </a:r>
            <a:endParaRPr lang="en-US" sz="2000" dirty="0">
              <a:solidFill>
                <a:srgbClr val="000000"/>
              </a:solidFill>
            </a:endParaRPr>
          </a:p>
        </p:txBody>
      </p:sp>
      <p:sp>
        <p:nvSpPr>
          <p:cNvPr id="10" name="Arrow: Chevron 9">
            <a:extLst>
              <a:ext uri="{FF2B5EF4-FFF2-40B4-BE49-F238E27FC236}">
                <a16:creationId xmlns:a16="http://schemas.microsoft.com/office/drawing/2014/main" id="{B380DD49-080E-36B5-136A-29BDC3F3C2D5}"/>
              </a:ext>
            </a:extLst>
          </p:cNvPr>
          <p:cNvSpPr/>
          <p:nvPr/>
        </p:nvSpPr>
        <p:spPr>
          <a:xfrm rot="5400000">
            <a:off x="3270465" y="2402040"/>
            <a:ext cx="260696" cy="475989"/>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Rounded Corners 10">
            <a:extLst>
              <a:ext uri="{FF2B5EF4-FFF2-40B4-BE49-F238E27FC236}">
                <a16:creationId xmlns:a16="http://schemas.microsoft.com/office/drawing/2014/main" id="{3433A681-3F19-8B89-F7FC-C2BAB57DEBED}"/>
              </a:ext>
            </a:extLst>
          </p:cNvPr>
          <p:cNvSpPr/>
          <p:nvPr/>
        </p:nvSpPr>
        <p:spPr>
          <a:xfrm>
            <a:off x="2351759" y="2889844"/>
            <a:ext cx="2098110" cy="1371601"/>
          </a:xfrm>
          <a:prstGeom prst="roundRect">
            <a:avLst/>
          </a:prstGeom>
          <a:solidFill>
            <a:srgbClr val="EBFA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dirty="0">
                <a:solidFill>
                  <a:srgbClr val="000000"/>
                </a:solidFill>
              </a:rPr>
              <a:t>Không có dấu gạch ngang đầu dòng </a:t>
            </a:r>
            <a:endParaRPr lang="en-US" sz="2000" dirty="0">
              <a:solidFill>
                <a:srgbClr val="000000"/>
              </a:solidFill>
            </a:endParaRPr>
          </a:p>
        </p:txBody>
      </p:sp>
      <p:sp>
        <p:nvSpPr>
          <p:cNvPr id="12" name="Arrow: Chevron 11">
            <a:extLst>
              <a:ext uri="{FF2B5EF4-FFF2-40B4-BE49-F238E27FC236}">
                <a16:creationId xmlns:a16="http://schemas.microsoft.com/office/drawing/2014/main" id="{3A6A9D6E-8BFE-34D6-D17D-008E26BE1762}"/>
              </a:ext>
            </a:extLst>
          </p:cNvPr>
          <p:cNvSpPr/>
          <p:nvPr/>
        </p:nvSpPr>
        <p:spPr>
          <a:xfrm rot="5400000">
            <a:off x="6758965" y="2397946"/>
            <a:ext cx="260696" cy="475989"/>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Rounded Corners 12">
            <a:extLst>
              <a:ext uri="{FF2B5EF4-FFF2-40B4-BE49-F238E27FC236}">
                <a16:creationId xmlns:a16="http://schemas.microsoft.com/office/drawing/2014/main" id="{E4D8F0F6-D15B-3E58-7A2E-E57AD99EFD4C}"/>
              </a:ext>
            </a:extLst>
          </p:cNvPr>
          <p:cNvSpPr/>
          <p:nvPr/>
        </p:nvSpPr>
        <p:spPr>
          <a:xfrm>
            <a:off x="4916466" y="2892723"/>
            <a:ext cx="3945697" cy="1371601"/>
          </a:xfrm>
          <a:prstGeom prst="roundRect">
            <a:avLst/>
          </a:prstGeom>
          <a:solidFill>
            <a:srgbClr val="EBFA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rPr>
              <a:t>Diễn đạt lại nội dung nhưng vẫn đảm bảo ý</a:t>
            </a:r>
            <a:r>
              <a:rPr lang="en-US" sz="2000" dirty="0">
                <a:solidFill>
                  <a:srgbClr val="000000"/>
                </a:solidFill>
              </a:rPr>
              <a:t> </a:t>
            </a:r>
            <a:r>
              <a:rPr lang="vi-VN" sz="2000" dirty="0">
                <a:solidFill>
                  <a:srgbClr val="000000"/>
                </a:solidFill>
              </a:rPr>
              <a:t>(lược bỏ từ ngữ, thay đổi từ dùng để xưng hô). </a:t>
            </a:r>
            <a:endParaRPr lang="en-US" sz="2000" dirty="0">
              <a:solidFill>
                <a:srgbClr val="000000"/>
              </a:solidFill>
            </a:endParaRPr>
          </a:p>
        </p:txBody>
      </p:sp>
      <p:sp>
        <p:nvSpPr>
          <p:cNvPr id="15" name="TextBox 14">
            <a:extLst>
              <a:ext uri="{FF2B5EF4-FFF2-40B4-BE49-F238E27FC236}">
                <a16:creationId xmlns:a16="http://schemas.microsoft.com/office/drawing/2014/main" id="{72F457F7-682C-9EC5-4E44-DD6A721ADB1B}"/>
              </a:ext>
            </a:extLst>
          </p:cNvPr>
          <p:cNvSpPr txBox="1"/>
          <p:nvPr/>
        </p:nvSpPr>
        <p:spPr>
          <a:xfrm>
            <a:off x="3178659" y="4566964"/>
            <a:ext cx="2811735" cy="496996"/>
          </a:xfrm>
          <a:prstGeom prst="rect">
            <a:avLst/>
          </a:prstGeom>
          <a:noFill/>
        </p:spPr>
        <p:txBody>
          <a:bodyPr wrap="square">
            <a:spAutoFit/>
          </a:bodyPr>
          <a:lstStyle/>
          <a:p>
            <a:pPr algn="ctr">
              <a:lnSpc>
                <a:spcPct val="150000"/>
              </a:lnSpc>
            </a:pPr>
            <a:r>
              <a:rPr lang="vi-VN" sz="2000" i="1" dirty="0">
                <a:solidFill>
                  <a:srgbClr val="FF0000"/>
                </a:solidFill>
              </a:rPr>
              <a:t>Dẫn lại lời nhân vật.</a:t>
            </a:r>
            <a:endParaRPr lang="en-US" sz="2000" i="1" dirty="0">
              <a:solidFill>
                <a:srgbClr val="FF0000"/>
              </a:solidFill>
            </a:endParaRPr>
          </a:p>
        </p:txBody>
      </p:sp>
      <p:sp>
        <p:nvSpPr>
          <p:cNvPr id="16" name="Right Brace 15">
            <a:extLst>
              <a:ext uri="{FF2B5EF4-FFF2-40B4-BE49-F238E27FC236}">
                <a16:creationId xmlns:a16="http://schemas.microsoft.com/office/drawing/2014/main" id="{86A9FBE5-1857-18CF-9555-4BFE0B21B703}"/>
              </a:ext>
            </a:extLst>
          </p:cNvPr>
          <p:cNvSpPr/>
          <p:nvPr/>
        </p:nvSpPr>
        <p:spPr>
          <a:xfrm rot="5400000">
            <a:off x="4312354" y="-42485"/>
            <a:ext cx="496993" cy="8871182"/>
          </a:xfrm>
          <a:prstGeom prst="rightBrace">
            <a:avLst>
              <a:gd name="adj1" fmla="val 17933"/>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2222391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P spid="13" grpId="0" animBg="1"/>
      <p:bldP spid="15"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7008903-281C-CDE5-8575-83345BDB41DA}"/>
              </a:ext>
            </a:extLst>
          </p:cNvPr>
          <p:cNvSpPr/>
          <p:nvPr/>
        </p:nvSpPr>
        <p:spPr>
          <a:xfrm>
            <a:off x="376084" y="948223"/>
            <a:ext cx="8391832" cy="700548"/>
          </a:xfrm>
          <a:prstGeom prst="roundRect">
            <a:avLst/>
          </a:prstGeom>
          <a:solidFill>
            <a:srgbClr val="3E5B2F"/>
          </a:solidFill>
          <a:ln>
            <a:solidFill>
              <a:srgbClr val="3E5B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FF"/>
                </a:solidFill>
              </a:rPr>
              <a:t>Bài</a:t>
            </a:r>
            <a:r>
              <a:rPr lang="en-US" sz="2800" b="1" dirty="0">
                <a:solidFill>
                  <a:srgbClr val="FFFFFF"/>
                </a:solidFill>
              </a:rPr>
              <a:t> 4: Con </a:t>
            </a:r>
            <a:r>
              <a:rPr lang="en-US" sz="2800" b="1" dirty="0" err="1">
                <a:solidFill>
                  <a:srgbClr val="FFFFFF"/>
                </a:solidFill>
              </a:rPr>
              <a:t>người</a:t>
            </a:r>
            <a:r>
              <a:rPr lang="en-US" sz="2800" b="1" dirty="0">
                <a:solidFill>
                  <a:srgbClr val="FFFFFF"/>
                </a:solidFill>
              </a:rPr>
              <a:t> </a:t>
            </a:r>
            <a:r>
              <a:rPr lang="en-US" sz="2800" b="1" dirty="0" err="1">
                <a:solidFill>
                  <a:srgbClr val="FFFFFF"/>
                </a:solidFill>
              </a:rPr>
              <a:t>trong</a:t>
            </a:r>
            <a:r>
              <a:rPr lang="en-US" sz="2800" b="1" dirty="0">
                <a:solidFill>
                  <a:srgbClr val="FFFFFF"/>
                </a:solidFill>
              </a:rPr>
              <a:t> </a:t>
            </a:r>
            <a:r>
              <a:rPr lang="en-US" sz="2800" b="1" dirty="0" err="1">
                <a:solidFill>
                  <a:srgbClr val="FFFFFF"/>
                </a:solidFill>
              </a:rPr>
              <a:t>thế</a:t>
            </a:r>
            <a:r>
              <a:rPr lang="en-US" sz="2800" b="1" dirty="0">
                <a:solidFill>
                  <a:srgbClr val="FFFFFF"/>
                </a:solidFill>
              </a:rPr>
              <a:t> </a:t>
            </a:r>
            <a:r>
              <a:rPr lang="en-US" sz="2800" b="1" dirty="0" err="1">
                <a:solidFill>
                  <a:srgbClr val="FFFFFF"/>
                </a:solidFill>
              </a:rPr>
              <a:t>giới</a:t>
            </a:r>
            <a:r>
              <a:rPr lang="en-US" sz="2800" b="1" dirty="0">
                <a:solidFill>
                  <a:srgbClr val="FFFFFF"/>
                </a:solidFill>
              </a:rPr>
              <a:t> </a:t>
            </a:r>
            <a:r>
              <a:rPr lang="en-US" sz="2800" b="1" dirty="0" err="1">
                <a:solidFill>
                  <a:srgbClr val="FFFFFF"/>
                </a:solidFill>
              </a:rPr>
              <a:t>kì</a:t>
            </a:r>
            <a:r>
              <a:rPr lang="en-US" sz="2800" b="1" dirty="0">
                <a:solidFill>
                  <a:srgbClr val="FFFFFF"/>
                </a:solidFill>
              </a:rPr>
              <a:t> </a:t>
            </a:r>
            <a:r>
              <a:rPr lang="en-US" sz="2800" b="1" dirty="0" err="1">
                <a:solidFill>
                  <a:srgbClr val="FFFFFF"/>
                </a:solidFill>
              </a:rPr>
              <a:t>ảo</a:t>
            </a:r>
            <a:endParaRPr lang="en-US" sz="2800" b="1" dirty="0">
              <a:solidFill>
                <a:srgbClr val="FFFFFF"/>
              </a:solidFill>
            </a:endParaRPr>
          </a:p>
        </p:txBody>
      </p:sp>
      <p:sp>
        <p:nvSpPr>
          <p:cNvPr id="5" name="TextBox 4">
            <a:extLst>
              <a:ext uri="{FF2B5EF4-FFF2-40B4-BE49-F238E27FC236}">
                <a16:creationId xmlns:a16="http://schemas.microsoft.com/office/drawing/2014/main" id="{A7440FC0-B9C8-F928-065B-85307F4FD2A6}"/>
              </a:ext>
            </a:extLst>
          </p:cNvPr>
          <p:cNvSpPr txBox="1"/>
          <p:nvPr/>
        </p:nvSpPr>
        <p:spPr>
          <a:xfrm>
            <a:off x="2286921" y="2074657"/>
            <a:ext cx="4570158" cy="584775"/>
          </a:xfrm>
          <a:prstGeom prst="rect">
            <a:avLst/>
          </a:prstGeom>
          <a:noFill/>
        </p:spPr>
        <p:txBody>
          <a:bodyPr wrap="square" rtlCol="0">
            <a:spAutoFit/>
          </a:bodyPr>
          <a:lstStyle/>
          <a:p>
            <a:pPr algn="ctr"/>
            <a:r>
              <a:rPr lang="en-US" sz="3200" b="1" u="sng" dirty="0" err="1">
                <a:solidFill>
                  <a:schemeClr val="tx2">
                    <a:lumMod val="50000"/>
                  </a:schemeClr>
                </a:solidFill>
              </a:rPr>
              <a:t>Thực</a:t>
            </a:r>
            <a:r>
              <a:rPr lang="en-US" sz="3200" b="1" u="sng" dirty="0">
                <a:solidFill>
                  <a:schemeClr val="tx2">
                    <a:lumMod val="50000"/>
                  </a:schemeClr>
                </a:solidFill>
              </a:rPr>
              <a:t> </a:t>
            </a:r>
            <a:r>
              <a:rPr lang="en-US" sz="3200" b="1" u="sng" dirty="0" err="1">
                <a:solidFill>
                  <a:schemeClr val="tx2">
                    <a:lumMod val="50000"/>
                  </a:schemeClr>
                </a:solidFill>
              </a:rPr>
              <a:t>hành</a:t>
            </a:r>
            <a:r>
              <a:rPr lang="en-US" sz="3200" b="1" u="sng" dirty="0">
                <a:solidFill>
                  <a:schemeClr val="tx2">
                    <a:lumMod val="50000"/>
                  </a:schemeClr>
                </a:solidFill>
              </a:rPr>
              <a:t> </a:t>
            </a:r>
            <a:r>
              <a:rPr lang="en-US" sz="3200" b="1" u="sng" dirty="0" err="1">
                <a:solidFill>
                  <a:schemeClr val="tx2">
                    <a:lumMod val="50000"/>
                  </a:schemeClr>
                </a:solidFill>
              </a:rPr>
              <a:t>Tiếng</a:t>
            </a:r>
            <a:r>
              <a:rPr lang="en-US" sz="3200" b="1" u="sng" dirty="0">
                <a:solidFill>
                  <a:schemeClr val="tx2">
                    <a:lumMod val="50000"/>
                  </a:schemeClr>
                </a:solidFill>
              </a:rPr>
              <a:t> </a:t>
            </a:r>
            <a:r>
              <a:rPr lang="en-US" sz="3200" b="1" u="sng" dirty="0" err="1">
                <a:solidFill>
                  <a:schemeClr val="tx2">
                    <a:lumMod val="50000"/>
                  </a:schemeClr>
                </a:solidFill>
              </a:rPr>
              <a:t>việt</a:t>
            </a:r>
            <a:endParaRPr lang="en-US" sz="3200" b="1" u="sng" dirty="0">
              <a:solidFill>
                <a:schemeClr val="tx2">
                  <a:lumMod val="50000"/>
                </a:schemeClr>
              </a:solidFill>
            </a:endParaRPr>
          </a:p>
        </p:txBody>
      </p:sp>
      <p:sp>
        <p:nvSpPr>
          <p:cNvPr id="6" name="TextBox 5">
            <a:extLst>
              <a:ext uri="{FF2B5EF4-FFF2-40B4-BE49-F238E27FC236}">
                <a16:creationId xmlns:a16="http://schemas.microsoft.com/office/drawing/2014/main" id="{7F474E48-821F-640F-8E3D-72732E4553C6}"/>
              </a:ext>
            </a:extLst>
          </p:cNvPr>
          <p:cNvSpPr txBox="1"/>
          <p:nvPr/>
        </p:nvSpPr>
        <p:spPr>
          <a:xfrm>
            <a:off x="270714" y="2909954"/>
            <a:ext cx="8602572" cy="1565044"/>
          </a:xfrm>
          <a:prstGeom prst="rect">
            <a:avLst/>
          </a:prstGeom>
          <a:noFill/>
        </p:spPr>
        <p:txBody>
          <a:bodyPr wrap="square">
            <a:spAutoFit/>
          </a:bodyPr>
          <a:lstStyle/>
          <a:p>
            <a:pPr algn="ctr">
              <a:lnSpc>
                <a:spcPct val="150000"/>
              </a:lnSpc>
              <a:spcBef>
                <a:spcPts val="200"/>
              </a:spcBef>
            </a:pPr>
            <a:r>
              <a:rPr lang="en-US" sz="3400" b="1" dirty="0">
                <a:solidFill>
                  <a:srgbClr val="2F5496"/>
                </a:solidFill>
                <a:effectLst>
                  <a:outerShdw blurRad="50800" dist="38100" dir="5400000" algn="t" rotWithShape="0">
                    <a:prstClr val="black">
                      <a:alpha val="40000"/>
                    </a:prstClr>
                  </a:outerShdw>
                </a:effectLst>
                <a:latin typeface="+mj-lt"/>
                <a:ea typeface="Times New Roman" panose="02020603050405020304" pitchFamily="18" charset="0"/>
                <a:cs typeface="Times New Roman" panose="02020603050405020304" pitchFamily="18" charset="0"/>
              </a:rPr>
              <a:t>CÁCH DẪN TRỰC TIẾP, CÁCH DẪN GIÁN TIẾP VÀ VIỆC SỬ DỤNG DẤU CÂU</a:t>
            </a:r>
          </a:p>
        </p:txBody>
      </p:sp>
    </p:spTree>
    <p:extLst>
      <p:ext uri="{BB962C8B-B14F-4D97-AF65-F5344CB8AC3E}">
        <p14:creationId xmlns:p14="http://schemas.microsoft.com/office/powerpoint/2010/main" val="141791875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F258C2D-5D3F-FA62-D761-69A9B6D1E6A8}"/>
              </a:ext>
            </a:extLst>
          </p:cNvPr>
          <p:cNvSpPr/>
          <p:nvPr/>
        </p:nvSpPr>
        <p:spPr>
          <a:xfrm>
            <a:off x="2344500" y="432917"/>
            <a:ext cx="4454997" cy="700548"/>
          </a:xfrm>
          <a:prstGeom prst="roundRect">
            <a:avLst/>
          </a:prstGeom>
          <a:solidFill>
            <a:schemeClr val="accent2">
              <a:lumMod val="50000"/>
            </a:schemeClr>
          </a:solidFill>
          <a:ln>
            <a:solidFill>
              <a:srgbClr val="3E5B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FF"/>
                </a:solidFill>
              </a:rPr>
              <a:t>NỘI DUNG BÀI HỌC</a:t>
            </a:r>
          </a:p>
        </p:txBody>
      </p:sp>
      <p:sp>
        <p:nvSpPr>
          <p:cNvPr id="10" name="Flowchart: Preparation 9">
            <a:extLst>
              <a:ext uri="{FF2B5EF4-FFF2-40B4-BE49-F238E27FC236}">
                <a16:creationId xmlns:a16="http://schemas.microsoft.com/office/drawing/2014/main" id="{38FCFE4F-82DD-8225-11CF-B03220672E08}"/>
              </a:ext>
            </a:extLst>
          </p:cNvPr>
          <p:cNvSpPr/>
          <p:nvPr/>
        </p:nvSpPr>
        <p:spPr>
          <a:xfrm>
            <a:off x="1046640" y="1659803"/>
            <a:ext cx="1143000" cy="925830"/>
          </a:xfrm>
          <a:prstGeom prst="flowChartPreparation">
            <a:avLst/>
          </a:prstGeom>
          <a:solidFill>
            <a:schemeClr val="accent5">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01</a:t>
            </a:r>
          </a:p>
        </p:txBody>
      </p:sp>
      <p:sp>
        <p:nvSpPr>
          <p:cNvPr id="11" name="Flowchart: Preparation 10">
            <a:extLst>
              <a:ext uri="{FF2B5EF4-FFF2-40B4-BE49-F238E27FC236}">
                <a16:creationId xmlns:a16="http://schemas.microsoft.com/office/drawing/2014/main" id="{F643CB68-1351-7091-3387-C1988066B098}"/>
              </a:ext>
            </a:extLst>
          </p:cNvPr>
          <p:cNvSpPr/>
          <p:nvPr/>
        </p:nvSpPr>
        <p:spPr>
          <a:xfrm>
            <a:off x="1046640" y="3359696"/>
            <a:ext cx="1143000" cy="925830"/>
          </a:xfrm>
          <a:prstGeom prst="flowChartPreparation">
            <a:avLst/>
          </a:prstGeom>
          <a:solidFill>
            <a:schemeClr val="accent5">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02</a:t>
            </a:r>
          </a:p>
        </p:txBody>
      </p:sp>
      <p:sp>
        <p:nvSpPr>
          <p:cNvPr id="12" name="TextBox 11">
            <a:extLst>
              <a:ext uri="{FF2B5EF4-FFF2-40B4-BE49-F238E27FC236}">
                <a16:creationId xmlns:a16="http://schemas.microsoft.com/office/drawing/2014/main" id="{686B7C42-1DD7-F22F-4C71-815B7B23D0EC}"/>
              </a:ext>
            </a:extLst>
          </p:cNvPr>
          <p:cNvSpPr txBox="1"/>
          <p:nvPr/>
        </p:nvSpPr>
        <p:spPr>
          <a:xfrm>
            <a:off x="2344500" y="1940922"/>
            <a:ext cx="4454996" cy="523220"/>
          </a:xfrm>
          <a:prstGeom prst="rect">
            <a:avLst/>
          </a:prstGeom>
          <a:noFill/>
        </p:spPr>
        <p:txBody>
          <a:bodyPr wrap="square" rtlCol="0">
            <a:spAutoFit/>
          </a:bodyPr>
          <a:lstStyle/>
          <a:p>
            <a:r>
              <a:rPr lang="en-US" sz="2800" dirty="0" err="1">
                <a:latin typeface="+mn-lt"/>
              </a:rPr>
              <a:t>Cách</a:t>
            </a:r>
            <a:r>
              <a:rPr lang="en-US" sz="2800" dirty="0">
                <a:latin typeface="+mn-lt"/>
              </a:rPr>
              <a:t> </a:t>
            </a:r>
            <a:r>
              <a:rPr lang="en-US" sz="2800" dirty="0" err="1">
                <a:latin typeface="+mn-lt"/>
              </a:rPr>
              <a:t>dẫn</a:t>
            </a:r>
            <a:r>
              <a:rPr lang="en-US" sz="2800" dirty="0">
                <a:latin typeface="+mn-lt"/>
              </a:rPr>
              <a:t> </a:t>
            </a:r>
            <a:r>
              <a:rPr lang="en-US" sz="2800" dirty="0" err="1">
                <a:latin typeface="+mn-lt"/>
              </a:rPr>
              <a:t>trực</a:t>
            </a:r>
            <a:r>
              <a:rPr lang="en-US" sz="2800" dirty="0">
                <a:latin typeface="+mn-lt"/>
              </a:rPr>
              <a:t> </a:t>
            </a:r>
            <a:r>
              <a:rPr lang="en-US" sz="2800" dirty="0" err="1">
                <a:latin typeface="+mn-lt"/>
              </a:rPr>
              <a:t>tiếp</a:t>
            </a:r>
            <a:r>
              <a:rPr lang="en-US" sz="2800" dirty="0">
                <a:latin typeface="+mn-lt"/>
              </a:rPr>
              <a:t>.</a:t>
            </a:r>
          </a:p>
        </p:txBody>
      </p:sp>
      <p:sp>
        <p:nvSpPr>
          <p:cNvPr id="13" name="TextBox 12">
            <a:extLst>
              <a:ext uri="{FF2B5EF4-FFF2-40B4-BE49-F238E27FC236}">
                <a16:creationId xmlns:a16="http://schemas.microsoft.com/office/drawing/2014/main" id="{4CAC00D3-13CB-90CA-E323-40F6B46BE655}"/>
              </a:ext>
            </a:extLst>
          </p:cNvPr>
          <p:cNvSpPr txBox="1"/>
          <p:nvPr/>
        </p:nvSpPr>
        <p:spPr>
          <a:xfrm>
            <a:off x="2344500" y="3640816"/>
            <a:ext cx="3661574" cy="523220"/>
          </a:xfrm>
          <a:prstGeom prst="rect">
            <a:avLst/>
          </a:prstGeom>
          <a:noFill/>
        </p:spPr>
        <p:txBody>
          <a:bodyPr wrap="square" rtlCol="0">
            <a:spAutoFit/>
          </a:bodyPr>
          <a:lstStyle/>
          <a:p>
            <a:r>
              <a:rPr lang="en-US" sz="2800" dirty="0" err="1">
                <a:latin typeface="+mn-lt"/>
              </a:rPr>
              <a:t>Cách</a:t>
            </a:r>
            <a:r>
              <a:rPr lang="en-US" sz="2800" dirty="0">
                <a:latin typeface="+mn-lt"/>
              </a:rPr>
              <a:t> </a:t>
            </a:r>
            <a:r>
              <a:rPr lang="en-US" sz="2800" dirty="0" err="1">
                <a:latin typeface="+mn-lt"/>
              </a:rPr>
              <a:t>dẫn</a:t>
            </a:r>
            <a:r>
              <a:rPr lang="en-US" sz="2800" dirty="0">
                <a:latin typeface="+mn-lt"/>
              </a:rPr>
              <a:t> </a:t>
            </a:r>
            <a:r>
              <a:rPr lang="en-US" sz="2800" dirty="0" err="1">
                <a:latin typeface="+mn-lt"/>
              </a:rPr>
              <a:t>gián</a:t>
            </a:r>
            <a:r>
              <a:rPr lang="en-US" sz="2800" dirty="0">
                <a:latin typeface="+mn-lt"/>
              </a:rPr>
              <a:t> </a:t>
            </a:r>
            <a:r>
              <a:rPr lang="en-US" sz="2800" dirty="0" err="1">
                <a:latin typeface="+mn-lt"/>
              </a:rPr>
              <a:t>tiếp</a:t>
            </a:r>
            <a:r>
              <a:rPr lang="en-US" sz="2800" dirty="0">
                <a:latin typeface="+mn-lt"/>
              </a:rPr>
              <a:t>.</a:t>
            </a:r>
          </a:p>
        </p:txBody>
      </p:sp>
      <p:pic>
        <p:nvPicPr>
          <p:cNvPr id="15" name="Picture 14">
            <a:extLst>
              <a:ext uri="{FF2B5EF4-FFF2-40B4-BE49-F238E27FC236}">
                <a16:creationId xmlns:a16="http://schemas.microsoft.com/office/drawing/2014/main" id="{93CF62B2-D1E4-FADA-746D-556B16E87B6C}"/>
              </a:ext>
            </a:extLst>
          </p:cNvPr>
          <p:cNvPicPr>
            <a:picLocks noChangeAspect="1"/>
          </p:cNvPicPr>
          <p:nvPr/>
        </p:nvPicPr>
        <p:blipFill>
          <a:blip r:embed="rId2"/>
          <a:srcRect t="59909" r="85616"/>
          <a:stretch/>
        </p:blipFill>
        <p:spPr>
          <a:xfrm>
            <a:off x="6208842" y="1314623"/>
            <a:ext cx="2381817" cy="3734348"/>
          </a:xfrm>
          <a:prstGeom prst="rect">
            <a:avLst/>
          </a:prstGeom>
        </p:spPr>
      </p:pic>
    </p:spTree>
    <p:extLst>
      <p:ext uri="{BB962C8B-B14F-4D97-AF65-F5344CB8AC3E}">
        <p14:creationId xmlns:p14="http://schemas.microsoft.com/office/powerpoint/2010/main" val="146486766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B441095-AAD2-13B0-9CAC-6934B3D94E8A}"/>
              </a:ext>
            </a:extLst>
          </p:cNvPr>
          <p:cNvSpPr txBox="1"/>
          <p:nvPr/>
        </p:nvSpPr>
        <p:spPr>
          <a:xfrm>
            <a:off x="2937352" y="460627"/>
            <a:ext cx="3269293" cy="400110"/>
          </a:xfrm>
          <a:prstGeom prst="rect">
            <a:avLst/>
          </a:prstGeom>
          <a:noFill/>
        </p:spPr>
        <p:txBody>
          <a:bodyPr wrap="square" rtlCol="0">
            <a:spAutoFit/>
          </a:bodyPr>
          <a:lstStyle/>
          <a:p>
            <a:pPr algn="ctr"/>
            <a:r>
              <a:rPr lang="en-US" sz="2000" b="1" dirty="0">
                <a:solidFill>
                  <a:schemeClr val="accent3">
                    <a:lumMod val="90000"/>
                    <a:lumOff val="10000"/>
                  </a:schemeClr>
                </a:solidFill>
              </a:rPr>
              <a:t>HOẠT ĐỘNG CÁ NHÂN</a:t>
            </a:r>
          </a:p>
        </p:txBody>
      </p:sp>
      <p:sp>
        <p:nvSpPr>
          <p:cNvPr id="10" name="Speech Bubble: Rectangle with Corners Rounded 9">
            <a:extLst>
              <a:ext uri="{FF2B5EF4-FFF2-40B4-BE49-F238E27FC236}">
                <a16:creationId xmlns:a16="http://schemas.microsoft.com/office/drawing/2014/main" id="{4964682B-B0B1-AA09-EFF6-A3A12AC5356B}"/>
              </a:ext>
            </a:extLst>
          </p:cNvPr>
          <p:cNvSpPr/>
          <p:nvPr/>
        </p:nvSpPr>
        <p:spPr>
          <a:xfrm>
            <a:off x="3319395" y="1493487"/>
            <a:ext cx="5549030" cy="1484937"/>
          </a:xfrm>
          <a:prstGeom prst="wedgeRoundRectCallout">
            <a:avLst>
              <a:gd name="adj1" fmla="val -58756"/>
              <a:gd name="adj2" fmla="val -2453"/>
              <a:gd name="adj3" fmla="val 16667"/>
            </a:avLst>
          </a:prstGeom>
          <a:solidFill>
            <a:srgbClr val="FFFFFF"/>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rPr>
              <a:t>Hoàn thành Phiếu học tập về khái niệm và dấu hiệu nhận biết cách dẫn trực tiếp và cách dẫn gián tiếp.</a:t>
            </a:r>
            <a:endParaRPr lang="en-US" sz="2000" dirty="0">
              <a:solidFill>
                <a:srgbClr val="000000"/>
              </a:solidFill>
            </a:endParaRPr>
          </a:p>
        </p:txBody>
      </p:sp>
      <p:sp>
        <p:nvSpPr>
          <p:cNvPr id="12" name="TextBox 11">
            <a:extLst>
              <a:ext uri="{FF2B5EF4-FFF2-40B4-BE49-F238E27FC236}">
                <a16:creationId xmlns:a16="http://schemas.microsoft.com/office/drawing/2014/main" id="{C8DC4151-C086-E9E5-F164-D3C45EA22DC4}"/>
              </a:ext>
            </a:extLst>
          </p:cNvPr>
          <p:cNvSpPr txBox="1"/>
          <p:nvPr/>
        </p:nvSpPr>
        <p:spPr>
          <a:xfrm>
            <a:off x="275571" y="977057"/>
            <a:ext cx="8592854" cy="400110"/>
          </a:xfrm>
          <a:prstGeom prst="rect">
            <a:avLst/>
          </a:prstGeom>
          <a:noFill/>
        </p:spPr>
        <p:txBody>
          <a:bodyPr wrap="square">
            <a:spAutoFit/>
          </a:bodyPr>
          <a:lstStyle/>
          <a:p>
            <a:r>
              <a:rPr lang="en-US" sz="2000" b="1" dirty="0">
                <a:solidFill>
                  <a:srgbClr val="FF0000"/>
                </a:solidFill>
              </a:rPr>
              <a:t>D</a:t>
            </a:r>
            <a:r>
              <a:rPr lang="vi-VN" sz="2000" b="1" dirty="0">
                <a:solidFill>
                  <a:srgbClr val="FF0000"/>
                </a:solidFill>
              </a:rPr>
              <a:t>ựa vào phần Tri thức Ngữ văn trong SG</a:t>
            </a:r>
            <a:r>
              <a:rPr lang="en-US" sz="2000" b="1" dirty="0">
                <a:solidFill>
                  <a:srgbClr val="FF0000"/>
                </a:solidFill>
              </a:rPr>
              <a:t>K, </a:t>
            </a:r>
            <a:r>
              <a:rPr lang="en-US" sz="2000" b="1" dirty="0" err="1">
                <a:solidFill>
                  <a:srgbClr val="FF0000"/>
                </a:solidFill>
              </a:rPr>
              <a:t>thực</a:t>
            </a:r>
            <a:r>
              <a:rPr lang="en-US" sz="2000" b="1" dirty="0">
                <a:solidFill>
                  <a:srgbClr val="FF0000"/>
                </a:solidFill>
              </a:rPr>
              <a:t> </a:t>
            </a:r>
            <a:r>
              <a:rPr lang="en-US" sz="2000" b="1" dirty="0" err="1">
                <a:solidFill>
                  <a:srgbClr val="FF0000"/>
                </a:solidFill>
              </a:rPr>
              <a:t>hiện</a:t>
            </a:r>
            <a:r>
              <a:rPr lang="en-US" sz="2000" b="1" dirty="0">
                <a:solidFill>
                  <a:srgbClr val="FF0000"/>
                </a:solidFill>
              </a:rPr>
              <a:t> </a:t>
            </a:r>
            <a:r>
              <a:rPr lang="en-US" sz="2000" b="1" dirty="0" err="1">
                <a:solidFill>
                  <a:srgbClr val="FF0000"/>
                </a:solidFill>
              </a:rPr>
              <a:t>yêu</a:t>
            </a:r>
            <a:r>
              <a:rPr lang="en-US" sz="2000" b="1" dirty="0">
                <a:solidFill>
                  <a:srgbClr val="FF0000"/>
                </a:solidFill>
              </a:rPr>
              <a:t> </a:t>
            </a:r>
            <a:r>
              <a:rPr lang="en-US" sz="2000" b="1" dirty="0" err="1">
                <a:solidFill>
                  <a:srgbClr val="FF0000"/>
                </a:solidFill>
              </a:rPr>
              <a:t>cầu</a:t>
            </a:r>
            <a:r>
              <a:rPr lang="en-US" sz="2000" b="1" dirty="0">
                <a:solidFill>
                  <a:srgbClr val="FF0000"/>
                </a:solidFill>
              </a:rPr>
              <a:t> </a:t>
            </a:r>
            <a:r>
              <a:rPr lang="en-US" sz="2000" b="1" dirty="0" err="1">
                <a:solidFill>
                  <a:srgbClr val="FF0000"/>
                </a:solidFill>
              </a:rPr>
              <a:t>sau</a:t>
            </a:r>
            <a:r>
              <a:rPr lang="en-US" sz="2000" b="1" dirty="0">
                <a:solidFill>
                  <a:srgbClr val="FF0000"/>
                </a:solidFill>
              </a:rPr>
              <a:t>:</a:t>
            </a:r>
          </a:p>
        </p:txBody>
      </p:sp>
      <p:pic>
        <p:nvPicPr>
          <p:cNvPr id="14" name="Picture 13">
            <a:extLst>
              <a:ext uri="{FF2B5EF4-FFF2-40B4-BE49-F238E27FC236}">
                <a16:creationId xmlns:a16="http://schemas.microsoft.com/office/drawing/2014/main" id="{1229A882-745C-A254-98AD-530B3C4AF083}"/>
              </a:ext>
            </a:extLst>
          </p:cNvPr>
          <p:cNvPicPr>
            <a:picLocks noChangeAspect="1"/>
          </p:cNvPicPr>
          <p:nvPr/>
        </p:nvPicPr>
        <p:blipFill>
          <a:blip r:embed="rId2"/>
          <a:srcRect t="47976" r="78219"/>
          <a:stretch/>
        </p:blipFill>
        <p:spPr>
          <a:xfrm>
            <a:off x="275571" y="1022006"/>
            <a:ext cx="2912302" cy="3912835"/>
          </a:xfrm>
          <a:prstGeom prst="rect">
            <a:avLst/>
          </a:prstGeom>
        </p:spPr>
      </p:pic>
      <p:graphicFrame>
        <p:nvGraphicFramePr>
          <p:cNvPr id="17" name="Table 16">
            <a:extLst>
              <a:ext uri="{FF2B5EF4-FFF2-40B4-BE49-F238E27FC236}">
                <a16:creationId xmlns:a16="http://schemas.microsoft.com/office/drawing/2014/main" id="{F5DA4A5C-CDE2-D224-B308-01D63B052526}"/>
              </a:ext>
            </a:extLst>
          </p:cNvPr>
          <p:cNvGraphicFramePr>
            <a:graphicFrameLocks noGrp="1"/>
          </p:cNvGraphicFramePr>
          <p:nvPr>
            <p:extLst>
              <p:ext uri="{D42A27DB-BD31-4B8C-83A1-F6EECF244321}">
                <p14:modId xmlns:p14="http://schemas.microsoft.com/office/powerpoint/2010/main" val="490351733"/>
              </p:ext>
            </p:extLst>
          </p:nvPr>
        </p:nvGraphicFramePr>
        <p:xfrm>
          <a:off x="3288480" y="3244482"/>
          <a:ext cx="5610860" cy="1663446"/>
        </p:xfrm>
        <a:graphic>
          <a:graphicData uri="http://schemas.openxmlformats.org/drawingml/2006/table">
            <a:tbl>
              <a:tblPr firstRow="1" firstCol="1" bandRow="1">
                <a:tableStyleId>{55C46852-DA6A-4895-9E57-C22BEF5F86ED}</a:tableStyleId>
              </a:tblPr>
              <a:tblGrid>
                <a:gridCol w="1647174">
                  <a:extLst>
                    <a:ext uri="{9D8B030D-6E8A-4147-A177-3AD203B41FA5}">
                      <a16:colId xmlns:a16="http://schemas.microsoft.com/office/drawing/2014/main" val="3195829496"/>
                    </a:ext>
                  </a:extLst>
                </a:gridCol>
                <a:gridCol w="1177447">
                  <a:extLst>
                    <a:ext uri="{9D8B030D-6E8A-4147-A177-3AD203B41FA5}">
                      <a16:colId xmlns:a16="http://schemas.microsoft.com/office/drawing/2014/main" val="2637333863"/>
                    </a:ext>
                  </a:extLst>
                </a:gridCol>
                <a:gridCol w="1640909">
                  <a:extLst>
                    <a:ext uri="{9D8B030D-6E8A-4147-A177-3AD203B41FA5}">
                      <a16:colId xmlns:a16="http://schemas.microsoft.com/office/drawing/2014/main" val="3432291272"/>
                    </a:ext>
                  </a:extLst>
                </a:gridCol>
                <a:gridCol w="1145330">
                  <a:extLst>
                    <a:ext uri="{9D8B030D-6E8A-4147-A177-3AD203B41FA5}">
                      <a16:colId xmlns:a16="http://schemas.microsoft.com/office/drawing/2014/main" val="1585374829"/>
                    </a:ext>
                  </a:extLst>
                </a:gridCol>
              </a:tblGrid>
              <a:tr h="0">
                <a:tc>
                  <a:txBody>
                    <a:bodyPr/>
                    <a:lstStyle/>
                    <a:p>
                      <a:pPr algn="ctr">
                        <a:lnSpc>
                          <a:spcPct val="150000"/>
                        </a:lnSpc>
                      </a:pPr>
                      <a:r>
                        <a:rPr lang="vi-VN" sz="2000" b="1" dirty="0">
                          <a:effectLst/>
                        </a:rPr>
                        <a:t>Nội dung</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ctr">
                        <a:lnSpc>
                          <a:spcPct val="150000"/>
                        </a:lnSpc>
                      </a:pPr>
                      <a:r>
                        <a:rPr lang="vi-VN" sz="2000" b="1" dirty="0">
                          <a:effectLst/>
                        </a:rPr>
                        <a:t>Khái niệm</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ctr">
                        <a:lnSpc>
                          <a:spcPct val="150000"/>
                        </a:lnSpc>
                      </a:pPr>
                      <a:r>
                        <a:rPr lang="vi-VN" sz="2000" b="1" dirty="0">
                          <a:effectLst/>
                        </a:rPr>
                        <a:t>Dấu hiệu nhận biết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ctr">
                        <a:lnSpc>
                          <a:spcPct val="150000"/>
                        </a:lnSpc>
                      </a:pPr>
                      <a:r>
                        <a:rPr lang="vi-VN" sz="2000" b="1" dirty="0">
                          <a:effectLst/>
                        </a:rPr>
                        <a:t>Ví dụ</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4000669811"/>
                  </a:ext>
                </a:extLst>
              </a:tr>
              <a:tr h="0">
                <a:tc>
                  <a:txBody>
                    <a:bodyPr/>
                    <a:lstStyle/>
                    <a:p>
                      <a:pPr>
                        <a:lnSpc>
                          <a:spcPct val="150000"/>
                        </a:lnSpc>
                      </a:pPr>
                      <a:r>
                        <a:rPr lang="vi-VN" sz="2000" dirty="0">
                          <a:effectLst/>
                        </a:rPr>
                        <a:t>Dẫn trực tiếp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vi-VN"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vi-VN"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vi-VN"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2924663"/>
                  </a:ext>
                </a:extLst>
              </a:tr>
              <a:tr h="0">
                <a:tc>
                  <a:txBody>
                    <a:bodyPr/>
                    <a:lstStyle/>
                    <a:p>
                      <a:pPr>
                        <a:lnSpc>
                          <a:spcPct val="150000"/>
                        </a:lnSpc>
                      </a:pPr>
                      <a:r>
                        <a:rPr lang="vi-VN" sz="2000">
                          <a:effectLst/>
                        </a:rPr>
                        <a:t>Dẫn gián tiếp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vi-VN"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vi-VN"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pPr>
                      <a:r>
                        <a:rPr lang="vi-VN"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41356366"/>
                  </a:ext>
                </a:extLst>
              </a:tr>
            </a:tbl>
          </a:graphicData>
        </a:graphic>
      </p:graphicFrame>
      <p:pic>
        <p:nvPicPr>
          <p:cNvPr id="18" name="Google Shape;236;p4">
            <a:extLst>
              <a:ext uri="{FF2B5EF4-FFF2-40B4-BE49-F238E27FC236}">
                <a16:creationId xmlns:a16="http://schemas.microsoft.com/office/drawing/2014/main" id="{88BF78CD-DBCD-CEC4-0E59-4283BC7BDA90}"/>
              </a:ext>
            </a:extLst>
          </p:cNvPr>
          <p:cNvPicPr preferRelativeResize="0"/>
          <p:nvPr/>
        </p:nvPicPr>
        <p:blipFill rotWithShape="1">
          <a:blip r:embed="rId3">
            <a:alphaModFix/>
          </a:blip>
          <a:srcRect/>
          <a:stretch/>
        </p:blipFill>
        <p:spPr>
          <a:xfrm>
            <a:off x="144049" y="4666640"/>
            <a:ext cx="1367298" cy="313150"/>
          </a:xfrm>
          <a:prstGeom prst="rect">
            <a:avLst/>
          </a:prstGeom>
          <a:noFill/>
          <a:ln>
            <a:noFill/>
          </a:ln>
        </p:spPr>
      </p:pic>
    </p:spTree>
    <p:extLst>
      <p:ext uri="{BB962C8B-B14F-4D97-AF65-F5344CB8AC3E}">
        <p14:creationId xmlns:p14="http://schemas.microsoft.com/office/powerpoint/2010/main" val="220033625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eparation 3">
            <a:extLst>
              <a:ext uri="{FF2B5EF4-FFF2-40B4-BE49-F238E27FC236}">
                <a16:creationId xmlns:a16="http://schemas.microsoft.com/office/drawing/2014/main" id="{43D5DFC6-39F7-AB95-BCCE-276B4083B897}"/>
              </a:ext>
            </a:extLst>
          </p:cNvPr>
          <p:cNvSpPr/>
          <p:nvPr/>
        </p:nvSpPr>
        <p:spPr>
          <a:xfrm>
            <a:off x="3886558" y="1294042"/>
            <a:ext cx="1370883" cy="1108449"/>
          </a:xfrm>
          <a:prstGeom prst="flowChartPreparation">
            <a:avLst/>
          </a:prstGeom>
          <a:solidFill>
            <a:schemeClr val="accent5">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01</a:t>
            </a:r>
          </a:p>
        </p:txBody>
      </p:sp>
      <p:sp>
        <p:nvSpPr>
          <p:cNvPr id="5" name="TextBox 4">
            <a:extLst>
              <a:ext uri="{FF2B5EF4-FFF2-40B4-BE49-F238E27FC236}">
                <a16:creationId xmlns:a16="http://schemas.microsoft.com/office/drawing/2014/main" id="{3D68444B-B650-D29D-4EC0-C277D702D0BA}"/>
              </a:ext>
            </a:extLst>
          </p:cNvPr>
          <p:cNvSpPr txBox="1"/>
          <p:nvPr/>
        </p:nvSpPr>
        <p:spPr>
          <a:xfrm>
            <a:off x="1861180" y="2902921"/>
            <a:ext cx="5421637" cy="646331"/>
          </a:xfrm>
          <a:prstGeom prst="rect">
            <a:avLst/>
          </a:prstGeom>
          <a:noFill/>
        </p:spPr>
        <p:txBody>
          <a:bodyPr wrap="square" rtlCol="0">
            <a:spAutoFit/>
          </a:bodyPr>
          <a:lstStyle/>
          <a:p>
            <a:r>
              <a:rPr lang="en-US" sz="3600" b="1" dirty="0">
                <a:solidFill>
                  <a:schemeClr val="accent3">
                    <a:lumMod val="90000"/>
                    <a:lumOff val="10000"/>
                  </a:schemeClr>
                </a:solidFill>
                <a:latin typeface="+mn-lt"/>
              </a:rPr>
              <a:t>CÁCH DẪN TRỰC TIẾP.</a:t>
            </a:r>
          </a:p>
        </p:txBody>
      </p:sp>
    </p:spTree>
    <p:extLst>
      <p:ext uri="{BB962C8B-B14F-4D97-AF65-F5344CB8AC3E}">
        <p14:creationId xmlns:p14="http://schemas.microsoft.com/office/powerpoint/2010/main" val="2938267185"/>
      </p:ext>
    </p:extLst>
  </p:cSld>
  <p:clrMapOvr>
    <a:masterClrMapping/>
  </p:clrMapOvr>
  <p:transition spd="med">
    <p:split orient="vert"/>
  </p:transition>
</p:sld>
</file>

<file path=ppt/theme/theme1.xml><?xml version="1.0" encoding="utf-8"?>
<a:theme xmlns:a="http://schemas.openxmlformats.org/drawingml/2006/main" name="Merry Christmas Pink Variant by Slidesgo">
  <a:themeElements>
    <a:clrScheme name="Simple Light">
      <a:dk1>
        <a:srgbClr val="810D4C"/>
      </a:dk1>
      <a:lt1>
        <a:srgbClr val="E33081"/>
      </a:lt1>
      <a:dk2>
        <a:srgbClr val="F28CBB"/>
      </a:dk2>
      <a:lt2>
        <a:srgbClr val="FCE2E6"/>
      </a:lt2>
      <a:accent1>
        <a:srgbClr val="73C065"/>
      </a:accent1>
      <a:accent2>
        <a:srgbClr val="3B9962"/>
      </a:accent2>
      <a:accent3>
        <a:srgbClr val="144E26"/>
      </a:accent3>
      <a:accent4>
        <a:srgbClr val="F22E1F"/>
      </a:accent4>
      <a:accent5>
        <a:srgbClr val="FBFEFF"/>
      </a:accent5>
      <a:accent6>
        <a:srgbClr val="DA2918"/>
      </a:accent6>
      <a:hlink>
        <a:srgbClr val="144E2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2699</Words>
  <Application>Microsoft Office PowerPoint</Application>
  <PresentationFormat>On-screen Show (16:9)</PresentationFormat>
  <Paragraphs>175</Paragraphs>
  <Slides>35</Slides>
  <Notes>9</Notes>
  <HiddenSlides>0</HiddenSlides>
  <MMClips>10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Fredoka One</vt:lpstr>
      <vt:lpstr>Calibri</vt:lpstr>
      <vt:lpstr>Jua</vt:lpstr>
      <vt:lpstr>Aharoni</vt:lpstr>
      <vt:lpstr>Times New Roman</vt:lpstr>
      <vt:lpstr>Roboto</vt:lpstr>
      <vt:lpstr>Merry Christmas Pink Variant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Nguyen Thao</cp:lastModifiedBy>
  <cp:revision>2</cp:revision>
  <dcterms:modified xsi:type="dcterms:W3CDTF">2024-09-26T16:03:39Z</dcterms:modified>
</cp:coreProperties>
</file>